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487" r:id="rId3"/>
    <p:sldId id="530" r:id="rId4"/>
    <p:sldId id="562" r:id="rId5"/>
    <p:sldId id="275" r:id="rId6"/>
    <p:sldId id="262" r:id="rId7"/>
    <p:sldId id="563" r:id="rId8"/>
    <p:sldId id="564" r:id="rId9"/>
    <p:sldId id="567" r:id="rId11"/>
    <p:sldId id="570" r:id="rId12"/>
    <p:sldId id="569" r:id="rId13"/>
    <p:sldId id="571" r:id="rId14"/>
    <p:sldId id="572" r:id="rId15"/>
    <p:sldId id="573" r:id="rId16"/>
    <p:sldId id="575" r:id="rId17"/>
    <p:sldId id="574" r:id="rId18"/>
    <p:sldId id="586" r:id="rId19"/>
    <p:sldId id="578" r:id="rId20"/>
    <p:sldId id="579" r:id="rId21"/>
    <p:sldId id="580" r:id="rId22"/>
    <p:sldId id="581" r:id="rId23"/>
    <p:sldId id="582" r:id="rId24"/>
    <p:sldId id="583" r:id="rId25"/>
    <p:sldId id="584" r:id="rId26"/>
    <p:sldId id="585" r:id="rId27"/>
    <p:sldId id="587" r:id="rId28"/>
    <p:sldId id="588" r:id="rId29"/>
    <p:sldId id="589" r:id="rId30"/>
    <p:sldId id="590" r:id="rId31"/>
    <p:sldId id="591" r:id="rId32"/>
    <p:sldId id="592" r:id="rId33"/>
    <p:sldId id="593" r:id="rId34"/>
    <p:sldId id="594" r:id="rId35"/>
    <p:sldId id="595" r:id="rId36"/>
    <p:sldId id="596" r:id="rId37"/>
    <p:sldId id="597" r:id="rId38"/>
    <p:sldId id="598" r:id="rId39"/>
    <p:sldId id="599" r:id="rId40"/>
    <p:sldId id="600" r:id="rId41"/>
    <p:sldId id="601" r:id="rId42"/>
    <p:sldId id="602" r:id="rId43"/>
    <p:sldId id="603" r:id="rId44"/>
    <p:sldId id="565" r:id="rId45"/>
    <p:sldId id="642" r:id="rId46"/>
    <p:sldId id="646" r:id="rId47"/>
    <p:sldId id="647" r:id="rId48"/>
    <p:sldId id="648" r:id="rId49"/>
    <p:sldId id="649" r:id="rId50"/>
    <p:sldId id="650" r:id="rId51"/>
    <p:sldId id="651" r:id="rId52"/>
    <p:sldId id="652" r:id="rId53"/>
    <p:sldId id="653" r:id="rId54"/>
    <p:sldId id="654" r:id="rId55"/>
    <p:sldId id="655" r:id="rId56"/>
    <p:sldId id="657" r:id="rId57"/>
    <p:sldId id="658" r:id="rId58"/>
    <p:sldId id="659" r:id="rId59"/>
    <p:sldId id="660" r:id="rId60"/>
    <p:sldId id="661" r:id="rId61"/>
    <p:sldId id="662" r:id="rId62"/>
    <p:sldId id="663" r:id="rId63"/>
    <p:sldId id="664" r:id="rId64"/>
    <p:sldId id="665" r:id="rId65"/>
    <p:sldId id="666" r:id="rId66"/>
    <p:sldId id="667" r:id="rId67"/>
    <p:sldId id="668" r:id="rId68"/>
    <p:sldId id="669" r:id="rId69"/>
    <p:sldId id="670" r:id="rId70"/>
    <p:sldId id="671" r:id="rId71"/>
    <p:sldId id="672" r:id="rId72"/>
    <p:sldId id="673" r:id="rId73"/>
    <p:sldId id="674" r:id="rId74"/>
    <p:sldId id="675" r:id="rId75"/>
    <p:sldId id="676" r:id="rId76"/>
    <p:sldId id="677" r:id="rId77"/>
    <p:sldId id="678" r:id="rId78"/>
    <p:sldId id="679" r:id="rId79"/>
    <p:sldId id="680" r:id="rId80"/>
    <p:sldId id="681" r:id="rId81"/>
    <p:sldId id="682" r:id="rId82"/>
    <p:sldId id="683" r:id="rId83"/>
    <p:sldId id="684" r:id="rId84"/>
    <p:sldId id="685" r:id="rId85"/>
    <p:sldId id="686" r:id="rId86"/>
    <p:sldId id="687" r:id="rId87"/>
    <p:sldId id="688" r:id="rId88"/>
    <p:sldId id="689" r:id="rId89"/>
    <p:sldId id="690" r:id="rId90"/>
    <p:sldId id="691" r:id="rId91"/>
    <p:sldId id="692" r:id="rId92"/>
    <p:sldId id="693" r:id="rId93"/>
    <p:sldId id="694" r:id="rId94"/>
    <p:sldId id="695" r:id="rId95"/>
    <p:sldId id="696" r:id="rId96"/>
    <p:sldId id="697" r:id="rId97"/>
    <p:sldId id="698" r:id="rId98"/>
    <p:sldId id="699" r:id="rId99"/>
    <p:sldId id="700" r:id="rId100"/>
    <p:sldId id="701" r:id="rId101"/>
    <p:sldId id="702" r:id="rId102"/>
    <p:sldId id="703" r:id="rId103"/>
    <p:sldId id="538" r:id="rId104"/>
    <p:sldId id="640" r:id="rId105"/>
    <p:sldId id="713" r:id="rId106"/>
    <p:sldId id="717" r:id="rId107"/>
    <p:sldId id="718" r:id="rId108"/>
    <p:sldId id="719" r:id="rId109"/>
    <p:sldId id="720" r:id="rId110"/>
    <p:sldId id="721" r:id="rId111"/>
    <p:sldId id="722" r:id="rId112"/>
    <p:sldId id="723" r:id="rId113"/>
    <p:sldId id="724" r:id="rId114"/>
    <p:sldId id="725" r:id="rId115"/>
    <p:sldId id="726" r:id="rId116"/>
    <p:sldId id="727" r:id="rId117"/>
    <p:sldId id="728" r:id="rId118"/>
    <p:sldId id="729" r:id="rId119"/>
    <p:sldId id="730" r:id="rId120"/>
    <p:sldId id="731" r:id="rId121"/>
    <p:sldId id="732" r:id="rId122"/>
    <p:sldId id="733" r:id="rId123"/>
    <p:sldId id="734" r:id="rId124"/>
    <p:sldId id="735" r:id="rId125"/>
    <p:sldId id="736" r:id="rId126"/>
    <p:sldId id="510" r:id="rId127"/>
  </p:sldIdLst>
  <p:sldSz cx="12192000" cy="6858000"/>
  <p:notesSz cx="6858000" cy="9144000"/>
  <p:custDataLst>
    <p:tags r:id="rId1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89d8e9f-ede8-412e-95db-7c463b185741}">
          <p14:sldIdLst>
            <p14:sldId id="487"/>
            <p14:sldId id="530"/>
            <p14:sldId id="562"/>
            <p14:sldId id="275"/>
            <p14:sldId id="262"/>
            <p14:sldId id="563"/>
            <p14:sldId id="564"/>
            <p14:sldId id="567"/>
            <p14:sldId id="570"/>
            <p14:sldId id="569"/>
            <p14:sldId id="571"/>
            <p14:sldId id="572"/>
            <p14:sldId id="573"/>
            <p14:sldId id="575"/>
            <p14:sldId id="574"/>
            <p14:sldId id="586"/>
            <p14:sldId id="578"/>
            <p14:sldId id="579"/>
            <p14:sldId id="580"/>
            <p14:sldId id="581"/>
            <p14:sldId id="582"/>
            <p14:sldId id="583"/>
            <p14:sldId id="584"/>
            <p14:sldId id="585"/>
            <p14:sldId id="587"/>
            <p14:sldId id="588"/>
            <p14:sldId id="589"/>
            <p14:sldId id="590"/>
            <p14:sldId id="591"/>
            <p14:sldId id="592"/>
            <p14:sldId id="593"/>
            <p14:sldId id="594"/>
            <p14:sldId id="595"/>
            <p14:sldId id="596"/>
            <p14:sldId id="597"/>
            <p14:sldId id="598"/>
            <p14:sldId id="599"/>
            <p14:sldId id="600"/>
            <p14:sldId id="601"/>
            <p14:sldId id="602"/>
            <p14:sldId id="603"/>
            <p14:sldId id="565"/>
            <p14:sldId id="642"/>
            <p14:sldId id="646"/>
            <p14:sldId id="647"/>
            <p14:sldId id="648"/>
            <p14:sldId id="649"/>
            <p14:sldId id="650"/>
            <p14:sldId id="651"/>
            <p14:sldId id="652"/>
            <p14:sldId id="653"/>
            <p14:sldId id="654"/>
            <p14:sldId id="655"/>
            <p14:sldId id="657"/>
            <p14:sldId id="658"/>
            <p14:sldId id="659"/>
            <p14:sldId id="660"/>
            <p14:sldId id="661"/>
            <p14:sldId id="662"/>
            <p14:sldId id="663"/>
            <p14:sldId id="664"/>
            <p14:sldId id="665"/>
            <p14:sldId id="666"/>
            <p14:sldId id="667"/>
            <p14:sldId id="668"/>
            <p14:sldId id="669"/>
            <p14:sldId id="670"/>
            <p14:sldId id="671"/>
            <p14:sldId id="672"/>
            <p14:sldId id="673"/>
            <p14:sldId id="674"/>
            <p14:sldId id="675"/>
            <p14:sldId id="676"/>
            <p14:sldId id="677"/>
            <p14:sldId id="678"/>
            <p14:sldId id="679"/>
            <p14:sldId id="680"/>
            <p14:sldId id="681"/>
            <p14:sldId id="682"/>
            <p14:sldId id="683"/>
            <p14:sldId id="684"/>
            <p14:sldId id="685"/>
            <p14:sldId id="686"/>
            <p14:sldId id="687"/>
            <p14:sldId id="688"/>
            <p14:sldId id="689"/>
            <p14:sldId id="690"/>
            <p14:sldId id="691"/>
            <p14:sldId id="692"/>
            <p14:sldId id="693"/>
            <p14:sldId id="694"/>
            <p14:sldId id="695"/>
            <p14:sldId id="696"/>
            <p14:sldId id="697"/>
            <p14:sldId id="698"/>
            <p14:sldId id="699"/>
            <p14:sldId id="700"/>
            <p14:sldId id="701"/>
            <p14:sldId id="702"/>
            <p14:sldId id="703"/>
            <p14:sldId id="538"/>
            <p14:sldId id="640"/>
            <p14:sldId id="713"/>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5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FE4"/>
    <a:srgbClr val="F0F0F0"/>
    <a:srgbClr val="F4F4F4"/>
    <a:srgbClr val="FF9415"/>
    <a:srgbClr val="00101B"/>
    <a:srgbClr val="00487C"/>
    <a:srgbClr val="C4C6E8"/>
    <a:srgbClr val="9EA2DA"/>
    <a:srgbClr val="B7BAE3"/>
    <a:srgbClr val="AAE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4" autoAdjust="0"/>
    <p:restoredTop sz="94434" autoAdjust="0"/>
  </p:normalViewPr>
  <p:slideViewPr>
    <p:cSldViewPr snapToGrid="0">
      <p:cViewPr varScale="1">
        <p:scale>
          <a:sx n="89" d="100"/>
          <a:sy n="89" d="100"/>
        </p:scale>
        <p:origin x="57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1" Type="http://schemas.openxmlformats.org/officeDocument/2006/relationships/tags" Target="tags/tag123.xml"/><Relationship Id="rId130" Type="http://schemas.openxmlformats.org/officeDocument/2006/relationships/tableStyles" Target="tableStyles.xml"/><Relationship Id="rId13" Type="http://schemas.openxmlformats.org/officeDocument/2006/relationships/slide" Target="slides/slide10.xml"/><Relationship Id="rId129" Type="http://schemas.openxmlformats.org/officeDocument/2006/relationships/viewProps" Target="viewProps.xml"/><Relationship Id="rId128" Type="http://schemas.openxmlformats.org/officeDocument/2006/relationships/presProps" Target="presProps.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3EC1D1C-B0E5-4926-8CC5-D106FE35BBB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8BF94D49-91DF-41E3-899B-A4E6915647DA}">
      <dgm:prSet custT="1"/>
      <dgm:spPr/>
      <dgm:t>
        <a:bodyPr/>
        <a:lstStyle/>
        <a:p>
          <a:pPr rtl="0"/>
          <a:r>
            <a:rPr lang="zh-CN" altLang="en-US" sz="2800" b="1" i="0" dirty="0" smtClean="0"/>
            <a:t>变频器的分类</a:t>
          </a:r>
          <a:endParaRPr lang="zh-CN" altLang="en-US" sz="2800" b="1" dirty="0"/>
        </a:p>
      </dgm:t>
    </dgm:pt>
    <dgm:pt modelId="{030B4AB5-061D-42BE-9A63-36017E642CC7}" cxnId="{E611A044-E828-4050-9E18-69EB5EC03A16}" type="parTrans">
      <dgm:prSet/>
      <dgm:spPr/>
      <dgm:t>
        <a:bodyPr/>
        <a:lstStyle/>
        <a:p>
          <a:endParaRPr lang="zh-CN" altLang="en-US"/>
        </a:p>
      </dgm:t>
    </dgm:pt>
    <dgm:pt modelId="{D0FEA4DD-F4B1-4685-AE25-098622397690}" cxnId="{E611A044-E828-4050-9E18-69EB5EC03A16}" type="sibTrans">
      <dgm:prSet/>
      <dgm:spPr/>
      <dgm:t>
        <a:bodyPr/>
        <a:lstStyle/>
        <a:p>
          <a:endParaRPr lang="zh-CN" altLang="en-US"/>
        </a:p>
      </dgm:t>
    </dgm:pt>
    <dgm:pt modelId="{2332A5CD-1E49-4856-80BA-BFD5258EF62B}">
      <dgm:prSet/>
      <dgm:spPr/>
      <dgm:t>
        <a:bodyPr/>
        <a:lstStyle/>
        <a:p>
          <a:pPr rtl="0"/>
          <a:r>
            <a:rPr lang="en-US" altLang="zh-CN" i="0" dirty="0" smtClean="0">
              <a:latin typeface="Times New Roman" panose="02020603050405020304" pitchFamily="18" charset="0"/>
              <a:cs typeface="Times New Roman" panose="02020603050405020304" pitchFamily="18" charset="0"/>
            </a:rPr>
            <a:t>1. </a:t>
          </a:r>
          <a:r>
            <a:rPr lang="zh-CN" i="0" dirty="0" smtClean="0">
              <a:latin typeface="Times New Roman" panose="02020603050405020304" pitchFamily="18" charset="0"/>
              <a:cs typeface="Times New Roman" panose="02020603050405020304" pitchFamily="18" charset="0"/>
            </a:rPr>
            <a:t>按直流电源的性质分类</a:t>
          </a:r>
          <a:endParaRPr lang="zh-CN" dirty="0">
            <a:latin typeface="Times New Roman" panose="02020603050405020304" pitchFamily="18" charset="0"/>
            <a:cs typeface="Times New Roman" panose="02020603050405020304" pitchFamily="18" charset="0"/>
          </a:endParaRPr>
        </a:p>
      </dgm:t>
    </dgm:pt>
    <dgm:pt modelId="{69D95698-38F4-478A-A76D-B45EBD2F6228}" cxnId="{D72A260E-D601-423E-93AE-4380034EF629}" type="parTrans">
      <dgm:prSet/>
      <dgm:spPr/>
      <dgm:t>
        <a:bodyPr/>
        <a:lstStyle/>
        <a:p>
          <a:endParaRPr lang="zh-CN" altLang="en-US"/>
        </a:p>
      </dgm:t>
    </dgm:pt>
    <dgm:pt modelId="{AF00F201-84C0-4FB3-A1A6-28CE04C0F167}" cxnId="{D72A260E-D601-423E-93AE-4380034EF629}" type="sibTrans">
      <dgm:prSet/>
      <dgm:spPr/>
      <dgm:t>
        <a:bodyPr/>
        <a:lstStyle/>
        <a:p>
          <a:endParaRPr lang="zh-CN" altLang="en-US"/>
        </a:p>
      </dgm:t>
    </dgm:pt>
    <dgm:pt modelId="{93AB614F-9775-4170-98EE-F3DCCD6B4503}">
      <dgm:prSet/>
      <dgm:spPr/>
      <dgm:t>
        <a:bodyPr/>
        <a:lstStyle/>
        <a:p>
          <a:pPr rtl="0"/>
          <a:r>
            <a:rPr lang="en-US" altLang="zh-CN" i="0" dirty="0" smtClean="0">
              <a:latin typeface="Times New Roman" panose="02020603050405020304" pitchFamily="18" charset="0"/>
              <a:cs typeface="Times New Roman" panose="02020603050405020304" pitchFamily="18" charset="0"/>
            </a:rPr>
            <a:t>2. </a:t>
          </a:r>
          <a:r>
            <a:rPr lang="zh-CN" i="0" dirty="0" smtClean="0">
              <a:latin typeface="Times New Roman" panose="02020603050405020304" pitchFamily="18" charset="0"/>
              <a:cs typeface="Times New Roman" panose="02020603050405020304" pitchFamily="18" charset="0"/>
            </a:rPr>
            <a:t>按变换环节分类</a:t>
          </a:r>
          <a:endParaRPr lang="zh-CN" dirty="0">
            <a:latin typeface="Times New Roman" panose="02020603050405020304" pitchFamily="18" charset="0"/>
            <a:cs typeface="Times New Roman" panose="02020603050405020304" pitchFamily="18" charset="0"/>
          </a:endParaRPr>
        </a:p>
      </dgm:t>
    </dgm:pt>
    <dgm:pt modelId="{6D90950A-E3AB-4996-8F95-280B9420068D}" cxnId="{0B083420-EDE8-45BE-B468-B5506B72EE9C}" type="parTrans">
      <dgm:prSet/>
      <dgm:spPr/>
      <dgm:t>
        <a:bodyPr/>
        <a:lstStyle/>
        <a:p>
          <a:endParaRPr lang="zh-CN" altLang="en-US"/>
        </a:p>
      </dgm:t>
    </dgm:pt>
    <dgm:pt modelId="{A934DD71-65D5-4A9E-9D0F-84B7EA37AC7F}" cxnId="{0B083420-EDE8-45BE-B468-B5506B72EE9C}" type="sibTrans">
      <dgm:prSet/>
      <dgm:spPr/>
      <dgm:t>
        <a:bodyPr/>
        <a:lstStyle/>
        <a:p>
          <a:endParaRPr lang="zh-CN" altLang="en-US"/>
        </a:p>
      </dgm:t>
    </dgm:pt>
    <dgm:pt modelId="{93C570A4-7054-47B6-92F4-1F6B3F0A82C4}">
      <dgm:prSet/>
      <dgm:spPr/>
      <dgm:t>
        <a:bodyPr/>
        <a:lstStyle/>
        <a:p>
          <a:pPr rtl="0"/>
          <a:r>
            <a:rPr lang="en-US" altLang="zh-CN" i="0" dirty="0" smtClean="0">
              <a:latin typeface="Times New Roman" panose="02020603050405020304" pitchFamily="18" charset="0"/>
              <a:cs typeface="Times New Roman" panose="02020603050405020304" pitchFamily="18" charset="0"/>
            </a:rPr>
            <a:t>3. </a:t>
          </a:r>
          <a:r>
            <a:rPr lang="zh-CN" i="0" dirty="0" smtClean="0">
              <a:latin typeface="Times New Roman" panose="02020603050405020304" pitchFamily="18" charset="0"/>
              <a:cs typeface="Times New Roman" panose="02020603050405020304" pitchFamily="18" charset="0"/>
            </a:rPr>
            <a:t>按输出电压调节方式分类</a:t>
          </a:r>
          <a:endParaRPr lang="zh-CN" dirty="0">
            <a:latin typeface="Times New Roman" panose="02020603050405020304" pitchFamily="18" charset="0"/>
            <a:cs typeface="Times New Roman" panose="02020603050405020304" pitchFamily="18" charset="0"/>
          </a:endParaRPr>
        </a:p>
      </dgm:t>
    </dgm:pt>
    <dgm:pt modelId="{F53C2555-2F3A-4EBB-8EB8-C3BF3E3D00FD}" cxnId="{8B688771-8183-40A8-B7E9-01527615AB37}" type="parTrans">
      <dgm:prSet/>
      <dgm:spPr/>
      <dgm:t>
        <a:bodyPr/>
        <a:lstStyle/>
        <a:p>
          <a:endParaRPr lang="zh-CN" altLang="en-US"/>
        </a:p>
      </dgm:t>
    </dgm:pt>
    <dgm:pt modelId="{FF7E60E9-5AF9-41F7-A01B-4B170689A24E}" cxnId="{8B688771-8183-40A8-B7E9-01527615AB37}" type="sibTrans">
      <dgm:prSet/>
      <dgm:spPr/>
      <dgm:t>
        <a:bodyPr/>
        <a:lstStyle/>
        <a:p>
          <a:endParaRPr lang="zh-CN" altLang="en-US"/>
        </a:p>
      </dgm:t>
    </dgm:pt>
    <dgm:pt modelId="{7EDB676D-3381-4D80-820D-916ACC51B048}">
      <dgm:prSet/>
      <dgm:spPr/>
      <dgm:t>
        <a:bodyPr/>
        <a:lstStyle/>
        <a:p>
          <a:pPr rtl="0"/>
          <a:r>
            <a:rPr lang="en-US" altLang="zh-CN" i="0" dirty="0" smtClean="0">
              <a:latin typeface="Times New Roman" panose="02020603050405020304" pitchFamily="18" charset="0"/>
              <a:cs typeface="Times New Roman" panose="02020603050405020304" pitchFamily="18" charset="0"/>
            </a:rPr>
            <a:t>4. </a:t>
          </a:r>
          <a:r>
            <a:rPr lang="zh-CN" i="0" dirty="0" smtClean="0">
              <a:latin typeface="Times New Roman" panose="02020603050405020304" pitchFamily="18" charset="0"/>
              <a:cs typeface="Times New Roman" panose="02020603050405020304" pitchFamily="18" charset="0"/>
            </a:rPr>
            <a:t>按控制方式分类</a:t>
          </a:r>
          <a:endParaRPr lang="zh-CN" dirty="0">
            <a:latin typeface="Times New Roman" panose="02020603050405020304" pitchFamily="18" charset="0"/>
            <a:cs typeface="Times New Roman" panose="02020603050405020304" pitchFamily="18" charset="0"/>
          </a:endParaRPr>
        </a:p>
      </dgm:t>
    </dgm:pt>
    <dgm:pt modelId="{290B3765-DFF0-434B-8458-DD0F71022809}" cxnId="{B7AD7F96-ECA0-4195-886E-FF18AE19D7A1}" type="parTrans">
      <dgm:prSet/>
      <dgm:spPr/>
      <dgm:t>
        <a:bodyPr/>
        <a:lstStyle/>
        <a:p>
          <a:endParaRPr lang="zh-CN" altLang="en-US"/>
        </a:p>
      </dgm:t>
    </dgm:pt>
    <dgm:pt modelId="{B3099795-D152-453E-B6F7-F47C50F1FBCF}" cxnId="{B7AD7F96-ECA0-4195-886E-FF18AE19D7A1}" type="sibTrans">
      <dgm:prSet/>
      <dgm:spPr/>
      <dgm:t>
        <a:bodyPr/>
        <a:lstStyle/>
        <a:p>
          <a:endParaRPr lang="zh-CN" altLang="en-US"/>
        </a:p>
      </dgm:t>
    </dgm:pt>
    <dgm:pt modelId="{0879BA26-E161-453F-A3DA-8DEA3766193D}">
      <dgm:prSet/>
      <dgm:spPr/>
      <dgm:t>
        <a:bodyPr/>
        <a:lstStyle/>
        <a:p>
          <a:pPr rtl="0"/>
          <a:r>
            <a:rPr lang="en-US" altLang="zh-CN" i="0" dirty="0" smtClean="0">
              <a:latin typeface="Times New Roman" panose="02020603050405020304" pitchFamily="18" charset="0"/>
              <a:cs typeface="Times New Roman" panose="02020603050405020304" pitchFamily="18" charset="0"/>
            </a:rPr>
            <a:t>5. </a:t>
          </a:r>
          <a:r>
            <a:rPr lang="zh-CN" i="0" dirty="0" smtClean="0">
              <a:latin typeface="Times New Roman" panose="02020603050405020304" pitchFamily="18" charset="0"/>
              <a:cs typeface="Times New Roman" panose="02020603050405020304" pitchFamily="18" charset="0"/>
            </a:rPr>
            <a:t>按电压等级分类</a:t>
          </a:r>
          <a:endParaRPr lang="zh-CN" dirty="0">
            <a:latin typeface="Times New Roman" panose="02020603050405020304" pitchFamily="18" charset="0"/>
            <a:cs typeface="Times New Roman" panose="02020603050405020304" pitchFamily="18" charset="0"/>
          </a:endParaRPr>
        </a:p>
      </dgm:t>
    </dgm:pt>
    <dgm:pt modelId="{0D85EAB5-A968-425A-9652-E7868DAB5C95}" cxnId="{8B5F2BE8-91DA-4B9D-83CD-67BBA419698D}" type="parTrans">
      <dgm:prSet/>
      <dgm:spPr/>
      <dgm:t>
        <a:bodyPr/>
        <a:lstStyle/>
        <a:p>
          <a:endParaRPr lang="zh-CN" altLang="en-US"/>
        </a:p>
      </dgm:t>
    </dgm:pt>
    <dgm:pt modelId="{18DE6112-B12D-462C-A68E-9E0B1502D53D}" cxnId="{8B5F2BE8-91DA-4B9D-83CD-67BBA419698D}" type="sibTrans">
      <dgm:prSet/>
      <dgm:spPr/>
      <dgm:t>
        <a:bodyPr/>
        <a:lstStyle/>
        <a:p>
          <a:endParaRPr lang="zh-CN" altLang="en-US"/>
        </a:p>
      </dgm:t>
    </dgm:pt>
    <dgm:pt modelId="{83DB5505-F09E-4C5C-9ABE-1AC7FD7950E7}">
      <dgm:prSet/>
      <dgm:spPr/>
      <dgm:t>
        <a:bodyPr/>
        <a:lstStyle/>
        <a:p>
          <a:pPr rtl="0"/>
          <a:r>
            <a:rPr lang="en-US" altLang="zh-CN" i="0" dirty="0" smtClean="0">
              <a:latin typeface="Times New Roman" panose="02020603050405020304" pitchFamily="18" charset="0"/>
              <a:cs typeface="Times New Roman" panose="02020603050405020304" pitchFamily="18" charset="0"/>
            </a:rPr>
            <a:t>6. </a:t>
          </a:r>
          <a:r>
            <a:rPr lang="zh-CN" i="0" dirty="0" smtClean="0">
              <a:latin typeface="Times New Roman" panose="02020603050405020304" pitchFamily="18" charset="0"/>
              <a:cs typeface="Times New Roman" panose="02020603050405020304" pitchFamily="18" charset="0"/>
            </a:rPr>
            <a:t>按用途分类</a:t>
          </a:r>
          <a:endParaRPr lang="zh-CN" dirty="0">
            <a:latin typeface="Times New Roman" panose="02020603050405020304" pitchFamily="18" charset="0"/>
            <a:cs typeface="Times New Roman" panose="02020603050405020304" pitchFamily="18" charset="0"/>
          </a:endParaRPr>
        </a:p>
      </dgm:t>
    </dgm:pt>
    <dgm:pt modelId="{D7D72165-1193-4FBE-A77F-023AA8358C48}" cxnId="{40ABD37A-5A5A-46A5-BE4F-0E1082270EED}" type="parTrans">
      <dgm:prSet/>
      <dgm:spPr/>
      <dgm:t>
        <a:bodyPr/>
        <a:lstStyle/>
        <a:p>
          <a:endParaRPr lang="zh-CN" altLang="en-US"/>
        </a:p>
      </dgm:t>
    </dgm:pt>
    <dgm:pt modelId="{986C8AEC-1D64-4E1F-B659-C1FD686DCA3C}" cxnId="{40ABD37A-5A5A-46A5-BE4F-0E1082270EED}" type="sibTrans">
      <dgm:prSet/>
      <dgm:spPr/>
      <dgm:t>
        <a:bodyPr/>
        <a:lstStyle/>
        <a:p>
          <a:endParaRPr lang="zh-CN" altLang="en-US"/>
        </a:p>
      </dgm:t>
    </dgm:pt>
    <dgm:pt modelId="{7972E158-4865-43D6-8FD7-CFCB521E5A76}" type="pres">
      <dgm:prSet presAssocID="{83EC1D1C-B0E5-4926-8CC5-D106FE35BBBD}" presName="linear" presStyleCnt="0">
        <dgm:presLayoutVars>
          <dgm:dir/>
          <dgm:animLvl val="lvl"/>
          <dgm:resizeHandles val="exact"/>
        </dgm:presLayoutVars>
      </dgm:prSet>
      <dgm:spPr/>
      <dgm:t>
        <a:bodyPr/>
        <a:lstStyle/>
        <a:p>
          <a:endParaRPr lang="zh-CN" altLang="en-US"/>
        </a:p>
      </dgm:t>
    </dgm:pt>
    <dgm:pt modelId="{71D4C190-C16B-4C2F-A86C-C05B264ABB5E}" type="pres">
      <dgm:prSet presAssocID="{8BF94D49-91DF-41E3-899B-A4E6915647DA}" presName="parentLin" presStyleCnt="0"/>
      <dgm:spPr/>
    </dgm:pt>
    <dgm:pt modelId="{F875AC80-2095-4F2F-883D-EF078C621E02}" type="pres">
      <dgm:prSet presAssocID="{8BF94D49-91DF-41E3-899B-A4E6915647DA}" presName="parentLeftMargin" presStyleLbl="node1" presStyleIdx="0" presStyleCnt="1"/>
      <dgm:spPr/>
      <dgm:t>
        <a:bodyPr/>
        <a:lstStyle/>
        <a:p>
          <a:endParaRPr lang="zh-CN" altLang="en-US"/>
        </a:p>
      </dgm:t>
    </dgm:pt>
    <dgm:pt modelId="{FC2BE8FC-4B8C-44C2-BECF-7A3179A455D2}" type="pres">
      <dgm:prSet presAssocID="{8BF94D49-91DF-41E3-899B-A4E6915647DA}" presName="parentText" presStyleLbl="node1" presStyleIdx="0" presStyleCnt="1">
        <dgm:presLayoutVars>
          <dgm:chMax val="0"/>
          <dgm:bulletEnabled val="1"/>
        </dgm:presLayoutVars>
      </dgm:prSet>
      <dgm:spPr/>
      <dgm:t>
        <a:bodyPr/>
        <a:lstStyle/>
        <a:p>
          <a:endParaRPr lang="zh-CN" altLang="en-US"/>
        </a:p>
      </dgm:t>
    </dgm:pt>
    <dgm:pt modelId="{68D7D635-9EDA-400E-833F-046872A504A7}" type="pres">
      <dgm:prSet presAssocID="{8BF94D49-91DF-41E3-899B-A4E6915647DA}" presName="negativeSpace" presStyleCnt="0"/>
      <dgm:spPr/>
    </dgm:pt>
    <dgm:pt modelId="{28733E37-60A8-47D9-84BA-C823920540CF}" type="pres">
      <dgm:prSet presAssocID="{8BF94D49-91DF-41E3-899B-A4E6915647DA}" presName="childText" presStyleLbl="conFgAcc1" presStyleIdx="0" presStyleCnt="1" custLinFactNeighborX="498" custLinFactNeighborY="45170">
        <dgm:presLayoutVars>
          <dgm:bulletEnabled val="1"/>
        </dgm:presLayoutVars>
      </dgm:prSet>
      <dgm:spPr/>
      <dgm:t>
        <a:bodyPr/>
        <a:lstStyle/>
        <a:p>
          <a:endParaRPr lang="zh-CN" altLang="en-US"/>
        </a:p>
      </dgm:t>
    </dgm:pt>
  </dgm:ptLst>
  <dgm:cxnLst>
    <dgm:cxn modelId="{D325B560-BDB8-4A14-96DE-5D4C7B872227}" type="presOf" srcId="{83DB5505-F09E-4C5C-9ABE-1AC7FD7950E7}" destId="{28733E37-60A8-47D9-84BA-C823920540CF}" srcOrd="0" destOrd="5" presId="urn:microsoft.com/office/officeart/2005/8/layout/list1"/>
    <dgm:cxn modelId="{9C63BE9D-2E6F-4332-A1EB-7F5E3CE36717}" type="presOf" srcId="{93C570A4-7054-47B6-92F4-1F6B3F0A82C4}" destId="{28733E37-60A8-47D9-84BA-C823920540CF}" srcOrd="0" destOrd="2" presId="urn:microsoft.com/office/officeart/2005/8/layout/list1"/>
    <dgm:cxn modelId="{40ABD37A-5A5A-46A5-BE4F-0E1082270EED}" srcId="{8BF94D49-91DF-41E3-899B-A4E6915647DA}" destId="{83DB5505-F09E-4C5C-9ABE-1AC7FD7950E7}" srcOrd="5" destOrd="0" parTransId="{D7D72165-1193-4FBE-A77F-023AA8358C48}" sibTransId="{986C8AEC-1D64-4E1F-B659-C1FD686DCA3C}"/>
    <dgm:cxn modelId="{0B083420-EDE8-45BE-B468-B5506B72EE9C}" srcId="{8BF94D49-91DF-41E3-899B-A4E6915647DA}" destId="{93AB614F-9775-4170-98EE-F3DCCD6B4503}" srcOrd="1" destOrd="0" parTransId="{6D90950A-E3AB-4996-8F95-280B9420068D}" sibTransId="{A934DD71-65D5-4A9E-9D0F-84B7EA37AC7F}"/>
    <dgm:cxn modelId="{F5BE5F6B-4A91-4333-ADD6-33E0FA0B1DFB}" type="presOf" srcId="{7EDB676D-3381-4D80-820D-916ACC51B048}" destId="{28733E37-60A8-47D9-84BA-C823920540CF}" srcOrd="0" destOrd="3" presId="urn:microsoft.com/office/officeart/2005/8/layout/list1"/>
    <dgm:cxn modelId="{8B688771-8183-40A8-B7E9-01527615AB37}" srcId="{8BF94D49-91DF-41E3-899B-A4E6915647DA}" destId="{93C570A4-7054-47B6-92F4-1F6B3F0A82C4}" srcOrd="2" destOrd="0" parTransId="{F53C2555-2F3A-4EBB-8EB8-C3BF3E3D00FD}" sibTransId="{FF7E60E9-5AF9-41F7-A01B-4B170689A24E}"/>
    <dgm:cxn modelId="{CF93F847-9D23-494E-839C-FADEB37E10EF}" type="presOf" srcId="{93AB614F-9775-4170-98EE-F3DCCD6B4503}" destId="{28733E37-60A8-47D9-84BA-C823920540CF}" srcOrd="0" destOrd="1" presId="urn:microsoft.com/office/officeart/2005/8/layout/list1"/>
    <dgm:cxn modelId="{37DCEC82-A082-4A2E-9198-D5B203C546E8}" type="presOf" srcId="{8BF94D49-91DF-41E3-899B-A4E6915647DA}" destId="{F875AC80-2095-4F2F-883D-EF078C621E02}" srcOrd="0" destOrd="0" presId="urn:microsoft.com/office/officeart/2005/8/layout/list1"/>
    <dgm:cxn modelId="{8B5F2BE8-91DA-4B9D-83CD-67BBA419698D}" srcId="{8BF94D49-91DF-41E3-899B-A4E6915647DA}" destId="{0879BA26-E161-453F-A3DA-8DEA3766193D}" srcOrd="4" destOrd="0" parTransId="{0D85EAB5-A968-425A-9652-E7868DAB5C95}" sibTransId="{18DE6112-B12D-462C-A68E-9E0B1502D53D}"/>
    <dgm:cxn modelId="{D72A260E-D601-423E-93AE-4380034EF629}" srcId="{8BF94D49-91DF-41E3-899B-A4E6915647DA}" destId="{2332A5CD-1E49-4856-80BA-BFD5258EF62B}" srcOrd="0" destOrd="0" parTransId="{69D95698-38F4-478A-A76D-B45EBD2F6228}" sibTransId="{AF00F201-84C0-4FB3-A1A6-28CE04C0F167}"/>
    <dgm:cxn modelId="{1F739035-3CA5-4DFC-A54A-19E1EDC40317}" type="presOf" srcId="{0879BA26-E161-453F-A3DA-8DEA3766193D}" destId="{28733E37-60A8-47D9-84BA-C823920540CF}" srcOrd="0" destOrd="4" presId="urn:microsoft.com/office/officeart/2005/8/layout/list1"/>
    <dgm:cxn modelId="{B7AD7F96-ECA0-4195-886E-FF18AE19D7A1}" srcId="{8BF94D49-91DF-41E3-899B-A4E6915647DA}" destId="{7EDB676D-3381-4D80-820D-916ACC51B048}" srcOrd="3" destOrd="0" parTransId="{290B3765-DFF0-434B-8458-DD0F71022809}" sibTransId="{B3099795-D152-453E-B6F7-F47C50F1FBCF}"/>
    <dgm:cxn modelId="{7CBC2DBD-7BD8-4BE7-9047-80D7D2ADBF0B}" type="presOf" srcId="{2332A5CD-1E49-4856-80BA-BFD5258EF62B}" destId="{28733E37-60A8-47D9-84BA-C823920540CF}" srcOrd="0" destOrd="0" presId="urn:microsoft.com/office/officeart/2005/8/layout/list1"/>
    <dgm:cxn modelId="{A10647C3-91F3-4C37-9E3C-A2278215507F}" type="presOf" srcId="{83EC1D1C-B0E5-4926-8CC5-D106FE35BBBD}" destId="{7972E158-4865-43D6-8FD7-CFCB521E5A76}" srcOrd="0" destOrd="0" presId="urn:microsoft.com/office/officeart/2005/8/layout/list1"/>
    <dgm:cxn modelId="{513FADB3-E5CD-4CAE-89B2-E56D907D2980}" type="presOf" srcId="{8BF94D49-91DF-41E3-899B-A4E6915647DA}" destId="{FC2BE8FC-4B8C-44C2-BECF-7A3179A455D2}" srcOrd="1" destOrd="0" presId="urn:microsoft.com/office/officeart/2005/8/layout/list1"/>
    <dgm:cxn modelId="{E611A044-E828-4050-9E18-69EB5EC03A16}" srcId="{83EC1D1C-B0E5-4926-8CC5-D106FE35BBBD}" destId="{8BF94D49-91DF-41E3-899B-A4E6915647DA}" srcOrd="0" destOrd="0" parTransId="{030B4AB5-061D-42BE-9A63-36017E642CC7}" sibTransId="{D0FEA4DD-F4B1-4685-AE25-098622397690}"/>
    <dgm:cxn modelId="{E9AE29FB-BC43-4ECB-A9AD-596112588833}" type="presParOf" srcId="{7972E158-4865-43D6-8FD7-CFCB521E5A76}" destId="{71D4C190-C16B-4C2F-A86C-C05B264ABB5E}" srcOrd="0" destOrd="0" presId="urn:microsoft.com/office/officeart/2005/8/layout/list1"/>
    <dgm:cxn modelId="{029AE89A-84AE-44A4-A223-2E1C80C7B9D0}" type="presParOf" srcId="{71D4C190-C16B-4C2F-A86C-C05B264ABB5E}" destId="{F875AC80-2095-4F2F-883D-EF078C621E02}" srcOrd="0" destOrd="0" presId="urn:microsoft.com/office/officeart/2005/8/layout/list1"/>
    <dgm:cxn modelId="{96A294AD-0989-4D4B-BA1B-3C94D3FFF952}" type="presParOf" srcId="{71D4C190-C16B-4C2F-A86C-C05B264ABB5E}" destId="{FC2BE8FC-4B8C-44C2-BECF-7A3179A455D2}" srcOrd="1" destOrd="0" presId="urn:microsoft.com/office/officeart/2005/8/layout/list1"/>
    <dgm:cxn modelId="{5A554BBB-5F92-4322-8819-2B0FA6EC2803}" type="presParOf" srcId="{7972E158-4865-43D6-8FD7-CFCB521E5A76}" destId="{68D7D635-9EDA-400E-833F-046872A504A7}" srcOrd="1" destOrd="0" presId="urn:microsoft.com/office/officeart/2005/8/layout/list1"/>
    <dgm:cxn modelId="{1DBEB55C-7CD7-40AB-B855-0E1F20C1EB0F}" type="presParOf" srcId="{7972E158-4865-43D6-8FD7-CFCB521E5A76}" destId="{28733E37-60A8-47D9-84BA-C823920540CF}"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811607-D141-4771-A145-6C5742748F1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6624A76B-37CE-42E7-B562-5AB2A9C7F62E}">
      <dgm:prSet custT="1"/>
      <dgm:spPr/>
      <dgm:t>
        <a:bodyPr anchor="ctr"/>
        <a:lstStyle/>
        <a:p>
          <a:pPr algn="ctr" rtl="0"/>
          <a:r>
            <a:rPr lang="zh-CN" altLang="en-US" sz="2000" i="0" dirty="0" smtClean="0">
              <a:solidFill>
                <a:srgbClr val="0000FF"/>
              </a:solidFill>
            </a:rPr>
            <a:t>电流型变频器</a:t>
          </a:r>
          <a:endParaRPr lang="zh-CN" altLang="en-US" sz="2000" dirty="0">
            <a:solidFill>
              <a:srgbClr val="0000FF"/>
            </a:solidFill>
          </a:endParaRPr>
        </a:p>
      </dgm:t>
    </dgm:pt>
    <dgm:pt modelId="{F74B4774-BCC7-4986-97EB-F0976512692D}" cxnId="{5D6474D8-7024-44E9-BBB6-458C035DD573}" type="parTrans">
      <dgm:prSet/>
      <dgm:spPr/>
      <dgm:t>
        <a:bodyPr/>
        <a:lstStyle/>
        <a:p>
          <a:endParaRPr lang="zh-CN" altLang="en-US" sz="3200"/>
        </a:p>
      </dgm:t>
    </dgm:pt>
    <dgm:pt modelId="{07415B01-CC4B-4CB2-ACE6-C76F2B99C326}" cxnId="{5D6474D8-7024-44E9-BBB6-458C035DD573}" type="sibTrans">
      <dgm:prSet/>
      <dgm:spPr/>
      <dgm:t>
        <a:bodyPr/>
        <a:lstStyle/>
        <a:p>
          <a:endParaRPr lang="zh-CN" altLang="en-US" sz="3200"/>
        </a:p>
      </dgm:t>
    </dgm:pt>
    <dgm:pt modelId="{D8189DDB-BE6B-42BA-8216-689628DD5164}">
      <dgm:prSet custT="1"/>
      <dgm:spPr/>
      <dgm:t>
        <a:bodyPr/>
        <a:lstStyle/>
        <a:p>
          <a:pPr rtl="0"/>
          <a:r>
            <a:rPr lang="en-US" altLang="zh-CN" sz="1800" i="0" dirty="0" smtClean="0"/>
            <a:t>       </a:t>
          </a:r>
          <a:r>
            <a:rPr lang="zh-CN" sz="1800" i="0" dirty="0" smtClean="0"/>
            <a:t>电流型变频器的特点是中间直流环节采用大电感作为储能元件，无功功率将由该电感来缓冲。</a:t>
          </a:r>
          <a:r>
            <a:rPr lang="en-US" altLang="zh-CN" sz="1800" i="0" dirty="0" smtClean="0"/>
            <a:t/>
          </a:r>
          <a:br>
            <a:rPr lang="en-US" altLang="zh-CN" sz="1800" i="0" dirty="0" smtClean="0"/>
          </a:br>
          <a:r>
            <a:rPr lang="en-US" altLang="zh-CN" sz="1800" i="0" dirty="0" smtClean="0"/>
            <a:t>       </a:t>
          </a:r>
          <a:r>
            <a:rPr lang="zh-CN" sz="1800" i="0" dirty="0" smtClean="0"/>
            <a:t>电流型变频器的一个较突出的优点是，当电动机处于再生发电状态是，回馈到直流侧的再生电能可以方便地回馈交流电网，不需要在主电路内附加任何设备。</a:t>
          </a:r>
          <a:r>
            <a:rPr lang="en-US" altLang="zh-CN" sz="1800" i="0" dirty="0" smtClean="0"/>
            <a:t/>
          </a:r>
          <a:br>
            <a:rPr lang="en-US" altLang="zh-CN" sz="1800" i="0" dirty="0" smtClean="0"/>
          </a:br>
          <a:r>
            <a:rPr lang="en-US" altLang="zh-CN" sz="1800" i="0" dirty="0" smtClean="0">
              <a:solidFill>
                <a:srgbClr val="FF0000"/>
              </a:solidFill>
            </a:rPr>
            <a:t>      </a:t>
          </a:r>
          <a:r>
            <a:rPr lang="zh-CN" sz="1800" i="0" dirty="0" smtClean="0">
              <a:solidFill>
                <a:srgbClr val="FF0000"/>
              </a:solidFill>
            </a:rPr>
            <a:t>电流型变频器常用于频繁急加减速的大容量电动机的传动。在大容量风机、泵类节能调速中也有应用。</a:t>
          </a:r>
          <a:endParaRPr lang="zh-CN" sz="1800" dirty="0">
            <a:solidFill>
              <a:srgbClr val="FF0000"/>
            </a:solidFill>
          </a:endParaRPr>
        </a:p>
      </dgm:t>
    </dgm:pt>
    <dgm:pt modelId="{F8A30B41-BD01-4447-A4EB-84305497A8F6}" cxnId="{C9FB37E3-A3F4-44AC-9CC6-7253F92D60F7}" type="parTrans">
      <dgm:prSet/>
      <dgm:spPr/>
      <dgm:t>
        <a:bodyPr/>
        <a:lstStyle/>
        <a:p>
          <a:endParaRPr lang="zh-CN" altLang="en-US" sz="3200"/>
        </a:p>
      </dgm:t>
    </dgm:pt>
    <dgm:pt modelId="{A57360B5-9AFB-4A6A-9727-F826D76106C3}" cxnId="{C9FB37E3-A3F4-44AC-9CC6-7253F92D60F7}" type="sibTrans">
      <dgm:prSet/>
      <dgm:spPr/>
      <dgm:t>
        <a:bodyPr/>
        <a:lstStyle/>
        <a:p>
          <a:endParaRPr lang="zh-CN" altLang="en-US" sz="3200"/>
        </a:p>
      </dgm:t>
    </dgm:pt>
    <dgm:pt modelId="{10038C57-AFF4-4446-BEA9-D589AF442468}">
      <dgm:prSet custT="1"/>
      <dgm:spPr/>
      <dgm:t>
        <a:bodyPr anchor="ctr"/>
        <a:lstStyle/>
        <a:p>
          <a:pPr algn="ctr" rtl="0"/>
          <a:r>
            <a:rPr lang="zh-CN" altLang="en-US" sz="2000" i="0" dirty="0" smtClean="0">
              <a:solidFill>
                <a:srgbClr val="0000FF"/>
              </a:solidFill>
            </a:rPr>
            <a:t>电压型变频器</a:t>
          </a:r>
          <a:endParaRPr lang="zh-CN" altLang="en-US" sz="2000" dirty="0">
            <a:solidFill>
              <a:srgbClr val="0000FF"/>
            </a:solidFill>
          </a:endParaRPr>
        </a:p>
      </dgm:t>
    </dgm:pt>
    <dgm:pt modelId="{43AB0CB6-1EA0-445A-B876-5A52B224599D}" cxnId="{AD8C0E11-94DA-4BE7-B520-9855BE46C822}" type="parTrans">
      <dgm:prSet/>
      <dgm:spPr/>
      <dgm:t>
        <a:bodyPr/>
        <a:lstStyle/>
        <a:p>
          <a:endParaRPr lang="zh-CN" altLang="en-US" sz="3200"/>
        </a:p>
      </dgm:t>
    </dgm:pt>
    <dgm:pt modelId="{39C6E361-C812-4455-A3C8-0C5CA6CA7E66}" cxnId="{AD8C0E11-94DA-4BE7-B520-9855BE46C822}" type="sibTrans">
      <dgm:prSet/>
      <dgm:spPr/>
      <dgm:t>
        <a:bodyPr/>
        <a:lstStyle/>
        <a:p>
          <a:endParaRPr lang="zh-CN" altLang="en-US" sz="3200"/>
        </a:p>
      </dgm:t>
    </dgm:pt>
    <dgm:pt modelId="{20332465-FA52-4497-8B10-6A7C5122EFF4}">
      <dgm:prSet custT="1"/>
      <dgm:spPr/>
      <dgm:t>
        <a:bodyPr/>
        <a:lstStyle/>
        <a:p>
          <a:pPr rtl="0"/>
          <a:r>
            <a:rPr lang="en-US" altLang="zh-CN" sz="1800" i="0" dirty="0" smtClean="0"/>
            <a:t>       </a:t>
          </a:r>
          <a:r>
            <a:rPr lang="zh-CN" sz="1800" i="0" dirty="0" smtClean="0"/>
            <a:t>电压变频器的特点是中间直流环节的储能元件采用大电容，用来缓冲负载的无功功率。</a:t>
          </a:r>
          <a:r>
            <a:rPr lang="en-US" altLang="zh-CN" sz="1800" i="0" dirty="0" smtClean="0"/>
            <a:t/>
          </a:r>
          <a:br>
            <a:rPr lang="en-US" altLang="zh-CN" sz="1800" i="0" dirty="0" smtClean="0"/>
          </a:br>
          <a:r>
            <a:rPr lang="en-US" altLang="zh-CN" sz="1800" i="0" dirty="0" smtClean="0"/>
            <a:t>       </a:t>
          </a:r>
          <a:r>
            <a:rPr lang="zh-CN" sz="1800" i="0" dirty="0" smtClean="0"/>
            <a:t>对负载而言，变频器是一个交流电压源，在不超过容量限度的情况下，可以驱动多台电动机并联运行，具有不选择负载的通用性。缺点是电动机处于再生发电状态时，回馈到直流侧的无功能量难于回馈给交流电网。要实现这部分能量向电网的回馈，必须采用可逆变流器。</a:t>
          </a:r>
          <a:endParaRPr lang="zh-CN" sz="1800" dirty="0"/>
        </a:p>
      </dgm:t>
    </dgm:pt>
    <dgm:pt modelId="{BCADBF4B-0CAE-4306-AB50-4474CD2F5628}" cxnId="{9E085F32-0E35-4ABC-A746-EAFD038EE766}" type="parTrans">
      <dgm:prSet/>
      <dgm:spPr/>
      <dgm:t>
        <a:bodyPr/>
        <a:lstStyle/>
        <a:p>
          <a:endParaRPr lang="zh-CN" altLang="en-US" sz="3200"/>
        </a:p>
      </dgm:t>
    </dgm:pt>
    <dgm:pt modelId="{86478AFA-9FAB-479D-9F5B-2A6747D6B246}" cxnId="{9E085F32-0E35-4ABC-A746-EAFD038EE766}" type="sibTrans">
      <dgm:prSet/>
      <dgm:spPr/>
      <dgm:t>
        <a:bodyPr/>
        <a:lstStyle/>
        <a:p>
          <a:endParaRPr lang="zh-CN" altLang="en-US" sz="3200"/>
        </a:p>
      </dgm:t>
    </dgm:pt>
    <dgm:pt modelId="{7B23E59D-D771-499A-AC8E-1465811D153E}" type="pres">
      <dgm:prSet presAssocID="{43811607-D141-4771-A145-6C5742748F19}" presName="vert0" presStyleCnt="0">
        <dgm:presLayoutVars>
          <dgm:dir/>
          <dgm:animOne val="branch"/>
          <dgm:animLvl val="lvl"/>
        </dgm:presLayoutVars>
      </dgm:prSet>
      <dgm:spPr/>
      <dgm:t>
        <a:bodyPr/>
        <a:lstStyle/>
        <a:p>
          <a:endParaRPr lang="zh-CN" altLang="en-US"/>
        </a:p>
      </dgm:t>
    </dgm:pt>
    <dgm:pt modelId="{FB48B14F-DC9B-457D-A4B8-8313F5409CB4}" type="pres">
      <dgm:prSet presAssocID="{6624A76B-37CE-42E7-B562-5AB2A9C7F62E}" presName="thickLine" presStyleLbl="alignNode1" presStyleIdx="0" presStyleCnt="2"/>
      <dgm:spPr/>
    </dgm:pt>
    <dgm:pt modelId="{D2547298-A548-43F1-BFCF-0EEF9189F2E7}" type="pres">
      <dgm:prSet presAssocID="{6624A76B-37CE-42E7-B562-5AB2A9C7F62E}" presName="horz1" presStyleCnt="0"/>
      <dgm:spPr/>
    </dgm:pt>
    <dgm:pt modelId="{CEAD336C-9665-43FD-ACEA-5B2CF441F854}" type="pres">
      <dgm:prSet presAssocID="{6624A76B-37CE-42E7-B562-5AB2A9C7F62E}" presName="tx1" presStyleLbl="revTx" presStyleIdx="0" presStyleCnt="4" custScaleX="55450"/>
      <dgm:spPr/>
      <dgm:t>
        <a:bodyPr/>
        <a:lstStyle/>
        <a:p>
          <a:endParaRPr lang="zh-CN" altLang="en-US"/>
        </a:p>
      </dgm:t>
    </dgm:pt>
    <dgm:pt modelId="{7F6E5DF2-1FA8-4268-B700-67719E8102E4}" type="pres">
      <dgm:prSet presAssocID="{6624A76B-37CE-42E7-B562-5AB2A9C7F62E}" presName="vert1" presStyleCnt="0"/>
      <dgm:spPr/>
    </dgm:pt>
    <dgm:pt modelId="{84AEF732-3644-4FE9-86C7-56CC784E8415}" type="pres">
      <dgm:prSet presAssocID="{D8189DDB-BE6B-42BA-8216-689628DD5164}" presName="vertSpace2a" presStyleCnt="0"/>
      <dgm:spPr/>
    </dgm:pt>
    <dgm:pt modelId="{18F7E9AB-CB86-47E8-A551-0D5E1A5AB368}" type="pres">
      <dgm:prSet presAssocID="{D8189DDB-BE6B-42BA-8216-689628DD5164}" presName="horz2" presStyleCnt="0"/>
      <dgm:spPr/>
    </dgm:pt>
    <dgm:pt modelId="{AD5C8041-BFE0-444D-836F-A35C8C25A036}" type="pres">
      <dgm:prSet presAssocID="{D8189DDB-BE6B-42BA-8216-689628DD5164}" presName="horzSpace2" presStyleCnt="0"/>
      <dgm:spPr/>
    </dgm:pt>
    <dgm:pt modelId="{7AEF5991-CB3D-4A04-B629-E1DF915114CF}" type="pres">
      <dgm:prSet presAssocID="{D8189DDB-BE6B-42BA-8216-689628DD5164}" presName="tx2" presStyleLbl="revTx" presStyleIdx="1" presStyleCnt="4" custScaleX="107804" custScaleY="126685" custLinFactNeighborX="-2238" custLinFactNeighborY="7878"/>
      <dgm:spPr/>
      <dgm:t>
        <a:bodyPr/>
        <a:lstStyle/>
        <a:p>
          <a:endParaRPr lang="zh-CN" altLang="en-US"/>
        </a:p>
      </dgm:t>
    </dgm:pt>
    <dgm:pt modelId="{75509A91-F693-49E8-900D-6CD8790A9310}" type="pres">
      <dgm:prSet presAssocID="{D8189DDB-BE6B-42BA-8216-689628DD5164}" presName="vert2" presStyleCnt="0"/>
      <dgm:spPr/>
    </dgm:pt>
    <dgm:pt modelId="{60DE6CC6-9049-4C75-A47C-6B2BAD6E8F8B}" type="pres">
      <dgm:prSet presAssocID="{D8189DDB-BE6B-42BA-8216-689628DD5164}" presName="thinLine2b" presStyleLbl="callout" presStyleIdx="0" presStyleCnt="2" custLinFactY="200000" custLinFactNeighborX="-1472" custLinFactNeighborY="204480"/>
      <dgm:spPr/>
    </dgm:pt>
    <dgm:pt modelId="{FCCAB70D-E359-4E37-96EB-43DFF68CD0A5}" type="pres">
      <dgm:prSet presAssocID="{D8189DDB-BE6B-42BA-8216-689628DD5164}" presName="vertSpace2b" presStyleCnt="0"/>
      <dgm:spPr/>
    </dgm:pt>
    <dgm:pt modelId="{7FE6E1EB-DB05-4F49-9FB7-4686A1DC1787}" type="pres">
      <dgm:prSet presAssocID="{10038C57-AFF4-4446-BEA9-D589AF442468}" presName="thickLine" presStyleLbl="alignNode1" presStyleIdx="1" presStyleCnt="2" custLinFactNeighborX="877" custLinFactNeighborY="8696"/>
      <dgm:spPr/>
    </dgm:pt>
    <dgm:pt modelId="{FC353D4E-6F65-445E-8D6B-01A382E2A851}" type="pres">
      <dgm:prSet presAssocID="{10038C57-AFF4-4446-BEA9-D589AF442468}" presName="horz1" presStyleCnt="0"/>
      <dgm:spPr/>
    </dgm:pt>
    <dgm:pt modelId="{536D1890-2D80-41B2-A85F-E40C1AD33ABE}" type="pres">
      <dgm:prSet presAssocID="{10038C57-AFF4-4446-BEA9-D589AF442468}" presName="tx1" presStyleLbl="revTx" presStyleIdx="2" presStyleCnt="4" custScaleX="55450"/>
      <dgm:spPr/>
      <dgm:t>
        <a:bodyPr/>
        <a:lstStyle/>
        <a:p>
          <a:endParaRPr lang="zh-CN" altLang="en-US"/>
        </a:p>
      </dgm:t>
    </dgm:pt>
    <dgm:pt modelId="{EEC7F71D-A12A-47F1-9F8A-0798AFACBD4E}" type="pres">
      <dgm:prSet presAssocID="{10038C57-AFF4-4446-BEA9-D589AF442468}" presName="vert1" presStyleCnt="0"/>
      <dgm:spPr/>
    </dgm:pt>
    <dgm:pt modelId="{51B8856B-F184-4669-B82F-6D0133F3F85E}" type="pres">
      <dgm:prSet presAssocID="{20332465-FA52-4497-8B10-6A7C5122EFF4}" presName="vertSpace2a" presStyleCnt="0"/>
      <dgm:spPr/>
    </dgm:pt>
    <dgm:pt modelId="{86B772B5-E5CB-4511-99E0-29E5946E52A6}" type="pres">
      <dgm:prSet presAssocID="{20332465-FA52-4497-8B10-6A7C5122EFF4}" presName="horz2" presStyleCnt="0"/>
      <dgm:spPr/>
    </dgm:pt>
    <dgm:pt modelId="{837498A4-97BA-4E34-9F34-B76623D6EEA3}" type="pres">
      <dgm:prSet presAssocID="{20332465-FA52-4497-8B10-6A7C5122EFF4}" presName="horzSpace2" presStyleCnt="0"/>
      <dgm:spPr/>
    </dgm:pt>
    <dgm:pt modelId="{D00FF7BB-BCCA-4EA5-A282-D1E0C760164E}" type="pres">
      <dgm:prSet presAssocID="{20332465-FA52-4497-8B10-6A7C5122EFF4}" presName="tx2" presStyleLbl="revTx" presStyleIdx="3" presStyleCnt="4" custScaleX="107804" custLinFactNeighborX="-487" custLinFactNeighborY="74919"/>
      <dgm:spPr/>
      <dgm:t>
        <a:bodyPr/>
        <a:lstStyle/>
        <a:p>
          <a:endParaRPr lang="zh-CN" altLang="en-US"/>
        </a:p>
      </dgm:t>
    </dgm:pt>
    <dgm:pt modelId="{3739CA44-DD69-49C4-ACCB-A7329EA04D19}" type="pres">
      <dgm:prSet presAssocID="{20332465-FA52-4497-8B10-6A7C5122EFF4}" presName="vert2" presStyleCnt="0"/>
      <dgm:spPr/>
    </dgm:pt>
    <dgm:pt modelId="{D271CEB3-9691-484B-90E2-9EC5A561F337}" type="pres">
      <dgm:prSet presAssocID="{20332465-FA52-4497-8B10-6A7C5122EFF4}" presName="thinLine2b" presStyleLbl="callout" presStyleIdx="1" presStyleCnt="2"/>
      <dgm:spPr/>
    </dgm:pt>
    <dgm:pt modelId="{F7025935-2945-43B3-ADD4-3DF3FCCB7297}" type="pres">
      <dgm:prSet presAssocID="{20332465-FA52-4497-8B10-6A7C5122EFF4}" presName="vertSpace2b" presStyleCnt="0"/>
      <dgm:spPr/>
    </dgm:pt>
  </dgm:ptLst>
  <dgm:cxnLst>
    <dgm:cxn modelId="{9E085F32-0E35-4ABC-A746-EAFD038EE766}" srcId="{10038C57-AFF4-4446-BEA9-D589AF442468}" destId="{20332465-FA52-4497-8B10-6A7C5122EFF4}" srcOrd="0" destOrd="0" parTransId="{BCADBF4B-0CAE-4306-AB50-4474CD2F5628}" sibTransId="{86478AFA-9FAB-479D-9F5B-2A6747D6B246}"/>
    <dgm:cxn modelId="{725C0133-FFE1-439A-AC02-E6093E4DC6C8}" type="presOf" srcId="{D8189DDB-BE6B-42BA-8216-689628DD5164}" destId="{7AEF5991-CB3D-4A04-B629-E1DF915114CF}" srcOrd="0" destOrd="0" presId="urn:microsoft.com/office/officeart/2008/layout/LinedList"/>
    <dgm:cxn modelId="{7E4A2957-D525-4C1E-8EC1-39A03905167C}" type="presOf" srcId="{43811607-D141-4771-A145-6C5742748F19}" destId="{7B23E59D-D771-499A-AC8E-1465811D153E}" srcOrd="0" destOrd="0" presId="urn:microsoft.com/office/officeart/2008/layout/LinedList"/>
    <dgm:cxn modelId="{AD8C0E11-94DA-4BE7-B520-9855BE46C822}" srcId="{43811607-D141-4771-A145-6C5742748F19}" destId="{10038C57-AFF4-4446-BEA9-D589AF442468}" srcOrd="1" destOrd="0" parTransId="{43AB0CB6-1EA0-445A-B876-5A52B224599D}" sibTransId="{39C6E361-C812-4455-A3C8-0C5CA6CA7E66}"/>
    <dgm:cxn modelId="{5D6474D8-7024-44E9-BBB6-458C035DD573}" srcId="{43811607-D141-4771-A145-6C5742748F19}" destId="{6624A76B-37CE-42E7-B562-5AB2A9C7F62E}" srcOrd="0" destOrd="0" parTransId="{F74B4774-BCC7-4986-97EB-F0976512692D}" sibTransId="{07415B01-CC4B-4CB2-ACE6-C76F2B99C326}"/>
    <dgm:cxn modelId="{74E42B02-4849-48F0-97B0-AAE09C7B0505}" type="presOf" srcId="{20332465-FA52-4497-8B10-6A7C5122EFF4}" destId="{D00FF7BB-BCCA-4EA5-A282-D1E0C760164E}" srcOrd="0" destOrd="0" presId="urn:microsoft.com/office/officeart/2008/layout/LinedList"/>
    <dgm:cxn modelId="{C9FB37E3-A3F4-44AC-9CC6-7253F92D60F7}" srcId="{6624A76B-37CE-42E7-B562-5AB2A9C7F62E}" destId="{D8189DDB-BE6B-42BA-8216-689628DD5164}" srcOrd="0" destOrd="0" parTransId="{F8A30B41-BD01-4447-A4EB-84305497A8F6}" sibTransId="{A57360B5-9AFB-4A6A-9727-F826D76106C3}"/>
    <dgm:cxn modelId="{77F83BEE-BCBE-4F8C-ACFC-403F361CF6A9}" type="presOf" srcId="{6624A76B-37CE-42E7-B562-5AB2A9C7F62E}" destId="{CEAD336C-9665-43FD-ACEA-5B2CF441F854}" srcOrd="0" destOrd="0" presId="urn:microsoft.com/office/officeart/2008/layout/LinedList"/>
    <dgm:cxn modelId="{1407DB89-D87C-4AFD-A5BF-1437382B0893}" type="presOf" srcId="{10038C57-AFF4-4446-BEA9-D589AF442468}" destId="{536D1890-2D80-41B2-A85F-E40C1AD33ABE}" srcOrd="0" destOrd="0" presId="urn:microsoft.com/office/officeart/2008/layout/LinedList"/>
    <dgm:cxn modelId="{9E2ACDB1-460C-4917-9F6B-D7C3760CA456}" type="presParOf" srcId="{7B23E59D-D771-499A-AC8E-1465811D153E}" destId="{FB48B14F-DC9B-457D-A4B8-8313F5409CB4}" srcOrd="0" destOrd="0" presId="urn:microsoft.com/office/officeart/2008/layout/LinedList"/>
    <dgm:cxn modelId="{69C7C604-4894-4097-A018-99CA2C037CD0}" type="presParOf" srcId="{7B23E59D-D771-499A-AC8E-1465811D153E}" destId="{D2547298-A548-43F1-BFCF-0EEF9189F2E7}" srcOrd="1" destOrd="0" presId="urn:microsoft.com/office/officeart/2008/layout/LinedList"/>
    <dgm:cxn modelId="{790330FB-C872-45F4-B8F8-243AD8B33850}" type="presParOf" srcId="{D2547298-A548-43F1-BFCF-0EEF9189F2E7}" destId="{CEAD336C-9665-43FD-ACEA-5B2CF441F854}" srcOrd="0" destOrd="0" presId="urn:microsoft.com/office/officeart/2008/layout/LinedList"/>
    <dgm:cxn modelId="{5BB4E532-90F1-4B7E-A656-EC72C5ECC313}" type="presParOf" srcId="{D2547298-A548-43F1-BFCF-0EEF9189F2E7}" destId="{7F6E5DF2-1FA8-4268-B700-67719E8102E4}" srcOrd="1" destOrd="0" presId="urn:microsoft.com/office/officeart/2008/layout/LinedList"/>
    <dgm:cxn modelId="{F17308CD-56A4-41B7-A2A6-E642201657DD}" type="presParOf" srcId="{7F6E5DF2-1FA8-4268-B700-67719E8102E4}" destId="{84AEF732-3644-4FE9-86C7-56CC784E8415}" srcOrd="0" destOrd="0" presId="urn:microsoft.com/office/officeart/2008/layout/LinedList"/>
    <dgm:cxn modelId="{91C7D12C-99B5-478C-B4C6-3F8292C79217}" type="presParOf" srcId="{7F6E5DF2-1FA8-4268-B700-67719E8102E4}" destId="{18F7E9AB-CB86-47E8-A551-0D5E1A5AB368}" srcOrd="1" destOrd="0" presId="urn:microsoft.com/office/officeart/2008/layout/LinedList"/>
    <dgm:cxn modelId="{DD1518A7-1124-49B2-A328-1646A558C7BB}" type="presParOf" srcId="{18F7E9AB-CB86-47E8-A551-0D5E1A5AB368}" destId="{AD5C8041-BFE0-444D-836F-A35C8C25A036}" srcOrd="0" destOrd="0" presId="urn:microsoft.com/office/officeart/2008/layout/LinedList"/>
    <dgm:cxn modelId="{8EF159D9-FF72-4B02-9C67-07D45C861B8B}" type="presParOf" srcId="{18F7E9AB-CB86-47E8-A551-0D5E1A5AB368}" destId="{7AEF5991-CB3D-4A04-B629-E1DF915114CF}" srcOrd="1" destOrd="0" presId="urn:microsoft.com/office/officeart/2008/layout/LinedList"/>
    <dgm:cxn modelId="{523AC8DA-39B1-41FA-9586-E4CB2D0C7A17}" type="presParOf" srcId="{18F7E9AB-CB86-47E8-A551-0D5E1A5AB368}" destId="{75509A91-F693-49E8-900D-6CD8790A9310}" srcOrd="2" destOrd="0" presId="urn:microsoft.com/office/officeart/2008/layout/LinedList"/>
    <dgm:cxn modelId="{5398C3B8-476A-4B48-A43F-754F3162DE1E}" type="presParOf" srcId="{7F6E5DF2-1FA8-4268-B700-67719E8102E4}" destId="{60DE6CC6-9049-4C75-A47C-6B2BAD6E8F8B}" srcOrd="2" destOrd="0" presId="urn:microsoft.com/office/officeart/2008/layout/LinedList"/>
    <dgm:cxn modelId="{F8397A24-F1CA-4CDE-A66A-0B0AFE85CA20}" type="presParOf" srcId="{7F6E5DF2-1FA8-4268-B700-67719E8102E4}" destId="{FCCAB70D-E359-4E37-96EB-43DFF68CD0A5}" srcOrd="3" destOrd="0" presId="urn:microsoft.com/office/officeart/2008/layout/LinedList"/>
    <dgm:cxn modelId="{8C6464FC-0A95-4063-9520-376E8D894519}" type="presParOf" srcId="{7B23E59D-D771-499A-AC8E-1465811D153E}" destId="{7FE6E1EB-DB05-4F49-9FB7-4686A1DC1787}" srcOrd="2" destOrd="0" presId="urn:microsoft.com/office/officeart/2008/layout/LinedList"/>
    <dgm:cxn modelId="{4FD22A11-5007-481E-9B8B-E0EB546B7B7D}" type="presParOf" srcId="{7B23E59D-D771-499A-AC8E-1465811D153E}" destId="{FC353D4E-6F65-445E-8D6B-01A382E2A851}" srcOrd="3" destOrd="0" presId="urn:microsoft.com/office/officeart/2008/layout/LinedList"/>
    <dgm:cxn modelId="{67662661-4823-41A8-B1AE-37C2DFA6CFE0}" type="presParOf" srcId="{FC353D4E-6F65-445E-8D6B-01A382E2A851}" destId="{536D1890-2D80-41B2-A85F-E40C1AD33ABE}" srcOrd="0" destOrd="0" presId="urn:microsoft.com/office/officeart/2008/layout/LinedList"/>
    <dgm:cxn modelId="{33429713-DE0B-431A-9CA4-BD0059922CD2}" type="presParOf" srcId="{FC353D4E-6F65-445E-8D6B-01A382E2A851}" destId="{EEC7F71D-A12A-47F1-9F8A-0798AFACBD4E}" srcOrd="1" destOrd="0" presId="urn:microsoft.com/office/officeart/2008/layout/LinedList"/>
    <dgm:cxn modelId="{087A9003-23A0-46DE-BC59-2AAD73A23A0A}" type="presParOf" srcId="{EEC7F71D-A12A-47F1-9F8A-0798AFACBD4E}" destId="{51B8856B-F184-4669-B82F-6D0133F3F85E}" srcOrd="0" destOrd="0" presId="urn:microsoft.com/office/officeart/2008/layout/LinedList"/>
    <dgm:cxn modelId="{EA5E111F-B101-4284-9E7D-29DEED330B82}" type="presParOf" srcId="{EEC7F71D-A12A-47F1-9F8A-0798AFACBD4E}" destId="{86B772B5-E5CB-4511-99E0-29E5946E52A6}" srcOrd="1" destOrd="0" presId="urn:microsoft.com/office/officeart/2008/layout/LinedList"/>
    <dgm:cxn modelId="{506D1AA7-E048-4515-B812-EA1C83F06E6C}" type="presParOf" srcId="{86B772B5-E5CB-4511-99E0-29E5946E52A6}" destId="{837498A4-97BA-4E34-9F34-B76623D6EEA3}" srcOrd="0" destOrd="0" presId="urn:microsoft.com/office/officeart/2008/layout/LinedList"/>
    <dgm:cxn modelId="{F733D61E-249A-439C-BC1C-1EF5EFDBAC78}" type="presParOf" srcId="{86B772B5-E5CB-4511-99E0-29E5946E52A6}" destId="{D00FF7BB-BCCA-4EA5-A282-D1E0C760164E}" srcOrd="1" destOrd="0" presId="urn:microsoft.com/office/officeart/2008/layout/LinedList"/>
    <dgm:cxn modelId="{58A58E0B-0BA3-492C-80B6-577255EDE14E}" type="presParOf" srcId="{86B772B5-E5CB-4511-99E0-29E5946E52A6}" destId="{3739CA44-DD69-49C4-ACCB-A7329EA04D19}" srcOrd="2" destOrd="0" presId="urn:microsoft.com/office/officeart/2008/layout/LinedList"/>
    <dgm:cxn modelId="{EBD60268-2077-4541-8FCA-C91D5FBCE509}" type="presParOf" srcId="{EEC7F71D-A12A-47F1-9F8A-0798AFACBD4E}" destId="{D271CEB3-9691-484B-90E2-9EC5A561F337}" srcOrd="2" destOrd="0" presId="urn:microsoft.com/office/officeart/2008/layout/LinedList"/>
    <dgm:cxn modelId="{7D5D659C-362A-450C-8C94-069DF1C7558F}" type="presParOf" srcId="{EEC7F71D-A12A-47F1-9F8A-0798AFACBD4E}" destId="{F7025935-2945-43B3-ADD4-3DF3FCCB7297}" srcOrd="3"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3EC1D1C-B0E5-4926-8CC5-D106FE35BBB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8BF94D49-91DF-41E3-899B-A4E6915647DA}">
      <dgm:prSet custT="1"/>
      <dgm:spPr/>
      <dgm:t>
        <a:bodyPr/>
        <a:lstStyle/>
        <a:p>
          <a:pPr rtl="0"/>
          <a:r>
            <a:rPr lang="zh-CN" altLang="en-US" sz="2800" b="1" i="0" dirty="0" smtClean="0"/>
            <a:t>变频器的选用与维护</a:t>
          </a:r>
          <a:endParaRPr lang="zh-CN" altLang="en-US" sz="2800" b="1" dirty="0"/>
        </a:p>
      </dgm:t>
    </dgm:pt>
    <dgm:pt modelId="{030B4AB5-061D-42BE-9A63-36017E642CC7}" cxnId="{E611A044-E828-4050-9E18-69EB5EC03A16}" type="parTrans">
      <dgm:prSet/>
      <dgm:spPr/>
      <dgm:t>
        <a:bodyPr/>
        <a:lstStyle/>
        <a:p>
          <a:endParaRPr lang="zh-CN" altLang="en-US"/>
        </a:p>
      </dgm:t>
    </dgm:pt>
    <dgm:pt modelId="{D0FEA4DD-F4B1-4685-AE25-098622397690}" cxnId="{E611A044-E828-4050-9E18-69EB5EC03A16}" type="sibTrans">
      <dgm:prSet/>
      <dgm:spPr/>
      <dgm:t>
        <a:bodyPr/>
        <a:lstStyle/>
        <a:p>
          <a:endParaRPr lang="zh-CN" altLang="en-US"/>
        </a:p>
      </dgm:t>
    </dgm:pt>
    <dgm:pt modelId="{2332A5CD-1E49-4856-80BA-BFD5258EF62B}">
      <dgm:prSet custT="1"/>
      <dgm:spPr/>
      <dgm:t>
        <a:bodyPr/>
        <a:lstStyle/>
        <a:p>
          <a:pPr rtl="0"/>
          <a:r>
            <a:rPr lang="en-US" altLang="zh-CN" sz="2400" i="0" dirty="0" smtClean="0">
              <a:solidFill>
                <a:schemeClr val="tx1"/>
              </a:solidFill>
              <a:latin typeface="Times New Roman" panose="02020603050405020304" pitchFamily="18" charset="0"/>
              <a:cs typeface="Times New Roman" panose="02020603050405020304" pitchFamily="18" charset="0"/>
            </a:rPr>
            <a:t>1. </a:t>
          </a:r>
          <a:r>
            <a:rPr lang="zh-CN" altLang="en-US" sz="2400" b="1" dirty="0" smtClean="0">
              <a:latin typeface="Times New Roman" panose="02020603050405020304" pitchFamily="18" charset="0"/>
              <a:cs typeface="Times New Roman" panose="02020603050405020304" pitchFamily="18" charset="0"/>
            </a:rPr>
            <a:t>变频器及外围设备的选择</a:t>
          </a:r>
          <a:endParaRPr lang="zh-CN" sz="2400" dirty="0">
            <a:solidFill>
              <a:schemeClr val="tx1"/>
            </a:solidFill>
            <a:latin typeface="Times New Roman" panose="02020603050405020304" pitchFamily="18" charset="0"/>
            <a:cs typeface="Times New Roman" panose="02020603050405020304" pitchFamily="18" charset="0"/>
          </a:endParaRPr>
        </a:p>
      </dgm:t>
    </dgm:pt>
    <dgm:pt modelId="{69D95698-38F4-478A-A76D-B45EBD2F6228}" cxnId="{D72A260E-D601-423E-93AE-4380034EF629}" type="parTrans">
      <dgm:prSet/>
      <dgm:spPr/>
      <dgm:t>
        <a:bodyPr/>
        <a:lstStyle/>
        <a:p>
          <a:endParaRPr lang="zh-CN" altLang="en-US"/>
        </a:p>
      </dgm:t>
    </dgm:pt>
    <dgm:pt modelId="{AF00F201-84C0-4FB3-A1A6-28CE04C0F167}" cxnId="{D72A260E-D601-423E-93AE-4380034EF629}" type="sibTrans">
      <dgm:prSet/>
      <dgm:spPr/>
      <dgm:t>
        <a:bodyPr/>
        <a:lstStyle/>
        <a:p>
          <a:endParaRPr lang="zh-CN" altLang="en-US"/>
        </a:p>
      </dgm:t>
    </dgm:pt>
    <dgm:pt modelId="{93C570A4-7054-47B6-92F4-1F6B3F0A82C4}">
      <dgm:prSet custT="1"/>
      <dgm:spPr/>
      <dgm:t>
        <a:bodyPr/>
        <a:lstStyle/>
        <a:p>
          <a:pPr rtl="0"/>
          <a:r>
            <a:rPr lang="en-US" altLang="zh-CN" sz="2400" i="0" dirty="0" smtClean="0">
              <a:solidFill>
                <a:schemeClr val="tx1"/>
              </a:solidFill>
              <a:latin typeface="Times New Roman" panose="02020603050405020304" pitchFamily="18" charset="0"/>
              <a:cs typeface="Times New Roman" panose="02020603050405020304" pitchFamily="18" charset="0"/>
            </a:rPr>
            <a:t>2. </a:t>
          </a:r>
          <a:r>
            <a:rPr lang="zh-CN" altLang="en-US" sz="2400" b="1" i="0" dirty="0" smtClean="0">
              <a:solidFill>
                <a:schemeClr val="tx1"/>
              </a:solidFill>
              <a:latin typeface="Times New Roman" panose="02020603050405020304" pitchFamily="18" charset="0"/>
              <a:cs typeface="Times New Roman" panose="02020603050405020304" pitchFamily="18" charset="0"/>
            </a:rPr>
            <a:t>变频器的安装、调试与维护</a:t>
          </a:r>
          <a:r>
            <a:rPr lang="zh-CN" altLang="en-US" sz="2400" dirty="0" smtClean="0">
              <a:solidFill>
                <a:schemeClr val="tx1"/>
              </a:solidFill>
              <a:latin typeface="Times New Roman" panose="02020603050405020304" pitchFamily="18" charset="0"/>
              <a:cs typeface="Times New Roman" panose="02020603050405020304" pitchFamily="18" charset="0"/>
            </a:rPr>
            <a:t>  </a:t>
          </a:r>
          <a:endParaRPr lang="zh-CN" sz="2400" dirty="0">
            <a:solidFill>
              <a:schemeClr val="tx1"/>
            </a:solidFill>
            <a:latin typeface="Times New Roman" panose="02020603050405020304" pitchFamily="18" charset="0"/>
            <a:cs typeface="Times New Roman" panose="02020603050405020304" pitchFamily="18" charset="0"/>
          </a:endParaRPr>
        </a:p>
      </dgm:t>
    </dgm:pt>
    <dgm:pt modelId="{F53C2555-2F3A-4EBB-8EB8-C3BF3E3D00FD}" cxnId="{8B688771-8183-40A8-B7E9-01527615AB37}" type="parTrans">
      <dgm:prSet/>
      <dgm:spPr/>
      <dgm:t>
        <a:bodyPr/>
        <a:lstStyle/>
        <a:p>
          <a:endParaRPr lang="zh-CN" altLang="en-US"/>
        </a:p>
      </dgm:t>
    </dgm:pt>
    <dgm:pt modelId="{FF7E60E9-5AF9-41F7-A01B-4B170689A24E}" cxnId="{8B688771-8183-40A8-B7E9-01527615AB37}" type="sibTrans">
      <dgm:prSet/>
      <dgm:spPr/>
      <dgm:t>
        <a:bodyPr/>
        <a:lstStyle/>
        <a:p>
          <a:endParaRPr lang="zh-CN" altLang="en-US"/>
        </a:p>
      </dgm:t>
    </dgm:pt>
    <dgm:pt modelId="{7972E158-4865-43D6-8FD7-CFCB521E5A76}" type="pres">
      <dgm:prSet presAssocID="{83EC1D1C-B0E5-4926-8CC5-D106FE35BBBD}" presName="linear" presStyleCnt="0">
        <dgm:presLayoutVars>
          <dgm:dir/>
          <dgm:animLvl val="lvl"/>
          <dgm:resizeHandles val="exact"/>
        </dgm:presLayoutVars>
      </dgm:prSet>
      <dgm:spPr/>
      <dgm:t>
        <a:bodyPr/>
        <a:lstStyle/>
        <a:p>
          <a:endParaRPr lang="zh-CN" altLang="en-US"/>
        </a:p>
      </dgm:t>
    </dgm:pt>
    <dgm:pt modelId="{71D4C190-C16B-4C2F-A86C-C05B264ABB5E}" type="pres">
      <dgm:prSet presAssocID="{8BF94D49-91DF-41E3-899B-A4E6915647DA}" presName="parentLin" presStyleCnt="0"/>
      <dgm:spPr/>
    </dgm:pt>
    <dgm:pt modelId="{F875AC80-2095-4F2F-883D-EF078C621E02}" type="pres">
      <dgm:prSet presAssocID="{8BF94D49-91DF-41E3-899B-A4E6915647DA}" presName="parentLeftMargin" presStyleLbl="node1" presStyleIdx="0" presStyleCnt="1"/>
      <dgm:spPr/>
      <dgm:t>
        <a:bodyPr/>
        <a:lstStyle/>
        <a:p>
          <a:endParaRPr lang="zh-CN" altLang="en-US"/>
        </a:p>
      </dgm:t>
    </dgm:pt>
    <dgm:pt modelId="{FC2BE8FC-4B8C-44C2-BECF-7A3179A455D2}" type="pres">
      <dgm:prSet presAssocID="{8BF94D49-91DF-41E3-899B-A4E6915647DA}" presName="parentText" presStyleLbl="node1" presStyleIdx="0" presStyleCnt="1" custScaleY="46640" custLinFactNeighborX="1235" custLinFactNeighborY="-13210">
        <dgm:presLayoutVars>
          <dgm:chMax val="0"/>
          <dgm:bulletEnabled val="1"/>
        </dgm:presLayoutVars>
      </dgm:prSet>
      <dgm:spPr/>
      <dgm:t>
        <a:bodyPr/>
        <a:lstStyle/>
        <a:p>
          <a:endParaRPr lang="zh-CN" altLang="en-US"/>
        </a:p>
      </dgm:t>
    </dgm:pt>
    <dgm:pt modelId="{68D7D635-9EDA-400E-833F-046872A504A7}" type="pres">
      <dgm:prSet presAssocID="{8BF94D49-91DF-41E3-899B-A4E6915647DA}" presName="negativeSpace" presStyleCnt="0"/>
      <dgm:spPr/>
    </dgm:pt>
    <dgm:pt modelId="{28733E37-60A8-47D9-84BA-C823920540CF}" type="pres">
      <dgm:prSet presAssocID="{8BF94D49-91DF-41E3-899B-A4E6915647DA}" presName="childText" presStyleLbl="conFgAcc1" presStyleIdx="0" presStyleCnt="1" custScaleY="56305" custLinFactNeighborX="498" custLinFactNeighborY="45170">
        <dgm:presLayoutVars>
          <dgm:bulletEnabled val="1"/>
        </dgm:presLayoutVars>
      </dgm:prSet>
      <dgm:spPr/>
      <dgm:t>
        <a:bodyPr/>
        <a:lstStyle/>
        <a:p>
          <a:endParaRPr lang="zh-CN" altLang="en-US"/>
        </a:p>
      </dgm:t>
    </dgm:pt>
  </dgm:ptLst>
  <dgm:cxnLst>
    <dgm:cxn modelId="{E611A044-E828-4050-9E18-69EB5EC03A16}" srcId="{83EC1D1C-B0E5-4926-8CC5-D106FE35BBBD}" destId="{8BF94D49-91DF-41E3-899B-A4E6915647DA}" srcOrd="0" destOrd="0" parTransId="{030B4AB5-061D-42BE-9A63-36017E642CC7}" sibTransId="{D0FEA4DD-F4B1-4685-AE25-098622397690}"/>
    <dgm:cxn modelId="{8B688771-8183-40A8-B7E9-01527615AB37}" srcId="{8BF94D49-91DF-41E3-899B-A4E6915647DA}" destId="{93C570A4-7054-47B6-92F4-1F6B3F0A82C4}" srcOrd="1" destOrd="0" parTransId="{F53C2555-2F3A-4EBB-8EB8-C3BF3E3D00FD}" sibTransId="{FF7E60E9-5AF9-41F7-A01B-4B170689A24E}"/>
    <dgm:cxn modelId="{AF271480-C11E-40F5-884D-F37EEA5316EC}" type="presOf" srcId="{83EC1D1C-B0E5-4926-8CC5-D106FE35BBBD}" destId="{7972E158-4865-43D6-8FD7-CFCB521E5A76}" srcOrd="0" destOrd="0" presId="urn:microsoft.com/office/officeart/2005/8/layout/list1"/>
    <dgm:cxn modelId="{D72A260E-D601-423E-93AE-4380034EF629}" srcId="{8BF94D49-91DF-41E3-899B-A4E6915647DA}" destId="{2332A5CD-1E49-4856-80BA-BFD5258EF62B}" srcOrd="0" destOrd="0" parTransId="{69D95698-38F4-478A-A76D-B45EBD2F6228}" sibTransId="{AF00F201-84C0-4FB3-A1A6-28CE04C0F167}"/>
    <dgm:cxn modelId="{554D88C9-B06E-4DD4-9D4B-3BE0DB10E849}" type="presOf" srcId="{2332A5CD-1E49-4856-80BA-BFD5258EF62B}" destId="{28733E37-60A8-47D9-84BA-C823920540CF}" srcOrd="0" destOrd="0" presId="urn:microsoft.com/office/officeart/2005/8/layout/list1"/>
    <dgm:cxn modelId="{E2A9E292-F981-4DA8-8199-84CC4C6D9B19}" type="presOf" srcId="{8BF94D49-91DF-41E3-899B-A4E6915647DA}" destId="{FC2BE8FC-4B8C-44C2-BECF-7A3179A455D2}" srcOrd="1" destOrd="0" presId="urn:microsoft.com/office/officeart/2005/8/layout/list1"/>
    <dgm:cxn modelId="{73A14754-D859-4DDD-B458-3EF21738D261}" type="presOf" srcId="{8BF94D49-91DF-41E3-899B-A4E6915647DA}" destId="{F875AC80-2095-4F2F-883D-EF078C621E02}" srcOrd="0" destOrd="0" presId="urn:microsoft.com/office/officeart/2005/8/layout/list1"/>
    <dgm:cxn modelId="{CF78E4E4-53D4-4C70-A5BE-2B3692965197}" type="presOf" srcId="{93C570A4-7054-47B6-92F4-1F6B3F0A82C4}" destId="{28733E37-60A8-47D9-84BA-C823920540CF}" srcOrd="0" destOrd="1" presId="urn:microsoft.com/office/officeart/2005/8/layout/list1"/>
    <dgm:cxn modelId="{A0E39F6F-8132-43B1-BA38-3750D986AC00}" type="presParOf" srcId="{7972E158-4865-43D6-8FD7-CFCB521E5A76}" destId="{71D4C190-C16B-4C2F-A86C-C05B264ABB5E}" srcOrd="0" destOrd="0" presId="urn:microsoft.com/office/officeart/2005/8/layout/list1"/>
    <dgm:cxn modelId="{D6DE5C42-2504-44EC-BA2D-A2FBCB444F74}" type="presParOf" srcId="{71D4C190-C16B-4C2F-A86C-C05B264ABB5E}" destId="{F875AC80-2095-4F2F-883D-EF078C621E02}" srcOrd="0" destOrd="0" presId="urn:microsoft.com/office/officeart/2005/8/layout/list1"/>
    <dgm:cxn modelId="{C95FA154-F5A6-4582-8F52-758A596310B8}" type="presParOf" srcId="{71D4C190-C16B-4C2F-A86C-C05B264ABB5E}" destId="{FC2BE8FC-4B8C-44C2-BECF-7A3179A455D2}" srcOrd="1" destOrd="0" presId="urn:microsoft.com/office/officeart/2005/8/layout/list1"/>
    <dgm:cxn modelId="{F3B66F3E-A5D6-47A4-9677-C30A3A91215C}" type="presParOf" srcId="{7972E158-4865-43D6-8FD7-CFCB521E5A76}" destId="{68D7D635-9EDA-400E-833F-046872A504A7}" srcOrd="1" destOrd="0" presId="urn:microsoft.com/office/officeart/2005/8/layout/list1"/>
    <dgm:cxn modelId="{B5434399-17E9-40F6-92F0-D9C31174A5A2}" type="presParOf" srcId="{7972E158-4865-43D6-8FD7-CFCB521E5A76}" destId="{28733E37-60A8-47D9-84BA-C823920540CF}" srcOrd="2"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4F20889-66F6-469E-83EC-0773FA4EA6D6}" type="doc">
      <dgm:prSet loTypeId="urn:microsoft.com/office/officeart/2009/3/layout/SubStepProcess" loCatId="process" qsTypeId="urn:microsoft.com/office/officeart/2005/8/quickstyle/3d1" qsCatId="3D" csTypeId="urn:microsoft.com/office/officeart/2005/8/colors/accent1_2" csCatId="accent1" phldr="1"/>
      <dgm:spPr/>
      <dgm:t>
        <a:bodyPr/>
        <a:lstStyle/>
        <a:p>
          <a:endParaRPr lang="zh-CN" altLang="en-US"/>
        </a:p>
      </dgm:t>
    </dgm:pt>
    <dgm:pt modelId="{28C0A9B8-9481-45DD-B6D7-31CEE4CEE444}">
      <dgm:prSet custT="1"/>
      <dgm:spPr/>
      <dgm:t>
        <a:bodyPr/>
        <a:lstStyle/>
        <a:p>
          <a:pPr rtl="0"/>
          <a:r>
            <a:rPr lang="zh-CN" altLang="en-US" sz="2800" i="0" baseline="0" dirty="0" smtClean="0"/>
            <a:t>变频器</a:t>
          </a:r>
          <a:endParaRPr lang="en-US" altLang="zh-CN" sz="2800" i="0" baseline="0" dirty="0" smtClean="0"/>
        </a:p>
        <a:p>
          <a:pPr rtl="0"/>
          <a:r>
            <a:rPr lang="zh-CN" altLang="en-US" sz="2800" i="0" baseline="0" dirty="0" smtClean="0"/>
            <a:t>的接线</a:t>
          </a:r>
          <a:endParaRPr lang="zh-CN" altLang="en-US" sz="2800" baseline="0" dirty="0"/>
        </a:p>
      </dgm:t>
    </dgm:pt>
    <dgm:pt modelId="{653ABC43-EC43-437D-AD1A-57EC7B834F06}" cxnId="{07465F72-7E92-4168-A95F-767E7D69EC31}" type="parTrans">
      <dgm:prSet/>
      <dgm:spPr/>
      <dgm:t>
        <a:bodyPr/>
        <a:lstStyle/>
        <a:p>
          <a:endParaRPr lang="zh-CN" altLang="en-US"/>
        </a:p>
      </dgm:t>
    </dgm:pt>
    <dgm:pt modelId="{6E11F716-5B3E-46C8-A2DA-2A3FD354879D}" cxnId="{07465F72-7E92-4168-A95F-767E7D69EC31}" type="sibTrans">
      <dgm:prSet/>
      <dgm:spPr/>
      <dgm:t>
        <a:bodyPr/>
        <a:lstStyle/>
        <a:p>
          <a:endParaRPr lang="zh-CN" altLang="en-US"/>
        </a:p>
      </dgm:t>
    </dgm:pt>
    <dgm:pt modelId="{3B7E7C00-0DBE-44D9-8674-E287BF2C597C}">
      <dgm:prSet/>
      <dgm:spPr/>
      <dgm:t>
        <a:bodyPr/>
        <a:lstStyle/>
        <a:p>
          <a:pPr rtl="0"/>
          <a:r>
            <a:rPr lang="zh-CN" i="0" dirty="0" smtClean="0"/>
            <a:t>主电路接线</a:t>
          </a:r>
          <a:endParaRPr lang="zh-CN" dirty="0"/>
        </a:p>
      </dgm:t>
    </dgm:pt>
    <dgm:pt modelId="{112DC326-0966-4738-91BE-95C7D580CB65}" cxnId="{6AEB5F56-6A0F-453A-9B4B-38CEBCCAF7EA}" type="parTrans">
      <dgm:prSet/>
      <dgm:spPr/>
      <dgm:t>
        <a:bodyPr/>
        <a:lstStyle/>
        <a:p>
          <a:endParaRPr lang="zh-CN" altLang="en-US"/>
        </a:p>
      </dgm:t>
    </dgm:pt>
    <dgm:pt modelId="{A096DBEB-3668-4FB4-A214-89936169574E}" cxnId="{6AEB5F56-6A0F-453A-9B4B-38CEBCCAF7EA}" type="sibTrans">
      <dgm:prSet/>
      <dgm:spPr/>
      <dgm:t>
        <a:bodyPr/>
        <a:lstStyle/>
        <a:p>
          <a:endParaRPr lang="zh-CN" altLang="en-US"/>
        </a:p>
      </dgm:t>
    </dgm:pt>
    <dgm:pt modelId="{6C3EC8C0-BF76-47B8-B353-951AFB19BC04}">
      <dgm:prSet/>
      <dgm:spPr/>
      <dgm:t>
        <a:bodyPr/>
        <a:lstStyle/>
        <a:p>
          <a:pPr rtl="0"/>
          <a:r>
            <a:rPr lang="zh-CN" i="0" dirty="0" smtClean="0"/>
            <a:t>控制电路接线</a:t>
          </a:r>
          <a:endParaRPr lang="zh-CN" dirty="0"/>
        </a:p>
      </dgm:t>
    </dgm:pt>
    <dgm:pt modelId="{CC38873B-5A04-4CDC-8335-9652C1F22348}" cxnId="{1B7F3ABC-24E7-4231-9E74-F8E95ACDFA7F}" type="parTrans">
      <dgm:prSet/>
      <dgm:spPr/>
      <dgm:t>
        <a:bodyPr/>
        <a:lstStyle/>
        <a:p>
          <a:endParaRPr lang="zh-CN" altLang="en-US"/>
        </a:p>
      </dgm:t>
    </dgm:pt>
    <dgm:pt modelId="{9F603D2D-9312-4A5D-A493-6595DAB9FD18}" cxnId="{1B7F3ABC-24E7-4231-9E74-F8E95ACDFA7F}" type="sibTrans">
      <dgm:prSet/>
      <dgm:spPr/>
      <dgm:t>
        <a:bodyPr/>
        <a:lstStyle/>
        <a:p>
          <a:endParaRPr lang="zh-CN" altLang="en-US"/>
        </a:p>
      </dgm:t>
    </dgm:pt>
    <dgm:pt modelId="{5931DFFA-6ABC-4F1D-BB7B-B81E11461870}" type="pres">
      <dgm:prSet presAssocID="{24F20889-66F6-469E-83EC-0773FA4EA6D6}" presName="Name0" presStyleCnt="0">
        <dgm:presLayoutVars>
          <dgm:chMax val="7"/>
          <dgm:dir/>
          <dgm:animOne val="branch"/>
        </dgm:presLayoutVars>
      </dgm:prSet>
      <dgm:spPr/>
      <dgm:t>
        <a:bodyPr/>
        <a:lstStyle/>
        <a:p>
          <a:endParaRPr lang="zh-CN" altLang="en-US"/>
        </a:p>
      </dgm:t>
    </dgm:pt>
    <dgm:pt modelId="{CE400337-9699-46C0-BC9E-4FB31701B97E}" type="pres">
      <dgm:prSet presAssocID="{28C0A9B8-9481-45DD-B6D7-31CEE4CEE444}" presName="parTx1" presStyleLbl="node1" presStyleIdx="0" presStyleCnt="1"/>
      <dgm:spPr/>
      <dgm:t>
        <a:bodyPr/>
        <a:lstStyle/>
        <a:p>
          <a:endParaRPr lang="zh-CN" altLang="en-US"/>
        </a:p>
      </dgm:t>
    </dgm:pt>
    <dgm:pt modelId="{3E6F475F-505F-4F81-A2F2-85FB2DC81F75}" type="pres">
      <dgm:prSet presAssocID="{28C0A9B8-9481-45DD-B6D7-31CEE4CEE444}" presName="spPre1" presStyleCnt="0"/>
      <dgm:spPr/>
    </dgm:pt>
    <dgm:pt modelId="{87584D31-E783-4451-AE37-1F34C55ED675}" type="pres">
      <dgm:prSet presAssocID="{28C0A9B8-9481-45DD-B6D7-31CEE4CEE444}" presName="chLin1" presStyleCnt="0"/>
      <dgm:spPr/>
    </dgm:pt>
    <dgm:pt modelId="{DE579066-5535-4D88-AE0B-735FD5AFAE55}" type="pres">
      <dgm:prSet presAssocID="{112DC326-0966-4738-91BE-95C7D580CB65}" presName="Name11" presStyleLbl="parChTrans1D1" presStyleIdx="0" presStyleCnt="4"/>
      <dgm:spPr/>
    </dgm:pt>
    <dgm:pt modelId="{09CAE307-5AE6-4EE0-8B84-320E5357BCDD}" type="pres">
      <dgm:prSet presAssocID="{3B7E7C00-0DBE-44D9-8674-E287BF2C597C}" presName="txAndLines1" presStyleCnt="0"/>
      <dgm:spPr/>
    </dgm:pt>
    <dgm:pt modelId="{3F3CA4D0-EAB4-4B2E-A153-D9B21F781F3C}" type="pres">
      <dgm:prSet presAssocID="{3B7E7C00-0DBE-44D9-8674-E287BF2C597C}" presName="anchor1" presStyleCnt="0"/>
      <dgm:spPr/>
    </dgm:pt>
    <dgm:pt modelId="{716E9CBA-E38D-4425-A10D-C62A25A98C66}" type="pres">
      <dgm:prSet presAssocID="{3B7E7C00-0DBE-44D9-8674-E287BF2C597C}" presName="backup1" presStyleCnt="0"/>
      <dgm:spPr/>
    </dgm:pt>
    <dgm:pt modelId="{4C0271A4-649E-4F40-BBD3-D05C6466A60A}" type="pres">
      <dgm:prSet presAssocID="{3B7E7C00-0DBE-44D9-8674-E287BF2C597C}" presName="preLine1" presStyleLbl="parChTrans1D1" presStyleIdx="1" presStyleCnt="4"/>
      <dgm:spPr/>
    </dgm:pt>
    <dgm:pt modelId="{29715C72-132D-49A6-917C-4B16B2149E05}" type="pres">
      <dgm:prSet presAssocID="{3B7E7C00-0DBE-44D9-8674-E287BF2C597C}" presName="desTx1" presStyleLbl="revTx" presStyleIdx="0" presStyleCnt="0">
        <dgm:presLayoutVars>
          <dgm:bulletEnabled val="1"/>
        </dgm:presLayoutVars>
      </dgm:prSet>
      <dgm:spPr/>
      <dgm:t>
        <a:bodyPr/>
        <a:lstStyle/>
        <a:p>
          <a:endParaRPr lang="zh-CN" altLang="en-US"/>
        </a:p>
      </dgm:t>
    </dgm:pt>
    <dgm:pt modelId="{9833D67A-20D3-4603-A810-A9C11FB30B5B}" type="pres">
      <dgm:prSet presAssocID="{CC38873B-5A04-4CDC-8335-9652C1F22348}" presName="Name11" presStyleLbl="parChTrans1D1" presStyleIdx="2" presStyleCnt="4"/>
      <dgm:spPr/>
    </dgm:pt>
    <dgm:pt modelId="{B3AAA7E4-9E82-4472-A494-894BC97845AA}" type="pres">
      <dgm:prSet presAssocID="{6C3EC8C0-BF76-47B8-B353-951AFB19BC04}" presName="txAndLines1" presStyleCnt="0"/>
      <dgm:spPr/>
    </dgm:pt>
    <dgm:pt modelId="{5CC7AC78-0C48-4210-BB08-C43BC0707172}" type="pres">
      <dgm:prSet presAssocID="{6C3EC8C0-BF76-47B8-B353-951AFB19BC04}" presName="anchor1" presStyleCnt="0"/>
      <dgm:spPr/>
    </dgm:pt>
    <dgm:pt modelId="{96E7E61E-A34A-409A-AB31-EE5775B0D6C5}" type="pres">
      <dgm:prSet presAssocID="{6C3EC8C0-BF76-47B8-B353-951AFB19BC04}" presName="backup1" presStyleCnt="0"/>
      <dgm:spPr/>
    </dgm:pt>
    <dgm:pt modelId="{79F934A4-63A1-4919-BF21-23F354FC480C}" type="pres">
      <dgm:prSet presAssocID="{6C3EC8C0-BF76-47B8-B353-951AFB19BC04}" presName="preLine1" presStyleLbl="parChTrans1D1" presStyleIdx="3" presStyleCnt="4"/>
      <dgm:spPr/>
    </dgm:pt>
    <dgm:pt modelId="{411155DC-8A28-4F66-A5FA-DF1AC2802D79}" type="pres">
      <dgm:prSet presAssocID="{6C3EC8C0-BF76-47B8-B353-951AFB19BC04}" presName="desTx1" presStyleLbl="revTx" presStyleIdx="0" presStyleCnt="0" custScaleX="121956">
        <dgm:presLayoutVars>
          <dgm:bulletEnabled val="1"/>
        </dgm:presLayoutVars>
      </dgm:prSet>
      <dgm:spPr/>
      <dgm:t>
        <a:bodyPr/>
        <a:lstStyle/>
        <a:p>
          <a:endParaRPr lang="zh-CN" altLang="en-US"/>
        </a:p>
      </dgm:t>
    </dgm:pt>
  </dgm:ptLst>
  <dgm:cxnLst>
    <dgm:cxn modelId="{83D79A7F-9D5B-4829-9B51-7981DD9CC6D0}" type="presOf" srcId="{28C0A9B8-9481-45DD-B6D7-31CEE4CEE444}" destId="{CE400337-9699-46C0-BC9E-4FB31701B97E}" srcOrd="0" destOrd="0" presId="urn:microsoft.com/office/officeart/2009/3/layout/SubStepProcess"/>
    <dgm:cxn modelId="{07465F72-7E92-4168-A95F-767E7D69EC31}" srcId="{24F20889-66F6-469E-83EC-0773FA4EA6D6}" destId="{28C0A9B8-9481-45DD-B6D7-31CEE4CEE444}" srcOrd="0" destOrd="0" parTransId="{653ABC43-EC43-437D-AD1A-57EC7B834F06}" sibTransId="{6E11F716-5B3E-46C8-A2DA-2A3FD354879D}"/>
    <dgm:cxn modelId="{1B7F3ABC-24E7-4231-9E74-F8E95ACDFA7F}" srcId="{28C0A9B8-9481-45DD-B6D7-31CEE4CEE444}" destId="{6C3EC8C0-BF76-47B8-B353-951AFB19BC04}" srcOrd="1" destOrd="0" parTransId="{CC38873B-5A04-4CDC-8335-9652C1F22348}" sibTransId="{9F603D2D-9312-4A5D-A493-6595DAB9FD18}"/>
    <dgm:cxn modelId="{08F0D7CB-FB6F-4D51-A271-10665759E02C}" type="presOf" srcId="{3B7E7C00-0DBE-44D9-8674-E287BF2C597C}" destId="{29715C72-132D-49A6-917C-4B16B2149E05}" srcOrd="0" destOrd="0" presId="urn:microsoft.com/office/officeart/2009/3/layout/SubStepProcess"/>
    <dgm:cxn modelId="{6AEB5F56-6A0F-453A-9B4B-38CEBCCAF7EA}" srcId="{28C0A9B8-9481-45DD-B6D7-31CEE4CEE444}" destId="{3B7E7C00-0DBE-44D9-8674-E287BF2C597C}" srcOrd="0" destOrd="0" parTransId="{112DC326-0966-4738-91BE-95C7D580CB65}" sibTransId="{A096DBEB-3668-4FB4-A214-89936169574E}"/>
    <dgm:cxn modelId="{38E6CDC1-230C-4FC8-94D7-75E6E7E09F34}" type="presOf" srcId="{6C3EC8C0-BF76-47B8-B353-951AFB19BC04}" destId="{411155DC-8A28-4F66-A5FA-DF1AC2802D79}" srcOrd="0" destOrd="0" presId="urn:microsoft.com/office/officeart/2009/3/layout/SubStepProcess"/>
    <dgm:cxn modelId="{95877F81-2B70-42DB-A11E-95F7FF481E03}" type="presOf" srcId="{24F20889-66F6-469E-83EC-0773FA4EA6D6}" destId="{5931DFFA-6ABC-4F1D-BB7B-B81E11461870}" srcOrd="0" destOrd="0" presId="urn:microsoft.com/office/officeart/2009/3/layout/SubStepProcess"/>
    <dgm:cxn modelId="{AEDEF68D-DDEE-4D3C-A1FA-691A4FB9F00C}" type="presParOf" srcId="{5931DFFA-6ABC-4F1D-BB7B-B81E11461870}" destId="{CE400337-9699-46C0-BC9E-4FB31701B97E}" srcOrd="0" destOrd="0" presId="urn:microsoft.com/office/officeart/2009/3/layout/SubStepProcess"/>
    <dgm:cxn modelId="{129A7862-DDFA-4861-B9ED-7D8F1C88F7F8}" type="presParOf" srcId="{5931DFFA-6ABC-4F1D-BB7B-B81E11461870}" destId="{3E6F475F-505F-4F81-A2F2-85FB2DC81F75}" srcOrd="1" destOrd="0" presId="urn:microsoft.com/office/officeart/2009/3/layout/SubStepProcess"/>
    <dgm:cxn modelId="{A259CCC8-E4DF-4067-80C7-EC5E235987C6}" type="presParOf" srcId="{5931DFFA-6ABC-4F1D-BB7B-B81E11461870}" destId="{87584D31-E783-4451-AE37-1F34C55ED675}" srcOrd="2" destOrd="0" presId="urn:microsoft.com/office/officeart/2009/3/layout/SubStepProcess"/>
    <dgm:cxn modelId="{8482E5C2-5AA2-4005-AD98-C09072FFAA46}" type="presParOf" srcId="{87584D31-E783-4451-AE37-1F34C55ED675}" destId="{DE579066-5535-4D88-AE0B-735FD5AFAE55}" srcOrd="0" destOrd="0" presId="urn:microsoft.com/office/officeart/2009/3/layout/SubStepProcess"/>
    <dgm:cxn modelId="{9B47D22F-D77A-4A0F-B26F-B3DA42B93B16}" type="presParOf" srcId="{87584D31-E783-4451-AE37-1F34C55ED675}" destId="{09CAE307-5AE6-4EE0-8B84-320E5357BCDD}" srcOrd="1" destOrd="0" presId="urn:microsoft.com/office/officeart/2009/3/layout/SubStepProcess"/>
    <dgm:cxn modelId="{4F060EB6-4207-4FA3-BC0A-86A1CD26D1AD}" type="presParOf" srcId="{09CAE307-5AE6-4EE0-8B84-320E5357BCDD}" destId="{3F3CA4D0-EAB4-4B2E-A153-D9B21F781F3C}" srcOrd="0" destOrd="0" presId="urn:microsoft.com/office/officeart/2009/3/layout/SubStepProcess"/>
    <dgm:cxn modelId="{50435923-7322-48A5-AD0F-3FDE1750F43C}" type="presParOf" srcId="{09CAE307-5AE6-4EE0-8B84-320E5357BCDD}" destId="{716E9CBA-E38D-4425-A10D-C62A25A98C66}" srcOrd="1" destOrd="0" presId="urn:microsoft.com/office/officeart/2009/3/layout/SubStepProcess"/>
    <dgm:cxn modelId="{AADA08C4-9CED-44EB-B687-A916F7867671}" type="presParOf" srcId="{09CAE307-5AE6-4EE0-8B84-320E5357BCDD}" destId="{4C0271A4-649E-4F40-BBD3-D05C6466A60A}" srcOrd="2" destOrd="0" presId="urn:microsoft.com/office/officeart/2009/3/layout/SubStepProcess"/>
    <dgm:cxn modelId="{F82CBC9E-7AFF-449A-9638-3544ECE0A9C9}" type="presParOf" srcId="{09CAE307-5AE6-4EE0-8B84-320E5357BCDD}" destId="{29715C72-132D-49A6-917C-4B16B2149E05}" srcOrd="3" destOrd="0" presId="urn:microsoft.com/office/officeart/2009/3/layout/SubStepProcess"/>
    <dgm:cxn modelId="{917ADA6E-CC66-43C4-9C69-8BE4D6D403AE}" type="presParOf" srcId="{87584D31-E783-4451-AE37-1F34C55ED675}" destId="{9833D67A-20D3-4603-A810-A9C11FB30B5B}" srcOrd="2" destOrd="0" presId="urn:microsoft.com/office/officeart/2009/3/layout/SubStepProcess"/>
    <dgm:cxn modelId="{704DE9FA-532C-4F9A-AC80-8DED81BEFA70}" type="presParOf" srcId="{87584D31-E783-4451-AE37-1F34C55ED675}" destId="{B3AAA7E4-9E82-4472-A494-894BC97845AA}" srcOrd="3" destOrd="0" presId="urn:microsoft.com/office/officeart/2009/3/layout/SubStepProcess"/>
    <dgm:cxn modelId="{0E1A3FDA-601C-4DC3-A0AD-6AF87C5FDDA3}" type="presParOf" srcId="{B3AAA7E4-9E82-4472-A494-894BC97845AA}" destId="{5CC7AC78-0C48-4210-BB08-C43BC0707172}" srcOrd="0" destOrd="0" presId="urn:microsoft.com/office/officeart/2009/3/layout/SubStepProcess"/>
    <dgm:cxn modelId="{E8BCC28F-6971-4D46-A5D6-2EF57AF23DEF}" type="presParOf" srcId="{B3AAA7E4-9E82-4472-A494-894BC97845AA}" destId="{96E7E61E-A34A-409A-AB31-EE5775B0D6C5}" srcOrd="1" destOrd="0" presId="urn:microsoft.com/office/officeart/2009/3/layout/SubStepProcess"/>
    <dgm:cxn modelId="{AA74037E-B18B-4FC9-B9F4-B671022D6B64}" type="presParOf" srcId="{B3AAA7E4-9E82-4472-A494-894BC97845AA}" destId="{79F934A4-63A1-4919-BF21-23F354FC480C}" srcOrd="2" destOrd="0" presId="urn:microsoft.com/office/officeart/2009/3/layout/SubStepProcess"/>
    <dgm:cxn modelId="{2017B7AC-6767-4421-AC94-7E527E783D92}" type="presParOf" srcId="{B3AAA7E4-9E82-4472-A494-894BC97845AA}" destId="{411155DC-8A28-4F66-A5FA-DF1AC2802D79}" srcOrd="3" destOrd="0" presId="urn:microsoft.com/office/officeart/2009/3/layout/SubStep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E83601-52F2-467D-8273-099F6A447953}" type="doc">
      <dgm:prSet loTypeId="urn:microsoft.com/office/officeart/2005/8/layout/StepDownProcess" loCatId="process" qsTypeId="urn:microsoft.com/office/officeart/2005/8/quickstyle/simple1" qsCatId="simple" csTypeId="urn:microsoft.com/office/officeart/2005/8/colors/accent1_2" csCatId="accent1" phldr="1"/>
      <dgm:spPr/>
    </dgm:pt>
    <dgm:pt modelId="{A4DCB4EE-92DA-4C4B-BDC6-921D98647086}">
      <dgm:prSet phldrT="[文本]" custT="1"/>
      <dgm:spPr/>
      <dgm:t>
        <a:bodyPr/>
        <a:lstStyle/>
        <a:p>
          <a:r>
            <a:rPr lang="zh-CN" altLang="en-US" sz="1800" b="1" dirty="0" smtClean="0">
              <a:solidFill>
                <a:schemeClr val="bg2"/>
              </a:solidFill>
            </a:rPr>
            <a:t>通电试运行（不接电机）</a:t>
          </a:r>
          <a:endParaRPr lang="zh-CN" altLang="en-US" sz="1800" b="1" dirty="0">
            <a:solidFill>
              <a:schemeClr val="bg2"/>
            </a:solidFill>
          </a:endParaRPr>
        </a:p>
      </dgm:t>
    </dgm:pt>
    <dgm:pt modelId="{A05D7F67-0501-496A-B279-56A6FACBDDAE}" cxnId="{024E6B7E-9F2E-4FBC-880E-49124A11EFD0}" type="parTrans">
      <dgm:prSet/>
      <dgm:spPr/>
      <dgm:t>
        <a:bodyPr/>
        <a:lstStyle/>
        <a:p>
          <a:endParaRPr lang="zh-CN" altLang="en-US"/>
        </a:p>
      </dgm:t>
    </dgm:pt>
    <dgm:pt modelId="{B9B703E9-789A-49F9-A924-0F1DCFBC54C4}" cxnId="{024E6B7E-9F2E-4FBC-880E-49124A11EFD0}" type="sibTrans">
      <dgm:prSet/>
      <dgm:spPr/>
      <dgm:t>
        <a:bodyPr/>
        <a:lstStyle/>
        <a:p>
          <a:endParaRPr lang="zh-CN" altLang="en-US"/>
        </a:p>
      </dgm:t>
    </dgm:pt>
    <dgm:pt modelId="{C33ECB00-0702-4926-965F-37592E043441}">
      <dgm:prSet phldrT="[文本]" custT="1"/>
      <dgm:spPr/>
      <dgm:t>
        <a:bodyPr/>
        <a:lstStyle/>
        <a:p>
          <a:r>
            <a:rPr lang="zh-CN" altLang="en-US" sz="1800" dirty="0" smtClean="0"/>
            <a:t>带电</a:t>
          </a:r>
          <a:endParaRPr lang="en-US" altLang="zh-CN" sz="1800" dirty="0" smtClean="0"/>
        </a:p>
        <a:p>
          <a:r>
            <a:rPr lang="zh-CN" altLang="en-US" sz="1800" dirty="0" smtClean="0"/>
            <a:t>空载运行</a:t>
          </a:r>
          <a:endParaRPr lang="zh-CN" altLang="en-US" sz="1800" dirty="0"/>
        </a:p>
      </dgm:t>
    </dgm:pt>
    <dgm:pt modelId="{6969AE37-DA26-41F9-876F-3EDB28AA9D43}" cxnId="{31E69165-AC26-4776-80D2-FF3AFCCFECFA}" type="parTrans">
      <dgm:prSet/>
      <dgm:spPr/>
      <dgm:t>
        <a:bodyPr/>
        <a:lstStyle/>
        <a:p>
          <a:endParaRPr lang="zh-CN" altLang="en-US"/>
        </a:p>
      </dgm:t>
    </dgm:pt>
    <dgm:pt modelId="{DC67AD10-9D39-431C-97B6-2716A7D690C9}" cxnId="{31E69165-AC26-4776-80D2-FF3AFCCFECFA}" type="sibTrans">
      <dgm:prSet/>
      <dgm:spPr/>
      <dgm:t>
        <a:bodyPr/>
        <a:lstStyle/>
        <a:p>
          <a:endParaRPr lang="zh-CN" altLang="en-US"/>
        </a:p>
      </dgm:t>
    </dgm:pt>
    <dgm:pt modelId="{9A136859-9EE0-424E-8B8D-8D0BD364865B}">
      <dgm:prSet phldrT="[文本]" custT="1"/>
      <dgm:spPr/>
      <dgm:t>
        <a:bodyPr/>
        <a:lstStyle/>
        <a:p>
          <a:r>
            <a:rPr lang="zh-CN" altLang="en-US" sz="1800" dirty="0" smtClean="0"/>
            <a:t>带负载</a:t>
          </a:r>
          <a:endParaRPr lang="en-US" altLang="zh-CN" sz="1800" dirty="0" smtClean="0"/>
        </a:p>
        <a:p>
          <a:r>
            <a:rPr lang="zh-CN" altLang="en-US" sz="1800" dirty="0" smtClean="0"/>
            <a:t>试运行</a:t>
          </a:r>
          <a:endParaRPr lang="zh-CN" altLang="en-US" sz="1800" dirty="0"/>
        </a:p>
      </dgm:t>
    </dgm:pt>
    <dgm:pt modelId="{AC0A532A-CF36-4160-8685-AA38F2AEB5C5}" cxnId="{9E8FB5F7-D4F5-419A-BA69-7D48D857817A}" type="parTrans">
      <dgm:prSet/>
      <dgm:spPr/>
      <dgm:t>
        <a:bodyPr/>
        <a:lstStyle/>
        <a:p>
          <a:endParaRPr lang="zh-CN" altLang="en-US"/>
        </a:p>
      </dgm:t>
    </dgm:pt>
    <dgm:pt modelId="{D640D660-C8B2-4960-91B9-7CA371E430BD}" cxnId="{9E8FB5F7-D4F5-419A-BA69-7D48D857817A}" type="sibTrans">
      <dgm:prSet/>
      <dgm:spPr/>
      <dgm:t>
        <a:bodyPr/>
        <a:lstStyle/>
        <a:p>
          <a:endParaRPr lang="zh-CN" altLang="en-US"/>
        </a:p>
      </dgm:t>
    </dgm:pt>
    <dgm:pt modelId="{8FED7B89-0FA3-4591-BB8A-DB239F35C9A8}">
      <dgm:prSet phldrT="[文本]" custT="1"/>
      <dgm:spPr/>
      <dgm:t>
        <a:bodyPr/>
        <a:lstStyle/>
        <a:p>
          <a:r>
            <a:rPr lang="zh-CN" altLang="en-US" sz="1800" dirty="0" smtClean="0"/>
            <a:t>与上位机相连</a:t>
          </a:r>
          <a:endParaRPr lang="en-US" altLang="zh-CN" sz="1800" dirty="0" smtClean="0"/>
        </a:p>
        <a:p>
          <a:r>
            <a:rPr lang="zh-CN" altLang="en-US" sz="1800" dirty="0" smtClean="0"/>
            <a:t>系统调试</a:t>
          </a:r>
          <a:endParaRPr lang="zh-CN" altLang="en-US" sz="1800" dirty="0"/>
        </a:p>
      </dgm:t>
    </dgm:pt>
    <dgm:pt modelId="{6EFC60D6-5A93-46F4-8838-43923BC274D2}" cxnId="{1E2F41D1-4E61-400C-A439-4C36B405D53A}" type="parTrans">
      <dgm:prSet/>
      <dgm:spPr/>
      <dgm:t>
        <a:bodyPr/>
        <a:lstStyle/>
        <a:p>
          <a:endParaRPr lang="zh-CN" altLang="en-US"/>
        </a:p>
      </dgm:t>
    </dgm:pt>
    <dgm:pt modelId="{6245AD61-D723-4B3A-B644-E1A00AB28F8C}" cxnId="{1E2F41D1-4E61-400C-A439-4C36B405D53A}" type="sibTrans">
      <dgm:prSet/>
      <dgm:spPr/>
      <dgm:t>
        <a:bodyPr/>
        <a:lstStyle/>
        <a:p>
          <a:endParaRPr lang="zh-CN" altLang="en-US"/>
        </a:p>
      </dgm:t>
    </dgm:pt>
    <dgm:pt modelId="{04D1FBC5-6D73-4A7E-A413-413696C0F6F3}" type="pres">
      <dgm:prSet presAssocID="{9EE83601-52F2-467D-8273-099F6A447953}" presName="rootnode" presStyleCnt="0">
        <dgm:presLayoutVars>
          <dgm:chMax/>
          <dgm:chPref/>
          <dgm:dir/>
          <dgm:animLvl val="lvl"/>
        </dgm:presLayoutVars>
      </dgm:prSet>
      <dgm:spPr/>
    </dgm:pt>
    <dgm:pt modelId="{854928A0-27A5-4253-88EF-DBEED15B3C62}" type="pres">
      <dgm:prSet presAssocID="{A4DCB4EE-92DA-4C4B-BDC6-921D98647086}" presName="composite" presStyleCnt="0"/>
      <dgm:spPr/>
    </dgm:pt>
    <dgm:pt modelId="{086F0061-4F80-4F7D-B903-0592924C4276}" type="pres">
      <dgm:prSet presAssocID="{A4DCB4EE-92DA-4C4B-BDC6-921D98647086}" presName="bentUpArrow1" presStyleLbl="alignImgPlace1" presStyleIdx="0" presStyleCnt="3"/>
      <dgm:spPr/>
    </dgm:pt>
    <dgm:pt modelId="{5012AAE2-CDC6-46A6-92EE-306E57895F07}" type="pres">
      <dgm:prSet presAssocID="{A4DCB4EE-92DA-4C4B-BDC6-921D98647086}" presName="ParentText" presStyleLbl="node1" presStyleIdx="0" presStyleCnt="4">
        <dgm:presLayoutVars>
          <dgm:chMax val="1"/>
          <dgm:chPref val="1"/>
          <dgm:bulletEnabled val="1"/>
        </dgm:presLayoutVars>
      </dgm:prSet>
      <dgm:spPr/>
      <dgm:t>
        <a:bodyPr/>
        <a:lstStyle/>
        <a:p>
          <a:endParaRPr lang="zh-CN" altLang="en-US"/>
        </a:p>
      </dgm:t>
    </dgm:pt>
    <dgm:pt modelId="{99CDE856-1B53-4F80-9B19-CC04777D1400}" type="pres">
      <dgm:prSet presAssocID="{A4DCB4EE-92DA-4C4B-BDC6-921D98647086}" presName="ChildText" presStyleLbl="revTx" presStyleIdx="0" presStyleCnt="3">
        <dgm:presLayoutVars>
          <dgm:chMax val="0"/>
          <dgm:chPref val="0"/>
          <dgm:bulletEnabled val="1"/>
        </dgm:presLayoutVars>
      </dgm:prSet>
      <dgm:spPr/>
    </dgm:pt>
    <dgm:pt modelId="{72F95370-96AD-4CB4-8915-D831D789E98C}" type="pres">
      <dgm:prSet presAssocID="{B9B703E9-789A-49F9-A924-0F1DCFBC54C4}" presName="sibTrans" presStyleCnt="0"/>
      <dgm:spPr/>
    </dgm:pt>
    <dgm:pt modelId="{DE3591D5-140B-42EC-A710-39A13998EC8D}" type="pres">
      <dgm:prSet presAssocID="{C33ECB00-0702-4926-965F-37592E043441}" presName="composite" presStyleCnt="0"/>
      <dgm:spPr/>
    </dgm:pt>
    <dgm:pt modelId="{DF49D4F2-884C-40BA-887E-9CB0A517A54B}" type="pres">
      <dgm:prSet presAssocID="{C33ECB00-0702-4926-965F-37592E043441}" presName="bentUpArrow1" presStyleLbl="alignImgPlace1" presStyleIdx="1" presStyleCnt="3"/>
      <dgm:spPr/>
    </dgm:pt>
    <dgm:pt modelId="{70788EEF-EF54-4084-850D-B3D8091DD232}" type="pres">
      <dgm:prSet presAssocID="{C33ECB00-0702-4926-965F-37592E043441}" presName="ParentText" presStyleLbl="node1" presStyleIdx="1" presStyleCnt="4">
        <dgm:presLayoutVars>
          <dgm:chMax val="1"/>
          <dgm:chPref val="1"/>
          <dgm:bulletEnabled val="1"/>
        </dgm:presLayoutVars>
      </dgm:prSet>
      <dgm:spPr/>
      <dgm:t>
        <a:bodyPr/>
        <a:lstStyle/>
        <a:p>
          <a:endParaRPr lang="zh-CN" altLang="en-US"/>
        </a:p>
      </dgm:t>
    </dgm:pt>
    <dgm:pt modelId="{83963C69-4E8D-4430-BDC5-4C8099DC7274}" type="pres">
      <dgm:prSet presAssocID="{C33ECB00-0702-4926-965F-37592E043441}" presName="ChildText" presStyleLbl="revTx" presStyleIdx="1" presStyleCnt="3">
        <dgm:presLayoutVars>
          <dgm:chMax val="0"/>
          <dgm:chPref val="0"/>
          <dgm:bulletEnabled val="1"/>
        </dgm:presLayoutVars>
      </dgm:prSet>
      <dgm:spPr/>
    </dgm:pt>
    <dgm:pt modelId="{C3894FE5-4AAD-44D9-B7CF-3521BA883DCC}" type="pres">
      <dgm:prSet presAssocID="{DC67AD10-9D39-431C-97B6-2716A7D690C9}" presName="sibTrans" presStyleCnt="0"/>
      <dgm:spPr/>
    </dgm:pt>
    <dgm:pt modelId="{2F33EECC-9706-4603-91BE-03AE482CFF9C}" type="pres">
      <dgm:prSet presAssocID="{9A136859-9EE0-424E-8B8D-8D0BD364865B}" presName="composite" presStyleCnt="0"/>
      <dgm:spPr/>
    </dgm:pt>
    <dgm:pt modelId="{1827DFC5-1999-4AF4-9EDE-56EF150A43D5}" type="pres">
      <dgm:prSet presAssocID="{9A136859-9EE0-424E-8B8D-8D0BD364865B}" presName="bentUpArrow1" presStyleLbl="alignImgPlace1" presStyleIdx="2" presStyleCnt="3"/>
      <dgm:spPr/>
    </dgm:pt>
    <dgm:pt modelId="{7DB7C09E-91DF-4F0F-941E-B5A2C1E5963F}" type="pres">
      <dgm:prSet presAssocID="{9A136859-9EE0-424E-8B8D-8D0BD364865B}" presName="ParentText" presStyleLbl="node1" presStyleIdx="2" presStyleCnt="4">
        <dgm:presLayoutVars>
          <dgm:chMax val="1"/>
          <dgm:chPref val="1"/>
          <dgm:bulletEnabled val="1"/>
        </dgm:presLayoutVars>
      </dgm:prSet>
      <dgm:spPr/>
      <dgm:t>
        <a:bodyPr/>
        <a:lstStyle/>
        <a:p>
          <a:endParaRPr lang="zh-CN" altLang="en-US"/>
        </a:p>
      </dgm:t>
    </dgm:pt>
    <dgm:pt modelId="{75E4081C-3B29-4316-AB2B-55431B90E581}" type="pres">
      <dgm:prSet presAssocID="{9A136859-9EE0-424E-8B8D-8D0BD364865B}" presName="ChildText" presStyleLbl="revTx" presStyleIdx="2" presStyleCnt="3">
        <dgm:presLayoutVars>
          <dgm:chMax val="0"/>
          <dgm:chPref val="0"/>
          <dgm:bulletEnabled val="1"/>
        </dgm:presLayoutVars>
      </dgm:prSet>
      <dgm:spPr/>
    </dgm:pt>
    <dgm:pt modelId="{B41166BD-6B02-4D74-BE3C-4469FB43E4EA}" type="pres">
      <dgm:prSet presAssocID="{D640D660-C8B2-4960-91B9-7CA371E430BD}" presName="sibTrans" presStyleCnt="0"/>
      <dgm:spPr/>
    </dgm:pt>
    <dgm:pt modelId="{9044222B-AB05-482D-998C-391EABC4C80B}" type="pres">
      <dgm:prSet presAssocID="{8FED7B89-0FA3-4591-BB8A-DB239F35C9A8}" presName="composite" presStyleCnt="0"/>
      <dgm:spPr/>
    </dgm:pt>
    <dgm:pt modelId="{FF7E86DA-1FC8-4633-9C01-2EEB217CB83E}" type="pres">
      <dgm:prSet presAssocID="{8FED7B89-0FA3-4591-BB8A-DB239F35C9A8}" presName="ParentText" presStyleLbl="node1" presStyleIdx="3" presStyleCnt="4" custScaleX="144659">
        <dgm:presLayoutVars>
          <dgm:chMax val="1"/>
          <dgm:chPref val="1"/>
          <dgm:bulletEnabled val="1"/>
        </dgm:presLayoutVars>
      </dgm:prSet>
      <dgm:spPr/>
      <dgm:t>
        <a:bodyPr/>
        <a:lstStyle/>
        <a:p>
          <a:endParaRPr lang="zh-CN" altLang="en-US"/>
        </a:p>
      </dgm:t>
    </dgm:pt>
  </dgm:ptLst>
  <dgm:cxnLst>
    <dgm:cxn modelId="{9E8FB5F7-D4F5-419A-BA69-7D48D857817A}" srcId="{9EE83601-52F2-467D-8273-099F6A447953}" destId="{9A136859-9EE0-424E-8B8D-8D0BD364865B}" srcOrd="2" destOrd="0" parTransId="{AC0A532A-CF36-4160-8685-AA38F2AEB5C5}" sibTransId="{D640D660-C8B2-4960-91B9-7CA371E430BD}"/>
    <dgm:cxn modelId="{28095CB8-1538-4BD7-B7DE-D0AA583E5705}" type="presOf" srcId="{C33ECB00-0702-4926-965F-37592E043441}" destId="{70788EEF-EF54-4084-850D-B3D8091DD232}" srcOrd="0" destOrd="0" presId="urn:microsoft.com/office/officeart/2005/8/layout/StepDownProcess"/>
    <dgm:cxn modelId="{B78A4EBD-E317-40AA-ABA7-315914D358E5}" type="presOf" srcId="{9A136859-9EE0-424E-8B8D-8D0BD364865B}" destId="{7DB7C09E-91DF-4F0F-941E-B5A2C1E5963F}" srcOrd="0" destOrd="0" presId="urn:microsoft.com/office/officeart/2005/8/layout/StepDownProcess"/>
    <dgm:cxn modelId="{028F8ADA-7B73-49AA-B89C-E1C4D43361C1}" type="presOf" srcId="{A4DCB4EE-92DA-4C4B-BDC6-921D98647086}" destId="{5012AAE2-CDC6-46A6-92EE-306E57895F07}" srcOrd="0" destOrd="0" presId="urn:microsoft.com/office/officeart/2005/8/layout/StepDownProcess"/>
    <dgm:cxn modelId="{1E2F41D1-4E61-400C-A439-4C36B405D53A}" srcId="{9EE83601-52F2-467D-8273-099F6A447953}" destId="{8FED7B89-0FA3-4591-BB8A-DB239F35C9A8}" srcOrd="3" destOrd="0" parTransId="{6EFC60D6-5A93-46F4-8838-43923BC274D2}" sibTransId="{6245AD61-D723-4B3A-B644-E1A00AB28F8C}"/>
    <dgm:cxn modelId="{024E6B7E-9F2E-4FBC-880E-49124A11EFD0}" srcId="{9EE83601-52F2-467D-8273-099F6A447953}" destId="{A4DCB4EE-92DA-4C4B-BDC6-921D98647086}" srcOrd="0" destOrd="0" parTransId="{A05D7F67-0501-496A-B279-56A6FACBDDAE}" sibTransId="{B9B703E9-789A-49F9-A924-0F1DCFBC54C4}"/>
    <dgm:cxn modelId="{B819A238-299E-4272-B594-072C10338E2E}" type="presOf" srcId="{8FED7B89-0FA3-4591-BB8A-DB239F35C9A8}" destId="{FF7E86DA-1FC8-4633-9C01-2EEB217CB83E}" srcOrd="0" destOrd="0" presId="urn:microsoft.com/office/officeart/2005/8/layout/StepDownProcess"/>
    <dgm:cxn modelId="{31E69165-AC26-4776-80D2-FF3AFCCFECFA}" srcId="{9EE83601-52F2-467D-8273-099F6A447953}" destId="{C33ECB00-0702-4926-965F-37592E043441}" srcOrd="1" destOrd="0" parTransId="{6969AE37-DA26-41F9-876F-3EDB28AA9D43}" sibTransId="{DC67AD10-9D39-431C-97B6-2716A7D690C9}"/>
    <dgm:cxn modelId="{164AE6FC-F3A8-4290-A3E6-7E373980F310}" type="presOf" srcId="{9EE83601-52F2-467D-8273-099F6A447953}" destId="{04D1FBC5-6D73-4A7E-A413-413696C0F6F3}" srcOrd="0" destOrd="0" presId="urn:microsoft.com/office/officeart/2005/8/layout/StepDownProcess"/>
    <dgm:cxn modelId="{A3A5F78A-C0C9-4E17-890B-291F69313032}" type="presParOf" srcId="{04D1FBC5-6D73-4A7E-A413-413696C0F6F3}" destId="{854928A0-27A5-4253-88EF-DBEED15B3C62}" srcOrd="0" destOrd="0" presId="urn:microsoft.com/office/officeart/2005/8/layout/StepDownProcess"/>
    <dgm:cxn modelId="{6C9D97C6-C539-4866-BCAF-D236A2FFDAD6}" type="presParOf" srcId="{854928A0-27A5-4253-88EF-DBEED15B3C62}" destId="{086F0061-4F80-4F7D-B903-0592924C4276}" srcOrd="0" destOrd="0" presId="urn:microsoft.com/office/officeart/2005/8/layout/StepDownProcess"/>
    <dgm:cxn modelId="{9656BBD5-81E7-4CD6-8B9A-8F65FA2F214C}" type="presParOf" srcId="{854928A0-27A5-4253-88EF-DBEED15B3C62}" destId="{5012AAE2-CDC6-46A6-92EE-306E57895F07}" srcOrd="1" destOrd="0" presId="urn:microsoft.com/office/officeart/2005/8/layout/StepDownProcess"/>
    <dgm:cxn modelId="{182E87C0-B79A-4F59-BC37-CF9E45AA71D1}" type="presParOf" srcId="{854928A0-27A5-4253-88EF-DBEED15B3C62}" destId="{99CDE856-1B53-4F80-9B19-CC04777D1400}" srcOrd="2" destOrd="0" presId="urn:microsoft.com/office/officeart/2005/8/layout/StepDownProcess"/>
    <dgm:cxn modelId="{C3F014EA-C852-4D62-89E0-DBC33F8C17AA}" type="presParOf" srcId="{04D1FBC5-6D73-4A7E-A413-413696C0F6F3}" destId="{72F95370-96AD-4CB4-8915-D831D789E98C}" srcOrd="1" destOrd="0" presId="urn:microsoft.com/office/officeart/2005/8/layout/StepDownProcess"/>
    <dgm:cxn modelId="{1841C61D-1222-432F-912D-F7C625E36BEC}" type="presParOf" srcId="{04D1FBC5-6D73-4A7E-A413-413696C0F6F3}" destId="{DE3591D5-140B-42EC-A710-39A13998EC8D}" srcOrd="2" destOrd="0" presId="urn:microsoft.com/office/officeart/2005/8/layout/StepDownProcess"/>
    <dgm:cxn modelId="{EF0680C2-6D29-4589-B68E-46C43079EDBE}" type="presParOf" srcId="{DE3591D5-140B-42EC-A710-39A13998EC8D}" destId="{DF49D4F2-884C-40BA-887E-9CB0A517A54B}" srcOrd="0" destOrd="0" presId="urn:microsoft.com/office/officeart/2005/8/layout/StepDownProcess"/>
    <dgm:cxn modelId="{868752D8-5C34-4C3E-8F3E-036125DF2F77}" type="presParOf" srcId="{DE3591D5-140B-42EC-A710-39A13998EC8D}" destId="{70788EEF-EF54-4084-850D-B3D8091DD232}" srcOrd="1" destOrd="0" presId="urn:microsoft.com/office/officeart/2005/8/layout/StepDownProcess"/>
    <dgm:cxn modelId="{8EC4BA3D-60A4-47F8-8051-956A6006BBD2}" type="presParOf" srcId="{DE3591D5-140B-42EC-A710-39A13998EC8D}" destId="{83963C69-4E8D-4430-BDC5-4C8099DC7274}" srcOrd="2" destOrd="0" presId="urn:microsoft.com/office/officeart/2005/8/layout/StepDownProcess"/>
    <dgm:cxn modelId="{0B26CFCF-2ECD-409E-872F-AC33C696EF76}" type="presParOf" srcId="{04D1FBC5-6D73-4A7E-A413-413696C0F6F3}" destId="{C3894FE5-4AAD-44D9-B7CF-3521BA883DCC}" srcOrd="3" destOrd="0" presId="urn:microsoft.com/office/officeart/2005/8/layout/StepDownProcess"/>
    <dgm:cxn modelId="{120CAA48-A3B2-44E4-AEA2-F4FCBBC72EFB}" type="presParOf" srcId="{04D1FBC5-6D73-4A7E-A413-413696C0F6F3}" destId="{2F33EECC-9706-4603-91BE-03AE482CFF9C}" srcOrd="4" destOrd="0" presId="urn:microsoft.com/office/officeart/2005/8/layout/StepDownProcess"/>
    <dgm:cxn modelId="{FBF9358D-8CD7-4B8D-A1D1-01533D72CF01}" type="presParOf" srcId="{2F33EECC-9706-4603-91BE-03AE482CFF9C}" destId="{1827DFC5-1999-4AF4-9EDE-56EF150A43D5}" srcOrd="0" destOrd="0" presId="urn:microsoft.com/office/officeart/2005/8/layout/StepDownProcess"/>
    <dgm:cxn modelId="{D2689D05-CA45-4897-AE1D-E4A05891B947}" type="presParOf" srcId="{2F33EECC-9706-4603-91BE-03AE482CFF9C}" destId="{7DB7C09E-91DF-4F0F-941E-B5A2C1E5963F}" srcOrd="1" destOrd="0" presId="urn:microsoft.com/office/officeart/2005/8/layout/StepDownProcess"/>
    <dgm:cxn modelId="{E0F03AA4-E509-4C18-9B8D-30FF09699A28}" type="presParOf" srcId="{2F33EECC-9706-4603-91BE-03AE482CFF9C}" destId="{75E4081C-3B29-4316-AB2B-55431B90E581}" srcOrd="2" destOrd="0" presId="urn:microsoft.com/office/officeart/2005/8/layout/StepDownProcess"/>
    <dgm:cxn modelId="{2F6D97D3-4083-4E52-B8C6-06B554F8EFC8}" type="presParOf" srcId="{04D1FBC5-6D73-4A7E-A413-413696C0F6F3}" destId="{B41166BD-6B02-4D74-BE3C-4469FB43E4EA}" srcOrd="5" destOrd="0" presId="urn:microsoft.com/office/officeart/2005/8/layout/StepDownProcess"/>
    <dgm:cxn modelId="{4B385DFB-2343-4F58-82F5-4EDEEE0C9483}" type="presParOf" srcId="{04D1FBC5-6D73-4A7E-A413-413696C0F6F3}" destId="{9044222B-AB05-482D-998C-391EABC4C80B}" srcOrd="6" destOrd="0" presId="urn:microsoft.com/office/officeart/2005/8/layout/StepDownProcess"/>
    <dgm:cxn modelId="{35541F8D-316D-4D18-A90E-A395F60D2CD8}" type="presParOf" srcId="{9044222B-AB05-482D-998C-391EABC4C80B}" destId="{FF7E86DA-1FC8-4633-9C01-2EEB217CB83E}" srcOrd="0" destOrd="0" presId="urn:microsoft.com/office/officeart/2005/8/layout/StepDown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5E980F-4273-4133-9314-F8C4C8B18112}"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4941F589-E4BD-4519-BB24-068E71E3E35C}">
      <dgm:prSet custT="1"/>
      <dgm:spPr/>
      <dgm:t>
        <a:bodyPr/>
        <a:lstStyle/>
        <a:p>
          <a:pPr rtl="0"/>
          <a:r>
            <a:rPr lang="zh-CN" altLang="en-US" sz="2000" b="1" i="0" dirty="0" smtClean="0"/>
            <a:t>变频器的调试步骤</a:t>
          </a:r>
          <a:endParaRPr lang="zh-CN" altLang="en-US" sz="2000" b="1" dirty="0"/>
        </a:p>
      </dgm:t>
    </dgm:pt>
    <dgm:pt modelId="{BBA543F8-69CB-4734-8CF5-04ADF75B3A1F}" cxnId="{FD74B088-423F-4B75-9BB8-8E4AD79E0EAC}" type="parTrans">
      <dgm:prSet/>
      <dgm:spPr/>
      <dgm:t>
        <a:bodyPr/>
        <a:lstStyle/>
        <a:p>
          <a:endParaRPr lang="zh-CN" altLang="en-US" sz="4000"/>
        </a:p>
      </dgm:t>
    </dgm:pt>
    <dgm:pt modelId="{E7964D6C-D04D-4FE4-BCF3-EBEDCBB7837E}" cxnId="{FD74B088-423F-4B75-9BB8-8E4AD79E0EAC}" type="sibTrans">
      <dgm:prSet/>
      <dgm:spPr/>
      <dgm:t>
        <a:bodyPr/>
        <a:lstStyle/>
        <a:p>
          <a:endParaRPr lang="zh-CN" altLang="en-US" sz="4000"/>
        </a:p>
      </dgm:t>
    </dgm:pt>
    <dgm:pt modelId="{61B47637-9E56-434A-8070-59F9F1EFE2F1}" type="pres">
      <dgm:prSet presAssocID="{695E980F-4273-4133-9314-F8C4C8B18112}" presName="linear" presStyleCnt="0">
        <dgm:presLayoutVars>
          <dgm:dir/>
          <dgm:animLvl val="lvl"/>
          <dgm:resizeHandles val="exact"/>
        </dgm:presLayoutVars>
      </dgm:prSet>
      <dgm:spPr/>
      <dgm:t>
        <a:bodyPr/>
        <a:lstStyle/>
        <a:p>
          <a:endParaRPr lang="zh-CN" altLang="en-US"/>
        </a:p>
      </dgm:t>
    </dgm:pt>
    <dgm:pt modelId="{2776C4C8-9606-41D9-84C1-757DAB164F13}" type="pres">
      <dgm:prSet presAssocID="{4941F589-E4BD-4519-BB24-068E71E3E35C}" presName="parentLin" presStyleCnt="0"/>
      <dgm:spPr/>
    </dgm:pt>
    <dgm:pt modelId="{B7C2EB88-BB98-4F67-A653-4E4D899FEE6C}" type="pres">
      <dgm:prSet presAssocID="{4941F589-E4BD-4519-BB24-068E71E3E35C}" presName="parentLeftMargin" presStyleLbl="node1" presStyleIdx="0" presStyleCnt="1"/>
      <dgm:spPr/>
      <dgm:t>
        <a:bodyPr/>
        <a:lstStyle/>
        <a:p>
          <a:endParaRPr lang="zh-CN" altLang="en-US"/>
        </a:p>
      </dgm:t>
    </dgm:pt>
    <dgm:pt modelId="{34748F8F-00BA-41C5-9738-7AA0EFF78C8B}" type="pres">
      <dgm:prSet presAssocID="{4941F589-E4BD-4519-BB24-068E71E3E35C}" presName="parentText" presStyleLbl="node1" presStyleIdx="0" presStyleCnt="1" custScaleX="104518">
        <dgm:presLayoutVars>
          <dgm:chMax val="0"/>
          <dgm:bulletEnabled val="1"/>
        </dgm:presLayoutVars>
      </dgm:prSet>
      <dgm:spPr/>
      <dgm:t>
        <a:bodyPr/>
        <a:lstStyle/>
        <a:p>
          <a:endParaRPr lang="zh-CN" altLang="en-US"/>
        </a:p>
      </dgm:t>
    </dgm:pt>
    <dgm:pt modelId="{FB3E64F5-B362-4F15-897A-7EF2A85A344A}" type="pres">
      <dgm:prSet presAssocID="{4941F589-E4BD-4519-BB24-068E71E3E35C}" presName="negativeSpace" presStyleCnt="0"/>
      <dgm:spPr/>
    </dgm:pt>
    <dgm:pt modelId="{F44316DE-43BE-4A4F-B716-9D1AD5C9EED6}" type="pres">
      <dgm:prSet presAssocID="{4941F589-E4BD-4519-BB24-068E71E3E35C}" presName="childText" presStyleLbl="conFgAcc1" presStyleIdx="0" presStyleCnt="1">
        <dgm:presLayoutVars>
          <dgm:bulletEnabled val="1"/>
        </dgm:presLayoutVars>
      </dgm:prSet>
      <dgm:spPr/>
    </dgm:pt>
  </dgm:ptLst>
  <dgm:cxnLst>
    <dgm:cxn modelId="{1CA161AC-68F3-4322-965C-934620F56C8D}" type="presOf" srcId="{695E980F-4273-4133-9314-F8C4C8B18112}" destId="{61B47637-9E56-434A-8070-59F9F1EFE2F1}" srcOrd="0" destOrd="0" presId="urn:microsoft.com/office/officeart/2005/8/layout/list1"/>
    <dgm:cxn modelId="{2DF6B324-BD4C-42FC-9A64-B363E8FE4C6D}" type="presOf" srcId="{4941F589-E4BD-4519-BB24-068E71E3E35C}" destId="{B7C2EB88-BB98-4F67-A653-4E4D899FEE6C}" srcOrd="0" destOrd="0" presId="urn:microsoft.com/office/officeart/2005/8/layout/list1"/>
    <dgm:cxn modelId="{FD74B088-423F-4B75-9BB8-8E4AD79E0EAC}" srcId="{695E980F-4273-4133-9314-F8C4C8B18112}" destId="{4941F589-E4BD-4519-BB24-068E71E3E35C}" srcOrd="0" destOrd="0" parTransId="{BBA543F8-69CB-4734-8CF5-04ADF75B3A1F}" sibTransId="{E7964D6C-D04D-4FE4-BCF3-EBEDCBB7837E}"/>
    <dgm:cxn modelId="{7B7F06D6-9B32-41FD-A322-273D1BFFA222}" type="presOf" srcId="{4941F589-E4BD-4519-BB24-068E71E3E35C}" destId="{34748F8F-00BA-41C5-9738-7AA0EFF78C8B}" srcOrd="1" destOrd="0" presId="urn:microsoft.com/office/officeart/2005/8/layout/list1"/>
    <dgm:cxn modelId="{D5DFCE9F-991B-4D77-A113-FA87638EB47A}" type="presParOf" srcId="{61B47637-9E56-434A-8070-59F9F1EFE2F1}" destId="{2776C4C8-9606-41D9-84C1-757DAB164F13}" srcOrd="0" destOrd="0" presId="urn:microsoft.com/office/officeart/2005/8/layout/list1"/>
    <dgm:cxn modelId="{305A13FB-B157-45BD-80A3-049A1973CAFE}" type="presParOf" srcId="{2776C4C8-9606-41D9-84C1-757DAB164F13}" destId="{B7C2EB88-BB98-4F67-A653-4E4D899FEE6C}" srcOrd="0" destOrd="0" presId="urn:microsoft.com/office/officeart/2005/8/layout/list1"/>
    <dgm:cxn modelId="{813BD524-46A6-4265-9832-5135E1D18565}" type="presParOf" srcId="{2776C4C8-9606-41D9-84C1-757DAB164F13}" destId="{34748F8F-00BA-41C5-9738-7AA0EFF78C8B}" srcOrd="1" destOrd="0" presId="urn:microsoft.com/office/officeart/2005/8/layout/list1"/>
    <dgm:cxn modelId="{B7720CBC-1A52-4C67-8669-C733552E4282}" type="presParOf" srcId="{61B47637-9E56-434A-8070-59F9F1EFE2F1}" destId="{FB3E64F5-B362-4F15-897A-7EF2A85A344A}" srcOrd="1" destOrd="0" presId="urn:microsoft.com/office/officeart/2005/8/layout/list1"/>
    <dgm:cxn modelId="{DA7522FB-B1BC-41CC-A794-9E11D48ECDAF}" type="presParOf" srcId="{61B47637-9E56-434A-8070-59F9F1EFE2F1}" destId="{F44316DE-43BE-4A4F-B716-9D1AD5C9EED6}" srcOrd="2" destOrd="0" presId="urn:microsoft.com/office/officeart/2005/8/layout/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C81059-427E-42DB-A99E-0A5DAD8A16A2}"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zh-CN" altLang="en-US"/>
        </a:p>
      </dgm:t>
    </dgm:pt>
    <dgm:pt modelId="{32873843-82F9-4043-BBD3-4F6BD3016423}">
      <dgm:prSet custT="1"/>
      <dgm:spPr/>
      <dgm:t>
        <a:bodyPr/>
        <a:lstStyle/>
        <a:p>
          <a:pPr algn="ctr" rtl="0"/>
          <a:endParaRPr lang="en-US" altLang="zh-CN" sz="1600" i="0" dirty="0" smtClean="0"/>
        </a:p>
        <a:p>
          <a:pPr algn="ctr" rtl="0"/>
          <a:endParaRPr lang="en-US" altLang="zh-CN" sz="1600" i="0" dirty="0" smtClean="0"/>
        </a:p>
        <a:p>
          <a:pPr algn="ctr" rtl="0"/>
          <a:endParaRPr lang="en-US" altLang="zh-CN" sz="1600" i="0" dirty="0" smtClean="0"/>
        </a:p>
        <a:p>
          <a:pPr algn="ctr" rtl="0"/>
          <a:endParaRPr lang="en-US" altLang="zh-CN" sz="1600" i="0" dirty="0" smtClean="0"/>
        </a:p>
        <a:p>
          <a:pPr algn="ctr" rtl="0"/>
          <a:r>
            <a:rPr lang="zh-CN" altLang="en-US" sz="1600" b="1" i="0" dirty="0" smtClean="0">
              <a:solidFill>
                <a:srgbClr val="FF0000"/>
              </a:solidFill>
            </a:rPr>
            <a:t>日常检查的主要内容：</a:t>
          </a:r>
          <a:endParaRPr lang="zh-CN" altLang="en-US" sz="1600" b="1" dirty="0">
            <a:solidFill>
              <a:srgbClr val="FF0000"/>
            </a:solidFill>
          </a:endParaRPr>
        </a:p>
      </dgm:t>
    </dgm:pt>
    <dgm:pt modelId="{971807C2-9992-48AE-9163-292A48E6409A}" cxnId="{F25438F0-9EBD-4066-9A1A-B25AAA13380D}" type="parTrans">
      <dgm:prSet/>
      <dgm:spPr/>
      <dgm:t>
        <a:bodyPr/>
        <a:lstStyle/>
        <a:p>
          <a:endParaRPr lang="zh-CN" altLang="en-US"/>
        </a:p>
      </dgm:t>
    </dgm:pt>
    <dgm:pt modelId="{73900C1A-CF37-40D5-9A1F-A4E94DE84000}" cxnId="{F25438F0-9EBD-4066-9A1A-B25AAA13380D}" type="sibTrans">
      <dgm:prSet/>
      <dgm:spPr/>
      <dgm:t>
        <a:bodyPr/>
        <a:lstStyle/>
        <a:p>
          <a:endParaRPr lang="zh-CN" altLang="en-US"/>
        </a:p>
      </dgm:t>
    </dgm:pt>
    <dgm:pt modelId="{96A1920E-C736-4D85-8F87-82EC462CE416}">
      <dgm:prSet/>
      <dgm:spPr/>
      <dgm:t>
        <a:bodyPr/>
        <a:lstStyle/>
        <a:p>
          <a:pPr rtl="0"/>
          <a:r>
            <a:rPr lang="zh-CN" i="0" dirty="0" smtClean="0"/>
            <a:t>① 键盘面板显示是否正常，有无缺少字符。仪表指示是否正确，是否有震动、震荡等现象。</a:t>
          </a:r>
          <a:endParaRPr lang="zh-CN" dirty="0"/>
        </a:p>
      </dgm:t>
    </dgm:pt>
    <dgm:pt modelId="{71C1A2AF-BFFC-42FF-8EEC-4A0CBCA95479}" cxnId="{180E766F-FBE7-47E2-BBA3-A16FEFEAA961}" type="parTrans">
      <dgm:prSet/>
      <dgm:spPr/>
      <dgm:t>
        <a:bodyPr/>
        <a:lstStyle/>
        <a:p>
          <a:endParaRPr lang="zh-CN" altLang="en-US"/>
        </a:p>
      </dgm:t>
    </dgm:pt>
    <dgm:pt modelId="{D67D9E2A-60C3-44EE-86C0-5F7322B9B2F5}" cxnId="{180E766F-FBE7-47E2-BBA3-A16FEFEAA961}" type="sibTrans">
      <dgm:prSet/>
      <dgm:spPr/>
      <dgm:t>
        <a:bodyPr/>
        <a:lstStyle/>
        <a:p>
          <a:endParaRPr lang="zh-CN" altLang="en-US"/>
        </a:p>
      </dgm:t>
    </dgm:pt>
    <dgm:pt modelId="{6F7C48CD-80DB-4BA5-AE15-CF43CC4D0294}">
      <dgm:prSet/>
      <dgm:spPr/>
      <dgm:t>
        <a:bodyPr/>
        <a:lstStyle/>
        <a:p>
          <a:pPr rtl="0"/>
          <a:r>
            <a:rPr lang="zh-CN" i="0" dirty="0" smtClean="0"/>
            <a:t>② 冷却风扇部分是否运转正常，是否有异常声音等。</a:t>
          </a:r>
          <a:endParaRPr lang="zh-CN" dirty="0"/>
        </a:p>
      </dgm:t>
    </dgm:pt>
    <dgm:pt modelId="{254CAB0C-AEAC-47E9-A03A-DC74BB00A6C2}" cxnId="{62802238-3006-45D7-AF73-2A8C1F4CFD5B}" type="parTrans">
      <dgm:prSet/>
      <dgm:spPr/>
      <dgm:t>
        <a:bodyPr/>
        <a:lstStyle/>
        <a:p>
          <a:endParaRPr lang="zh-CN" altLang="en-US"/>
        </a:p>
      </dgm:t>
    </dgm:pt>
    <dgm:pt modelId="{AA22EF93-606B-4024-985C-E0D596AF44B4}" cxnId="{62802238-3006-45D7-AF73-2A8C1F4CFD5B}" type="sibTrans">
      <dgm:prSet/>
      <dgm:spPr/>
      <dgm:t>
        <a:bodyPr/>
        <a:lstStyle/>
        <a:p>
          <a:endParaRPr lang="zh-CN" altLang="en-US"/>
        </a:p>
      </dgm:t>
    </dgm:pt>
    <dgm:pt modelId="{50C2EE98-C271-4816-BB14-735A12AD70EE}">
      <dgm:prSet/>
      <dgm:spPr/>
      <dgm:t>
        <a:bodyPr/>
        <a:lstStyle/>
        <a:p>
          <a:pPr rtl="0"/>
          <a:r>
            <a:rPr lang="zh-CN" i="0" dirty="0" smtClean="0"/>
            <a:t>③ 变频器及引出电缆是否有过热、变色、变形、异味、噪声、震动等异常情况。</a:t>
          </a:r>
          <a:endParaRPr lang="zh-CN" dirty="0"/>
        </a:p>
      </dgm:t>
    </dgm:pt>
    <dgm:pt modelId="{571BD423-1F9B-4EED-A59F-82A3F5E4963D}" cxnId="{F87171E1-D41F-4F4C-BB82-78B1F85C2FFB}" type="parTrans">
      <dgm:prSet/>
      <dgm:spPr/>
      <dgm:t>
        <a:bodyPr/>
        <a:lstStyle/>
        <a:p>
          <a:endParaRPr lang="zh-CN" altLang="en-US"/>
        </a:p>
      </dgm:t>
    </dgm:pt>
    <dgm:pt modelId="{0015CE69-377C-46E7-A735-3C49B18087E3}" cxnId="{F87171E1-D41F-4F4C-BB82-78B1F85C2FFB}" type="sibTrans">
      <dgm:prSet/>
      <dgm:spPr/>
      <dgm:t>
        <a:bodyPr/>
        <a:lstStyle/>
        <a:p>
          <a:endParaRPr lang="zh-CN" altLang="en-US"/>
        </a:p>
      </dgm:t>
    </dgm:pt>
    <dgm:pt modelId="{1599AA7E-5600-4D08-806E-E2D798E569CE}">
      <dgm:prSet/>
      <dgm:spPr/>
      <dgm:t>
        <a:bodyPr/>
        <a:lstStyle/>
        <a:p>
          <a:pPr rtl="0"/>
          <a:r>
            <a:rPr lang="zh-CN" i="0" smtClean="0"/>
            <a:t>④ 变频器周围环境是否符合标准规范，温度与湿度是否正常。</a:t>
          </a:r>
          <a:endParaRPr lang="zh-CN"/>
        </a:p>
      </dgm:t>
    </dgm:pt>
    <dgm:pt modelId="{97CDFC24-D68B-49B9-91AB-1B8A6744BE19}" cxnId="{F80943D5-2FD3-4A89-89F1-ABA447274628}" type="parTrans">
      <dgm:prSet/>
      <dgm:spPr/>
      <dgm:t>
        <a:bodyPr/>
        <a:lstStyle/>
        <a:p>
          <a:endParaRPr lang="zh-CN" altLang="en-US"/>
        </a:p>
      </dgm:t>
    </dgm:pt>
    <dgm:pt modelId="{0D27B6A8-8448-4574-9D3E-FE3E06283C32}" cxnId="{F80943D5-2FD3-4A89-89F1-ABA447274628}" type="sibTrans">
      <dgm:prSet/>
      <dgm:spPr/>
      <dgm:t>
        <a:bodyPr/>
        <a:lstStyle/>
        <a:p>
          <a:endParaRPr lang="zh-CN" altLang="en-US"/>
        </a:p>
      </dgm:t>
    </dgm:pt>
    <dgm:pt modelId="{B5D46119-0F79-4D89-A393-C14120603C8E}">
      <dgm:prSet/>
      <dgm:spPr/>
      <dgm:t>
        <a:bodyPr/>
        <a:lstStyle/>
        <a:p>
          <a:pPr rtl="0"/>
          <a:r>
            <a:rPr lang="zh-CN" i="0" smtClean="0"/>
            <a:t>⑤ 变频器的散热器温度是否正常，电动机是否有过热、异味、噪声、震动等异常情况。</a:t>
          </a:r>
          <a:endParaRPr lang="zh-CN"/>
        </a:p>
      </dgm:t>
    </dgm:pt>
    <dgm:pt modelId="{E6C348F2-39F3-45EF-BF3E-92D49E49FA2D}" cxnId="{96B4E37D-C36D-4C86-A99E-6855A50C1552}" type="parTrans">
      <dgm:prSet/>
      <dgm:spPr/>
      <dgm:t>
        <a:bodyPr/>
        <a:lstStyle/>
        <a:p>
          <a:endParaRPr lang="zh-CN" altLang="en-US"/>
        </a:p>
      </dgm:t>
    </dgm:pt>
    <dgm:pt modelId="{A94F20D3-C7E5-453D-BC0F-4F9D101425FE}" cxnId="{96B4E37D-C36D-4C86-A99E-6855A50C1552}" type="sibTrans">
      <dgm:prSet/>
      <dgm:spPr/>
      <dgm:t>
        <a:bodyPr/>
        <a:lstStyle/>
        <a:p>
          <a:endParaRPr lang="zh-CN" altLang="en-US"/>
        </a:p>
      </dgm:t>
    </dgm:pt>
    <dgm:pt modelId="{456780A3-8E0C-4227-B20D-ED26817B9E00}">
      <dgm:prSet/>
      <dgm:spPr/>
      <dgm:t>
        <a:bodyPr/>
        <a:lstStyle/>
        <a:p>
          <a:pPr rtl="0"/>
          <a:r>
            <a:rPr lang="zh-CN" i="0" smtClean="0"/>
            <a:t>⑥ 变频器控制系统是否有集聚尘埃的情况。</a:t>
          </a:r>
          <a:endParaRPr lang="zh-CN"/>
        </a:p>
      </dgm:t>
    </dgm:pt>
    <dgm:pt modelId="{058D7C8C-B634-44AA-89FC-1216D9C807E6}" cxnId="{24568004-0430-4AEC-871A-5C085E189097}" type="parTrans">
      <dgm:prSet/>
      <dgm:spPr/>
      <dgm:t>
        <a:bodyPr/>
        <a:lstStyle/>
        <a:p>
          <a:endParaRPr lang="zh-CN" altLang="en-US"/>
        </a:p>
      </dgm:t>
    </dgm:pt>
    <dgm:pt modelId="{F2CB6341-54C0-4F92-A126-C12038BB8716}" cxnId="{24568004-0430-4AEC-871A-5C085E189097}" type="sibTrans">
      <dgm:prSet/>
      <dgm:spPr/>
      <dgm:t>
        <a:bodyPr/>
        <a:lstStyle/>
        <a:p>
          <a:endParaRPr lang="zh-CN" altLang="en-US"/>
        </a:p>
      </dgm:t>
    </dgm:pt>
    <dgm:pt modelId="{C1BD0ABF-8079-4350-A669-B5747FCDE3E8}">
      <dgm:prSet/>
      <dgm:spPr/>
      <dgm:t>
        <a:bodyPr/>
        <a:lstStyle/>
        <a:p>
          <a:pPr rtl="0"/>
          <a:r>
            <a:rPr lang="zh-CN" i="0" smtClean="0"/>
            <a:t>⑦ 变频器控制系统的各连接线及外围电器元件是否有松动等异常现象。</a:t>
          </a:r>
          <a:endParaRPr lang="zh-CN"/>
        </a:p>
      </dgm:t>
    </dgm:pt>
    <dgm:pt modelId="{136D3A79-DC8F-4886-BCCD-4D84165BA8C2}" cxnId="{F2D7C8D6-773D-4627-81F5-3F6690D26FD5}" type="parTrans">
      <dgm:prSet/>
      <dgm:spPr/>
      <dgm:t>
        <a:bodyPr/>
        <a:lstStyle/>
        <a:p>
          <a:endParaRPr lang="zh-CN" altLang="en-US"/>
        </a:p>
      </dgm:t>
    </dgm:pt>
    <dgm:pt modelId="{E1FA18F6-93C7-4FAB-9B61-7CAC52CD2773}" cxnId="{F2D7C8D6-773D-4627-81F5-3F6690D26FD5}" type="sibTrans">
      <dgm:prSet/>
      <dgm:spPr/>
      <dgm:t>
        <a:bodyPr/>
        <a:lstStyle/>
        <a:p>
          <a:endParaRPr lang="zh-CN" altLang="en-US"/>
        </a:p>
      </dgm:t>
    </dgm:pt>
    <dgm:pt modelId="{BD238501-4DE1-44E6-AA80-B17A88223C3C}">
      <dgm:prSet/>
      <dgm:spPr/>
      <dgm:t>
        <a:bodyPr/>
        <a:lstStyle/>
        <a:p>
          <a:pPr rtl="0"/>
          <a:r>
            <a:rPr lang="zh-CN" i="0" dirty="0" smtClean="0"/>
            <a:t>⑧ 检查变频器的进线电源是否正常，电源开关是否有电火花、缺相，引线压接螺栓是否松动，电压是否正常等。</a:t>
          </a:r>
          <a:endParaRPr lang="zh-CN" dirty="0"/>
        </a:p>
      </dgm:t>
    </dgm:pt>
    <dgm:pt modelId="{56EECF40-62EB-4BEB-B92D-4F34D2D509E6}" cxnId="{473C2D3F-2FDD-44EC-9461-5401686B6797}" type="parTrans">
      <dgm:prSet/>
      <dgm:spPr/>
      <dgm:t>
        <a:bodyPr/>
        <a:lstStyle/>
        <a:p>
          <a:endParaRPr lang="zh-CN" altLang="en-US"/>
        </a:p>
      </dgm:t>
    </dgm:pt>
    <dgm:pt modelId="{75DCA404-6A50-4B35-9FC3-715847104535}" cxnId="{473C2D3F-2FDD-44EC-9461-5401686B6797}" type="sibTrans">
      <dgm:prSet/>
      <dgm:spPr/>
      <dgm:t>
        <a:bodyPr/>
        <a:lstStyle/>
        <a:p>
          <a:endParaRPr lang="zh-CN" altLang="en-US"/>
        </a:p>
      </dgm:t>
    </dgm:pt>
    <dgm:pt modelId="{98D142FC-BAAC-42F5-AA1E-D8D5B1F10523}" type="pres">
      <dgm:prSet presAssocID="{B3C81059-427E-42DB-A99E-0A5DAD8A16A2}" presName="vert0" presStyleCnt="0">
        <dgm:presLayoutVars>
          <dgm:dir/>
          <dgm:animOne val="branch"/>
          <dgm:animLvl val="lvl"/>
        </dgm:presLayoutVars>
      </dgm:prSet>
      <dgm:spPr/>
      <dgm:t>
        <a:bodyPr/>
        <a:lstStyle/>
        <a:p>
          <a:endParaRPr lang="zh-CN" altLang="en-US"/>
        </a:p>
      </dgm:t>
    </dgm:pt>
    <dgm:pt modelId="{031DAAD3-B0B0-459D-BEE4-06C2065CB6F1}" type="pres">
      <dgm:prSet presAssocID="{32873843-82F9-4043-BBD3-4F6BD3016423}" presName="thickLine" presStyleLbl="alignNode1" presStyleIdx="0" presStyleCnt="1"/>
      <dgm:spPr/>
    </dgm:pt>
    <dgm:pt modelId="{F55F99AC-EA29-40FF-B818-CBD75BB39D06}" type="pres">
      <dgm:prSet presAssocID="{32873843-82F9-4043-BBD3-4F6BD3016423}" presName="horz1" presStyleCnt="0"/>
      <dgm:spPr/>
    </dgm:pt>
    <dgm:pt modelId="{DAAC2C38-E107-4EB4-807B-28219938DF22}" type="pres">
      <dgm:prSet presAssocID="{32873843-82F9-4043-BBD3-4F6BD3016423}" presName="tx1" presStyleLbl="revTx" presStyleIdx="0" presStyleCnt="9"/>
      <dgm:spPr/>
      <dgm:t>
        <a:bodyPr/>
        <a:lstStyle/>
        <a:p>
          <a:endParaRPr lang="zh-CN" altLang="en-US"/>
        </a:p>
      </dgm:t>
    </dgm:pt>
    <dgm:pt modelId="{DFEE4AD4-83E9-480B-B88F-44722653E867}" type="pres">
      <dgm:prSet presAssocID="{32873843-82F9-4043-BBD3-4F6BD3016423}" presName="vert1" presStyleCnt="0"/>
      <dgm:spPr/>
    </dgm:pt>
    <dgm:pt modelId="{21F8D3AB-BA5F-449E-85A6-50914B8E023D}" type="pres">
      <dgm:prSet presAssocID="{96A1920E-C736-4D85-8F87-82EC462CE416}" presName="vertSpace2a" presStyleCnt="0"/>
      <dgm:spPr/>
    </dgm:pt>
    <dgm:pt modelId="{7FCBDDDD-1F9E-4D88-9041-0C48775D0204}" type="pres">
      <dgm:prSet presAssocID="{96A1920E-C736-4D85-8F87-82EC462CE416}" presName="horz2" presStyleCnt="0"/>
      <dgm:spPr/>
    </dgm:pt>
    <dgm:pt modelId="{283F7149-CB6A-4F73-8EBB-7FEAD1BEFCF5}" type="pres">
      <dgm:prSet presAssocID="{96A1920E-C736-4D85-8F87-82EC462CE416}" presName="horzSpace2" presStyleCnt="0"/>
      <dgm:spPr/>
    </dgm:pt>
    <dgm:pt modelId="{60F1EF69-811D-4703-92AD-E04F77D9950C}" type="pres">
      <dgm:prSet presAssocID="{96A1920E-C736-4D85-8F87-82EC462CE416}" presName="tx2" presStyleLbl="revTx" presStyleIdx="1" presStyleCnt="9"/>
      <dgm:spPr/>
      <dgm:t>
        <a:bodyPr/>
        <a:lstStyle/>
        <a:p>
          <a:endParaRPr lang="zh-CN" altLang="en-US"/>
        </a:p>
      </dgm:t>
    </dgm:pt>
    <dgm:pt modelId="{52A6C354-23BB-4F16-83CC-ACDA95EC63B0}" type="pres">
      <dgm:prSet presAssocID="{96A1920E-C736-4D85-8F87-82EC462CE416}" presName="vert2" presStyleCnt="0"/>
      <dgm:spPr/>
    </dgm:pt>
    <dgm:pt modelId="{ECCF11C9-DE07-40BE-BA87-33B3F100F86F}" type="pres">
      <dgm:prSet presAssocID="{96A1920E-C736-4D85-8F87-82EC462CE416}" presName="thinLine2b" presStyleLbl="callout" presStyleIdx="0" presStyleCnt="8"/>
      <dgm:spPr/>
    </dgm:pt>
    <dgm:pt modelId="{45BC1A2E-A4D4-4628-B3C2-1EAC1B1BB8E9}" type="pres">
      <dgm:prSet presAssocID="{96A1920E-C736-4D85-8F87-82EC462CE416}" presName="vertSpace2b" presStyleCnt="0"/>
      <dgm:spPr/>
    </dgm:pt>
    <dgm:pt modelId="{A1F9F359-B12E-423F-8381-C0F5967DF08D}" type="pres">
      <dgm:prSet presAssocID="{6F7C48CD-80DB-4BA5-AE15-CF43CC4D0294}" presName="horz2" presStyleCnt="0"/>
      <dgm:spPr/>
    </dgm:pt>
    <dgm:pt modelId="{A3D4B2F0-E6DB-49AF-A8D9-BC206AA88F7F}" type="pres">
      <dgm:prSet presAssocID="{6F7C48CD-80DB-4BA5-AE15-CF43CC4D0294}" presName="horzSpace2" presStyleCnt="0"/>
      <dgm:spPr/>
    </dgm:pt>
    <dgm:pt modelId="{E1002F85-F1A3-475A-9975-BEB529768679}" type="pres">
      <dgm:prSet presAssocID="{6F7C48CD-80DB-4BA5-AE15-CF43CC4D0294}" presName="tx2" presStyleLbl="revTx" presStyleIdx="2" presStyleCnt="9"/>
      <dgm:spPr/>
      <dgm:t>
        <a:bodyPr/>
        <a:lstStyle/>
        <a:p>
          <a:endParaRPr lang="zh-CN" altLang="en-US"/>
        </a:p>
      </dgm:t>
    </dgm:pt>
    <dgm:pt modelId="{DD72693D-6042-473B-A975-9826D4A5CFFE}" type="pres">
      <dgm:prSet presAssocID="{6F7C48CD-80DB-4BA5-AE15-CF43CC4D0294}" presName="vert2" presStyleCnt="0"/>
      <dgm:spPr/>
    </dgm:pt>
    <dgm:pt modelId="{CC5FEC40-2AA2-438D-9EF3-E68B22DDD006}" type="pres">
      <dgm:prSet presAssocID="{6F7C48CD-80DB-4BA5-AE15-CF43CC4D0294}" presName="thinLine2b" presStyleLbl="callout" presStyleIdx="1" presStyleCnt="8"/>
      <dgm:spPr/>
    </dgm:pt>
    <dgm:pt modelId="{6330B7B3-6628-4E73-85C1-510AEE790C4C}" type="pres">
      <dgm:prSet presAssocID="{6F7C48CD-80DB-4BA5-AE15-CF43CC4D0294}" presName="vertSpace2b" presStyleCnt="0"/>
      <dgm:spPr/>
    </dgm:pt>
    <dgm:pt modelId="{22B570D9-63BA-46C6-8EDA-B6CB00F3F6FC}" type="pres">
      <dgm:prSet presAssocID="{50C2EE98-C271-4816-BB14-735A12AD70EE}" presName="horz2" presStyleCnt="0"/>
      <dgm:spPr/>
    </dgm:pt>
    <dgm:pt modelId="{6C12750D-0337-4B63-AC38-DC2265E69BDD}" type="pres">
      <dgm:prSet presAssocID="{50C2EE98-C271-4816-BB14-735A12AD70EE}" presName="horzSpace2" presStyleCnt="0"/>
      <dgm:spPr/>
    </dgm:pt>
    <dgm:pt modelId="{58423972-2551-4048-8225-98B91C42D662}" type="pres">
      <dgm:prSet presAssocID="{50C2EE98-C271-4816-BB14-735A12AD70EE}" presName="tx2" presStyleLbl="revTx" presStyleIdx="3" presStyleCnt="9"/>
      <dgm:spPr/>
      <dgm:t>
        <a:bodyPr/>
        <a:lstStyle/>
        <a:p>
          <a:endParaRPr lang="zh-CN" altLang="en-US"/>
        </a:p>
      </dgm:t>
    </dgm:pt>
    <dgm:pt modelId="{E64A29F2-9516-472F-B276-34CAA20510A8}" type="pres">
      <dgm:prSet presAssocID="{50C2EE98-C271-4816-BB14-735A12AD70EE}" presName="vert2" presStyleCnt="0"/>
      <dgm:spPr/>
    </dgm:pt>
    <dgm:pt modelId="{EB7D6F3F-39AE-40B1-96D8-D6B14ABF0870}" type="pres">
      <dgm:prSet presAssocID="{50C2EE98-C271-4816-BB14-735A12AD70EE}" presName="thinLine2b" presStyleLbl="callout" presStyleIdx="2" presStyleCnt="8"/>
      <dgm:spPr/>
    </dgm:pt>
    <dgm:pt modelId="{E192B468-7862-4F88-ABB5-5C38307CCCE0}" type="pres">
      <dgm:prSet presAssocID="{50C2EE98-C271-4816-BB14-735A12AD70EE}" presName="vertSpace2b" presStyleCnt="0"/>
      <dgm:spPr/>
    </dgm:pt>
    <dgm:pt modelId="{481561D3-45A1-4324-9FBD-BA6D0FE7E30E}" type="pres">
      <dgm:prSet presAssocID="{1599AA7E-5600-4D08-806E-E2D798E569CE}" presName="horz2" presStyleCnt="0"/>
      <dgm:spPr/>
    </dgm:pt>
    <dgm:pt modelId="{2971A0E0-5D23-48D4-9930-90FFBDCD4373}" type="pres">
      <dgm:prSet presAssocID="{1599AA7E-5600-4D08-806E-E2D798E569CE}" presName="horzSpace2" presStyleCnt="0"/>
      <dgm:spPr/>
    </dgm:pt>
    <dgm:pt modelId="{FA604257-A2DF-4544-9FDF-910A07556376}" type="pres">
      <dgm:prSet presAssocID="{1599AA7E-5600-4D08-806E-E2D798E569CE}" presName="tx2" presStyleLbl="revTx" presStyleIdx="4" presStyleCnt="9"/>
      <dgm:spPr/>
      <dgm:t>
        <a:bodyPr/>
        <a:lstStyle/>
        <a:p>
          <a:endParaRPr lang="zh-CN" altLang="en-US"/>
        </a:p>
      </dgm:t>
    </dgm:pt>
    <dgm:pt modelId="{81FE9888-FEA9-4C2D-AD4D-7B33FA6E986E}" type="pres">
      <dgm:prSet presAssocID="{1599AA7E-5600-4D08-806E-E2D798E569CE}" presName="vert2" presStyleCnt="0"/>
      <dgm:spPr/>
    </dgm:pt>
    <dgm:pt modelId="{BEFB2D9C-D9CE-4CDE-A6CF-D52C088516E1}" type="pres">
      <dgm:prSet presAssocID="{1599AA7E-5600-4D08-806E-E2D798E569CE}" presName="thinLine2b" presStyleLbl="callout" presStyleIdx="3" presStyleCnt="8"/>
      <dgm:spPr/>
    </dgm:pt>
    <dgm:pt modelId="{3C6EFDC5-8E71-4D06-8F89-AB3E6E492084}" type="pres">
      <dgm:prSet presAssocID="{1599AA7E-5600-4D08-806E-E2D798E569CE}" presName="vertSpace2b" presStyleCnt="0"/>
      <dgm:spPr/>
    </dgm:pt>
    <dgm:pt modelId="{EA6536DB-65BA-4018-AA2A-968619A63DB0}" type="pres">
      <dgm:prSet presAssocID="{B5D46119-0F79-4D89-A393-C14120603C8E}" presName="horz2" presStyleCnt="0"/>
      <dgm:spPr/>
    </dgm:pt>
    <dgm:pt modelId="{F922DB9A-FD0D-4BB9-814F-D865FEFC7E6D}" type="pres">
      <dgm:prSet presAssocID="{B5D46119-0F79-4D89-A393-C14120603C8E}" presName="horzSpace2" presStyleCnt="0"/>
      <dgm:spPr/>
    </dgm:pt>
    <dgm:pt modelId="{9D166037-DA2A-45DD-B33D-8CE554497730}" type="pres">
      <dgm:prSet presAssocID="{B5D46119-0F79-4D89-A393-C14120603C8E}" presName="tx2" presStyleLbl="revTx" presStyleIdx="5" presStyleCnt="9"/>
      <dgm:spPr/>
      <dgm:t>
        <a:bodyPr/>
        <a:lstStyle/>
        <a:p>
          <a:endParaRPr lang="zh-CN" altLang="en-US"/>
        </a:p>
      </dgm:t>
    </dgm:pt>
    <dgm:pt modelId="{431531CD-260A-45D8-ABEF-4CDC55A1FA66}" type="pres">
      <dgm:prSet presAssocID="{B5D46119-0F79-4D89-A393-C14120603C8E}" presName="vert2" presStyleCnt="0"/>
      <dgm:spPr/>
    </dgm:pt>
    <dgm:pt modelId="{A341A913-9EB1-4775-927C-75B6BD3AD796}" type="pres">
      <dgm:prSet presAssocID="{B5D46119-0F79-4D89-A393-C14120603C8E}" presName="thinLine2b" presStyleLbl="callout" presStyleIdx="4" presStyleCnt="8"/>
      <dgm:spPr/>
    </dgm:pt>
    <dgm:pt modelId="{F6C92A13-2B60-4B0F-9032-94CD0161A9A0}" type="pres">
      <dgm:prSet presAssocID="{B5D46119-0F79-4D89-A393-C14120603C8E}" presName="vertSpace2b" presStyleCnt="0"/>
      <dgm:spPr/>
    </dgm:pt>
    <dgm:pt modelId="{1ABBE08F-4A52-4490-B2CA-3DB33BCA524E}" type="pres">
      <dgm:prSet presAssocID="{456780A3-8E0C-4227-B20D-ED26817B9E00}" presName="horz2" presStyleCnt="0"/>
      <dgm:spPr/>
    </dgm:pt>
    <dgm:pt modelId="{7CDD098E-11F4-40DD-B355-EC9611FE54BA}" type="pres">
      <dgm:prSet presAssocID="{456780A3-8E0C-4227-B20D-ED26817B9E00}" presName="horzSpace2" presStyleCnt="0"/>
      <dgm:spPr/>
    </dgm:pt>
    <dgm:pt modelId="{F36B3F6C-6DE9-43B0-807A-B61E1866180C}" type="pres">
      <dgm:prSet presAssocID="{456780A3-8E0C-4227-B20D-ED26817B9E00}" presName="tx2" presStyleLbl="revTx" presStyleIdx="6" presStyleCnt="9"/>
      <dgm:spPr/>
      <dgm:t>
        <a:bodyPr/>
        <a:lstStyle/>
        <a:p>
          <a:endParaRPr lang="zh-CN" altLang="en-US"/>
        </a:p>
      </dgm:t>
    </dgm:pt>
    <dgm:pt modelId="{729930DD-5CC6-47C3-9BEA-27AF40FFD37A}" type="pres">
      <dgm:prSet presAssocID="{456780A3-8E0C-4227-B20D-ED26817B9E00}" presName="vert2" presStyleCnt="0"/>
      <dgm:spPr/>
    </dgm:pt>
    <dgm:pt modelId="{BF0582B5-93E9-4127-AAA8-837FB6724285}" type="pres">
      <dgm:prSet presAssocID="{456780A3-8E0C-4227-B20D-ED26817B9E00}" presName="thinLine2b" presStyleLbl="callout" presStyleIdx="5" presStyleCnt="8"/>
      <dgm:spPr/>
    </dgm:pt>
    <dgm:pt modelId="{089FCFEB-0A9B-4993-A0A6-0605B108DA49}" type="pres">
      <dgm:prSet presAssocID="{456780A3-8E0C-4227-B20D-ED26817B9E00}" presName="vertSpace2b" presStyleCnt="0"/>
      <dgm:spPr/>
    </dgm:pt>
    <dgm:pt modelId="{9F047F9E-F0BB-48CD-A83B-9EE461DEE2D8}" type="pres">
      <dgm:prSet presAssocID="{C1BD0ABF-8079-4350-A669-B5747FCDE3E8}" presName="horz2" presStyleCnt="0"/>
      <dgm:spPr/>
    </dgm:pt>
    <dgm:pt modelId="{BE7E1EE4-7FF2-4B05-A083-A58C7CE66062}" type="pres">
      <dgm:prSet presAssocID="{C1BD0ABF-8079-4350-A669-B5747FCDE3E8}" presName="horzSpace2" presStyleCnt="0"/>
      <dgm:spPr/>
    </dgm:pt>
    <dgm:pt modelId="{84317CB4-750B-4EFD-9364-D0D4EF24A695}" type="pres">
      <dgm:prSet presAssocID="{C1BD0ABF-8079-4350-A669-B5747FCDE3E8}" presName="tx2" presStyleLbl="revTx" presStyleIdx="7" presStyleCnt="9"/>
      <dgm:spPr/>
      <dgm:t>
        <a:bodyPr/>
        <a:lstStyle/>
        <a:p>
          <a:endParaRPr lang="zh-CN" altLang="en-US"/>
        </a:p>
      </dgm:t>
    </dgm:pt>
    <dgm:pt modelId="{DA7848B0-618F-470A-8156-BC50863B4CAB}" type="pres">
      <dgm:prSet presAssocID="{C1BD0ABF-8079-4350-A669-B5747FCDE3E8}" presName="vert2" presStyleCnt="0"/>
      <dgm:spPr/>
    </dgm:pt>
    <dgm:pt modelId="{2A8062CD-54B9-4987-930D-0AAB24732AC9}" type="pres">
      <dgm:prSet presAssocID="{C1BD0ABF-8079-4350-A669-B5747FCDE3E8}" presName="thinLine2b" presStyleLbl="callout" presStyleIdx="6" presStyleCnt="8"/>
      <dgm:spPr/>
    </dgm:pt>
    <dgm:pt modelId="{2B363257-FD71-471B-8D41-27446DA27ACF}" type="pres">
      <dgm:prSet presAssocID="{C1BD0ABF-8079-4350-A669-B5747FCDE3E8}" presName="vertSpace2b" presStyleCnt="0"/>
      <dgm:spPr/>
    </dgm:pt>
    <dgm:pt modelId="{E764EBF0-1430-4005-A3EB-31BA9F76D155}" type="pres">
      <dgm:prSet presAssocID="{BD238501-4DE1-44E6-AA80-B17A88223C3C}" presName="horz2" presStyleCnt="0"/>
      <dgm:spPr/>
    </dgm:pt>
    <dgm:pt modelId="{39202089-D457-45A1-BA8F-1C8A933B7351}" type="pres">
      <dgm:prSet presAssocID="{BD238501-4DE1-44E6-AA80-B17A88223C3C}" presName="horzSpace2" presStyleCnt="0"/>
      <dgm:spPr/>
    </dgm:pt>
    <dgm:pt modelId="{F1E43895-7B90-4257-9641-EEF014B87371}" type="pres">
      <dgm:prSet presAssocID="{BD238501-4DE1-44E6-AA80-B17A88223C3C}" presName="tx2" presStyleLbl="revTx" presStyleIdx="8" presStyleCnt="9"/>
      <dgm:spPr/>
      <dgm:t>
        <a:bodyPr/>
        <a:lstStyle/>
        <a:p>
          <a:endParaRPr lang="zh-CN" altLang="en-US"/>
        </a:p>
      </dgm:t>
    </dgm:pt>
    <dgm:pt modelId="{69364892-7B14-426F-88B8-C6633BC083A3}" type="pres">
      <dgm:prSet presAssocID="{BD238501-4DE1-44E6-AA80-B17A88223C3C}" presName="vert2" presStyleCnt="0"/>
      <dgm:spPr/>
    </dgm:pt>
    <dgm:pt modelId="{8D316C57-9342-45DA-9993-53E4CF20E86B}" type="pres">
      <dgm:prSet presAssocID="{BD238501-4DE1-44E6-AA80-B17A88223C3C}" presName="thinLine2b" presStyleLbl="callout" presStyleIdx="7" presStyleCnt="8"/>
      <dgm:spPr/>
    </dgm:pt>
    <dgm:pt modelId="{F2B5AA68-E1D8-44CA-8E6B-C0A76E57CA42}" type="pres">
      <dgm:prSet presAssocID="{BD238501-4DE1-44E6-AA80-B17A88223C3C}" presName="vertSpace2b" presStyleCnt="0"/>
      <dgm:spPr/>
    </dgm:pt>
  </dgm:ptLst>
  <dgm:cxnLst>
    <dgm:cxn modelId="{6B717D04-C74D-4A72-89AB-321B65931A31}" type="presOf" srcId="{456780A3-8E0C-4227-B20D-ED26817B9E00}" destId="{F36B3F6C-6DE9-43B0-807A-B61E1866180C}" srcOrd="0" destOrd="0" presId="urn:microsoft.com/office/officeart/2008/layout/LinedList"/>
    <dgm:cxn modelId="{180E766F-FBE7-47E2-BBA3-A16FEFEAA961}" srcId="{32873843-82F9-4043-BBD3-4F6BD3016423}" destId="{96A1920E-C736-4D85-8F87-82EC462CE416}" srcOrd="0" destOrd="0" parTransId="{71C1A2AF-BFFC-42FF-8EEC-4A0CBCA95479}" sibTransId="{D67D9E2A-60C3-44EE-86C0-5F7322B9B2F5}"/>
    <dgm:cxn modelId="{5F7877D0-BF9A-4B08-804C-159AFE397553}" type="presOf" srcId="{96A1920E-C736-4D85-8F87-82EC462CE416}" destId="{60F1EF69-811D-4703-92AD-E04F77D9950C}" srcOrd="0" destOrd="0" presId="urn:microsoft.com/office/officeart/2008/layout/LinedList"/>
    <dgm:cxn modelId="{C33ABEE1-AA7A-4F71-B037-F925A65A1F3B}" type="presOf" srcId="{B3C81059-427E-42DB-A99E-0A5DAD8A16A2}" destId="{98D142FC-BAAC-42F5-AA1E-D8D5B1F10523}" srcOrd="0" destOrd="0" presId="urn:microsoft.com/office/officeart/2008/layout/LinedList"/>
    <dgm:cxn modelId="{CDC65A86-372D-4421-A6C7-5CAEB9DC46C5}" type="presOf" srcId="{50C2EE98-C271-4816-BB14-735A12AD70EE}" destId="{58423972-2551-4048-8225-98B91C42D662}" srcOrd="0" destOrd="0" presId="urn:microsoft.com/office/officeart/2008/layout/LinedList"/>
    <dgm:cxn modelId="{A403E377-F009-4FE5-B155-3CAAEF4F2109}" type="presOf" srcId="{6F7C48CD-80DB-4BA5-AE15-CF43CC4D0294}" destId="{E1002F85-F1A3-475A-9975-BEB529768679}" srcOrd="0" destOrd="0" presId="urn:microsoft.com/office/officeart/2008/layout/LinedList"/>
    <dgm:cxn modelId="{3CA6532D-2AE8-4F7F-93C7-18390B7AF777}" type="presOf" srcId="{C1BD0ABF-8079-4350-A669-B5747FCDE3E8}" destId="{84317CB4-750B-4EFD-9364-D0D4EF24A695}" srcOrd="0" destOrd="0" presId="urn:microsoft.com/office/officeart/2008/layout/LinedList"/>
    <dgm:cxn modelId="{F87171E1-D41F-4F4C-BB82-78B1F85C2FFB}" srcId="{32873843-82F9-4043-BBD3-4F6BD3016423}" destId="{50C2EE98-C271-4816-BB14-735A12AD70EE}" srcOrd="2" destOrd="0" parTransId="{571BD423-1F9B-4EED-A59F-82A3F5E4963D}" sibTransId="{0015CE69-377C-46E7-A735-3C49B18087E3}"/>
    <dgm:cxn modelId="{62802238-3006-45D7-AF73-2A8C1F4CFD5B}" srcId="{32873843-82F9-4043-BBD3-4F6BD3016423}" destId="{6F7C48CD-80DB-4BA5-AE15-CF43CC4D0294}" srcOrd="1" destOrd="0" parTransId="{254CAB0C-AEAC-47E9-A03A-DC74BB00A6C2}" sibTransId="{AA22EF93-606B-4024-985C-E0D596AF44B4}"/>
    <dgm:cxn modelId="{96B4E37D-C36D-4C86-A99E-6855A50C1552}" srcId="{32873843-82F9-4043-BBD3-4F6BD3016423}" destId="{B5D46119-0F79-4D89-A393-C14120603C8E}" srcOrd="4" destOrd="0" parTransId="{E6C348F2-39F3-45EF-BF3E-92D49E49FA2D}" sibTransId="{A94F20D3-C7E5-453D-BC0F-4F9D101425FE}"/>
    <dgm:cxn modelId="{F2D7C8D6-773D-4627-81F5-3F6690D26FD5}" srcId="{32873843-82F9-4043-BBD3-4F6BD3016423}" destId="{C1BD0ABF-8079-4350-A669-B5747FCDE3E8}" srcOrd="6" destOrd="0" parTransId="{136D3A79-DC8F-4886-BCCD-4D84165BA8C2}" sibTransId="{E1FA18F6-93C7-4FAB-9B61-7CAC52CD2773}"/>
    <dgm:cxn modelId="{F25438F0-9EBD-4066-9A1A-B25AAA13380D}" srcId="{B3C81059-427E-42DB-A99E-0A5DAD8A16A2}" destId="{32873843-82F9-4043-BBD3-4F6BD3016423}" srcOrd="0" destOrd="0" parTransId="{971807C2-9992-48AE-9163-292A48E6409A}" sibTransId="{73900C1A-CF37-40D5-9A1F-A4E94DE84000}"/>
    <dgm:cxn modelId="{473C2D3F-2FDD-44EC-9461-5401686B6797}" srcId="{32873843-82F9-4043-BBD3-4F6BD3016423}" destId="{BD238501-4DE1-44E6-AA80-B17A88223C3C}" srcOrd="7" destOrd="0" parTransId="{56EECF40-62EB-4BEB-B92D-4F34D2D509E6}" sibTransId="{75DCA404-6A50-4B35-9FC3-715847104535}"/>
    <dgm:cxn modelId="{E7497444-F373-479F-A4ED-B240ACE479D9}" type="presOf" srcId="{BD238501-4DE1-44E6-AA80-B17A88223C3C}" destId="{F1E43895-7B90-4257-9641-EEF014B87371}" srcOrd="0" destOrd="0" presId="urn:microsoft.com/office/officeart/2008/layout/LinedList"/>
    <dgm:cxn modelId="{F80943D5-2FD3-4A89-89F1-ABA447274628}" srcId="{32873843-82F9-4043-BBD3-4F6BD3016423}" destId="{1599AA7E-5600-4D08-806E-E2D798E569CE}" srcOrd="3" destOrd="0" parTransId="{97CDFC24-D68B-49B9-91AB-1B8A6744BE19}" sibTransId="{0D27B6A8-8448-4574-9D3E-FE3E06283C32}"/>
    <dgm:cxn modelId="{50CBE017-117D-4543-AA96-F72743C6791D}" type="presOf" srcId="{32873843-82F9-4043-BBD3-4F6BD3016423}" destId="{DAAC2C38-E107-4EB4-807B-28219938DF22}" srcOrd="0" destOrd="0" presId="urn:microsoft.com/office/officeart/2008/layout/LinedList"/>
    <dgm:cxn modelId="{8B3E9431-2E82-4BF1-97DE-278C32421525}" type="presOf" srcId="{B5D46119-0F79-4D89-A393-C14120603C8E}" destId="{9D166037-DA2A-45DD-B33D-8CE554497730}" srcOrd="0" destOrd="0" presId="urn:microsoft.com/office/officeart/2008/layout/LinedList"/>
    <dgm:cxn modelId="{24568004-0430-4AEC-871A-5C085E189097}" srcId="{32873843-82F9-4043-BBD3-4F6BD3016423}" destId="{456780A3-8E0C-4227-B20D-ED26817B9E00}" srcOrd="5" destOrd="0" parTransId="{058D7C8C-B634-44AA-89FC-1216D9C807E6}" sibTransId="{F2CB6341-54C0-4F92-A126-C12038BB8716}"/>
    <dgm:cxn modelId="{DB576063-C972-4DB5-ACC0-4FE547E14383}" type="presOf" srcId="{1599AA7E-5600-4D08-806E-E2D798E569CE}" destId="{FA604257-A2DF-4544-9FDF-910A07556376}" srcOrd="0" destOrd="0" presId="urn:microsoft.com/office/officeart/2008/layout/LinedList"/>
    <dgm:cxn modelId="{09E1084C-7678-46F7-8E40-F0E3637EBF46}" type="presParOf" srcId="{98D142FC-BAAC-42F5-AA1E-D8D5B1F10523}" destId="{031DAAD3-B0B0-459D-BEE4-06C2065CB6F1}" srcOrd="0" destOrd="0" presId="urn:microsoft.com/office/officeart/2008/layout/LinedList"/>
    <dgm:cxn modelId="{90A7E12D-598C-4376-B6C5-3B3129627477}" type="presParOf" srcId="{98D142FC-BAAC-42F5-AA1E-D8D5B1F10523}" destId="{F55F99AC-EA29-40FF-B818-CBD75BB39D06}" srcOrd="1" destOrd="0" presId="urn:microsoft.com/office/officeart/2008/layout/LinedList"/>
    <dgm:cxn modelId="{BE9DFAA5-8F76-4B92-A01E-9960386352E6}" type="presParOf" srcId="{F55F99AC-EA29-40FF-B818-CBD75BB39D06}" destId="{DAAC2C38-E107-4EB4-807B-28219938DF22}" srcOrd="0" destOrd="0" presId="urn:microsoft.com/office/officeart/2008/layout/LinedList"/>
    <dgm:cxn modelId="{A7E93252-C334-4CCF-B31F-01867230D423}" type="presParOf" srcId="{F55F99AC-EA29-40FF-B818-CBD75BB39D06}" destId="{DFEE4AD4-83E9-480B-B88F-44722653E867}" srcOrd="1" destOrd="0" presId="urn:microsoft.com/office/officeart/2008/layout/LinedList"/>
    <dgm:cxn modelId="{61F653B1-7DE0-484D-AD06-379D1975742F}" type="presParOf" srcId="{DFEE4AD4-83E9-480B-B88F-44722653E867}" destId="{21F8D3AB-BA5F-449E-85A6-50914B8E023D}" srcOrd="0" destOrd="0" presId="urn:microsoft.com/office/officeart/2008/layout/LinedList"/>
    <dgm:cxn modelId="{90F22C6D-F471-4C51-B5D0-1C63AD92BA63}" type="presParOf" srcId="{DFEE4AD4-83E9-480B-B88F-44722653E867}" destId="{7FCBDDDD-1F9E-4D88-9041-0C48775D0204}" srcOrd="1" destOrd="0" presId="urn:microsoft.com/office/officeart/2008/layout/LinedList"/>
    <dgm:cxn modelId="{12A69456-3C8D-4915-9586-D0CEDF5A38C1}" type="presParOf" srcId="{7FCBDDDD-1F9E-4D88-9041-0C48775D0204}" destId="{283F7149-CB6A-4F73-8EBB-7FEAD1BEFCF5}" srcOrd="0" destOrd="0" presId="urn:microsoft.com/office/officeart/2008/layout/LinedList"/>
    <dgm:cxn modelId="{CCF64505-A6F1-4F68-BD62-23DCE706E56D}" type="presParOf" srcId="{7FCBDDDD-1F9E-4D88-9041-0C48775D0204}" destId="{60F1EF69-811D-4703-92AD-E04F77D9950C}" srcOrd="1" destOrd="0" presId="urn:microsoft.com/office/officeart/2008/layout/LinedList"/>
    <dgm:cxn modelId="{13D8EC4B-342B-4E83-8E6D-4E3A919EFC3A}" type="presParOf" srcId="{7FCBDDDD-1F9E-4D88-9041-0C48775D0204}" destId="{52A6C354-23BB-4F16-83CC-ACDA95EC63B0}" srcOrd="2" destOrd="0" presId="urn:microsoft.com/office/officeart/2008/layout/LinedList"/>
    <dgm:cxn modelId="{E4E5B48D-07A5-4F61-B51F-26014A286389}" type="presParOf" srcId="{DFEE4AD4-83E9-480B-B88F-44722653E867}" destId="{ECCF11C9-DE07-40BE-BA87-33B3F100F86F}" srcOrd="2" destOrd="0" presId="urn:microsoft.com/office/officeart/2008/layout/LinedList"/>
    <dgm:cxn modelId="{3219B22F-38C8-4EDA-A639-24A0A4113129}" type="presParOf" srcId="{DFEE4AD4-83E9-480B-B88F-44722653E867}" destId="{45BC1A2E-A4D4-4628-B3C2-1EAC1B1BB8E9}" srcOrd="3" destOrd="0" presId="urn:microsoft.com/office/officeart/2008/layout/LinedList"/>
    <dgm:cxn modelId="{6E79C981-DEE9-44DC-9EC6-E0E86E462952}" type="presParOf" srcId="{DFEE4AD4-83E9-480B-B88F-44722653E867}" destId="{A1F9F359-B12E-423F-8381-C0F5967DF08D}" srcOrd="4" destOrd="0" presId="urn:microsoft.com/office/officeart/2008/layout/LinedList"/>
    <dgm:cxn modelId="{DD8333C6-B4C0-4968-9A55-C7EF698FAE98}" type="presParOf" srcId="{A1F9F359-B12E-423F-8381-C0F5967DF08D}" destId="{A3D4B2F0-E6DB-49AF-A8D9-BC206AA88F7F}" srcOrd="0" destOrd="0" presId="urn:microsoft.com/office/officeart/2008/layout/LinedList"/>
    <dgm:cxn modelId="{712FBA06-B533-4037-9506-98D49FBA0CD7}" type="presParOf" srcId="{A1F9F359-B12E-423F-8381-C0F5967DF08D}" destId="{E1002F85-F1A3-475A-9975-BEB529768679}" srcOrd="1" destOrd="0" presId="urn:microsoft.com/office/officeart/2008/layout/LinedList"/>
    <dgm:cxn modelId="{61A36585-8296-4BF9-A074-7DB4A4F0E8D0}" type="presParOf" srcId="{A1F9F359-B12E-423F-8381-C0F5967DF08D}" destId="{DD72693D-6042-473B-A975-9826D4A5CFFE}" srcOrd="2" destOrd="0" presId="urn:microsoft.com/office/officeart/2008/layout/LinedList"/>
    <dgm:cxn modelId="{426FE401-2B71-4D26-9AB3-EE8EAE760FAB}" type="presParOf" srcId="{DFEE4AD4-83E9-480B-B88F-44722653E867}" destId="{CC5FEC40-2AA2-438D-9EF3-E68B22DDD006}" srcOrd="5" destOrd="0" presId="urn:microsoft.com/office/officeart/2008/layout/LinedList"/>
    <dgm:cxn modelId="{D42808AB-92FC-49D2-B954-06169791A853}" type="presParOf" srcId="{DFEE4AD4-83E9-480B-B88F-44722653E867}" destId="{6330B7B3-6628-4E73-85C1-510AEE790C4C}" srcOrd="6" destOrd="0" presId="urn:microsoft.com/office/officeart/2008/layout/LinedList"/>
    <dgm:cxn modelId="{DF113BBF-E5B8-48BE-A771-D0F71434E991}" type="presParOf" srcId="{DFEE4AD4-83E9-480B-B88F-44722653E867}" destId="{22B570D9-63BA-46C6-8EDA-B6CB00F3F6FC}" srcOrd="7" destOrd="0" presId="urn:microsoft.com/office/officeart/2008/layout/LinedList"/>
    <dgm:cxn modelId="{0DCCBB3E-3793-46EE-8C59-AF0B1E133550}" type="presParOf" srcId="{22B570D9-63BA-46C6-8EDA-B6CB00F3F6FC}" destId="{6C12750D-0337-4B63-AC38-DC2265E69BDD}" srcOrd="0" destOrd="0" presId="urn:microsoft.com/office/officeart/2008/layout/LinedList"/>
    <dgm:cxn modelId="{0F45C610-71BA-4533-B3FA-3DDF691988CC}" type="presParOf" srcId="{22B570D9-63BA-46C6-8EDA-B6CB00F3F6FC}" destId="{58423972-2551-4048-8225-98B91C42D662}" srcOrd="1" destOrd="0" presId="urn:microsoft.com/office/officeart/2008/layout/LinedList"/>
    <dgm:cxn modelId="{EA794CF8-083F-4D0B-9313-8C1C516D95BC}" type="presParOf" srcId="{22B570D9-63BA-46C6-8EDA-B6CB00F3F6FC}" destId="{E64A29F2-9516-472F-B276-34CAA20510A8}" srcOrd="2" destOrd="0" presId="urn:microsoft.com/office/officeart/2008/layout/LinedList"/>
    <dgm:cxn modelId="{ECFD35E1-D205-48ED-81F1-2E7B342CE16E}" type="presParOf" srcId="{DFEE4AD4-83E9-480B-B88F-44722653E867}" destId="{EB7D6F3F-39AE-40B1-96D8-D6B14ABF0870}" srcOrd="8" destOrd="0" presId="urn:microsoft.com/office/officeart/2008/layout/LinedList"/>
    <dgm:cxn modelId="{F74825B3-53FB-4092-BC32-61DAADDC6F4E}" type="presParOf" srcId="{DFEE4AD4-83E9-480B-B88F-44722653E867}" destId="{E192B468-7862-4F88-ABB5-5C38307CCCE0}" srcOrd="9" destOrd="0" presId="urn:microsoft.com/office/officeart/2008/layout/LinedList"/>
    <dgm:cxn modelId="{2FD4CB7A-6043-44D5-A4DA-12F2EF39905E}" type="presParOf" srcId="{DFEE4AD4-83E9-480B-B88F-44722653E867}" destId="{481561D3-45A1-4324-9FBD-BA6D0FE7E30E}" srcOrd="10" destOrd="0" presId="urn:microsoft.com/office/officeart/2008/layout/LinedList"/>
    <dgm:cxn modelId="{C7B34277-7F19-435D-87E2-EAAB6491B370}" type="presParOf" srcId="{481561D3-45A1-4324-9FBD-BA6D0FE7E30E}" destId="{2971A0E0-5D23-48D4-9930-90FFBDCD4373}" srcOrd="0" destOrd="0" presId="urn:microsoft.com/office/officeart/2008/layout/LinedList"/>
    <dgm:cxn modelId="{25BFED75-C473-42C9-B0F7-A37038A033DA}" type="presParOf" srcId="{481561D3-45A1-4324-9FBD-BA6D0FE7E30E}" destId="{FA604257-A2DF-4544-9FDF-910A07556376}" srcOrd="1" destOrd="0" presId="urn:microsoft.com/office/officeart/2008/layout/LinedList"/>
    <dgm:cxn modelId="{3B055C80-1648-483E-BC44-84B41089D2A8}" type="presParOf" srcId="{481561D3-45A1-4324-9FBD-BA6D0FE7E30E}" destId="{81FE9888-FEA9-4C2D-AD4D-7B33FA6E986E}" srcOrd="2" destOrd="0" presId="urn:microsoft.com/office/officeart/2008/layout/LinedList"/>
    <dgm:cxn modelId="{BB16025F-EA78-48A1-8D77-6D9AB8D428D6}" type="presParOf" srcId="{DFEE4AD4-83E9-480B-B88F-44722653E867}" destId="{BEFB2D9C-D9CE-4CDE-A6CF-D52C088516E1}" srcOrd="11" destOrd="0" presId="urn:microsoft.com/office/officeart/2008/layout/LinedList"/>
    <dgm:cxn modelId="{B46A4E98-3A21-4237-807A-1164CA3D21C4}" type="presParOf" srcId="{DFEE4AD4-83E9-480B-B88F-44722653E867}" destId="{3C6EFDC5-8E71-4D06-8F89-AB3E6E492084}" srcOrd="12" destOrd="0" presId="urn:microsoft.com/office/officeart/2008/layout/LinedList"/>
    <dgm:cxn modelId="{18EABC9E-4052-428B-B31A-338FCF7A4AA7}" type="presParOf" srcId="{DFEE4AD4-83E9-480B-B88F-44722653E867}" destId="{EA6536DB-65BA-4018-AA2A-968619A63DB0}" srcOrd="13" destOrd="0" presId="urn:microsoft.com/office/officeart/2008/layout/LinedList"/>
    <dgm:cxn modelId="{8498A711-D6F3-4513-82DB-190A0C6B6BA5}" type="presParOf" srcId="{EA6536DB-65BA-4018-AA2A-968619A63DB0}" destId="{F922DB9A-FD0D-4BB9-814F-D865FEFC7E6D}" srcOrd="0" destOrd="0" presId="urn:microsoft.com/office/officeart/2008/layout/LinedList"/>
    <dgm:cxn modelId="{8961D03E-75EB-4506-96C9-B280C887C273}" type="presParOf" srcId="{EA6536DB-65BA-4018-AA2A-968619A63DB0}" destId="{9D166037-DA2A-45DD-B33D-8CE554497730}" srcOrd="1" destOrd="0" presId="urn:microsoft.com/office/officeart/2008/layout/LinedList"/>
    <dgm:cxn modelId="{C6248290-7085-40DE-BEFA-3AA1189E14F0}" type="presParOf" srcId="{EA6536DB-65BA-4018-AA2A-968619A63DB0}" destId="{431531CD-260A-45D8-ABEF-4CDC55A1FA66}" srcOrd="2" destOrd="0" presId="urn:microsoft.com/office/officeart/2008/layout/LinedList"/>
    <dgm:cxn modelId="{B79E1200-CA38-4B01-9EBF-B7EAEC7FEE1F}" type="presParOf" srcId="{DFEE4AD4-83E9-480B-B88F-44722653E867}" destId="{A341A913-9EB1-4775-927C-75B6BD3AD796}" srcOrd="14" destOrd="0" presId="urn:microsoft.com/office/officeart/2008/layout/LinedList"/>
    <dgm:cxn modelId="{931E3C8F-1713-4A79-A34C-4F9CD1E50AC8}" type="presParOf" srcId="{DFEE4AD4-83E9-480B-B88F-44722653E867}" destId="{F6C92A13-2B60-4B0F-9032-94CD0161A9A0}" srcOrd="15" destOrd="0" presId="urn:microsoft.com/office/officeart/2008/layout/LinedList"/>
    <dgm:cxn modelId="{9112B687-7AB5-409C-8136-A47007F843A6}" type="presParOf" srcId="{DFEE4AD4-83E9-480B-B88F-44722653E867}" destId="{1ABBE08F-4A52-4490-B2CA-3DB33BCA524E}" srcOrd="16" destOrd="0" presId="urn:microsoft.com/office/officeart/2008/layout/LinedList"/>
    <dgm:cxn modelId="{B2F65FDB-594D-4AFE-A597-5A84CF6B70E4}" type="presParOf" srcId="{1ABBE08F-4A52-4490-B2CA-3DB33BCA524E}" destId="{7CDD098E-11F4-40DD-B355-EC9611FE54BA}" srcOrd="0" destOrd="0" presId="urn:microsoft.com/office/officeart/2008/layout/LinedList"/>
    <dgm:cxn modelId="{0042DF53-54FB-4010-B6B3-F82DD2E49829}" type="presParOf" srcId="{1ABBE08F-4A52-4490-B2CA-3DB33BCA524E}" destId="{F36B3F6C-6DE9-43B0-807A-B61E1866180C}" srcOrd="1" destOrd="0" presId="urn:microsoft.com/office/officeart/2008/layout/LinedList"/>
    <dgm:cxn modelId="{4472D649-3CF9-462B-88BE-FF2024FA4E04}" type="presParOf" srcId="{1ABBE08F-4A52-4490-B2CA-3DB33BCA524E}" destId="{729930DD-5CC6-47C3-9BEA-27AF40FFD37A}" srcOrd="2" destOrd="0" presId="urn:microsoft.com/office/officeart/2008/layout/LinedList"/>
    <dgm:cxn modelId="{0B189A28-1514-4FB8-90C3-24345A839187}" type="presParOf" srcId="{DFEE4AD4-83E9-480B-B88F-44722653E867}" destId="{BF0582B5-93E9-4127-AAA8-837FB6724285}" srcOrd="17" destOrd="0" presId="urn:microsoft.com/office/officeart/2008/layout/LinedList"/>
    <dgm:cxn modelId="{F5C839DF-9F08-49C5-AACC-EF4D2CA7D88B}" type="presParOf" srcId="{DFEE4AD4-83E9-480B-B88F-44722653E867}" destId="{089FCFEB-0A9B-4993-A0A6-0605B108DA49}" srcOrd="18" destOrd="0" presId="urn:microsoft.com/office/officeart/2008/layout/LinedList"/>
    <dgm:cxn modelId="{6BDDE0D9-9D01-49E3-803A-AE51B0233C35}" type="presParOf" srcId="{DFEE4AD4-83E9-480B-B88F-44722653E867}" destId="{9F047F9E-F0BB-48CD-A83B-9EE461DEE2D8}" srcOrd="19" destOrd="0" presId="urn:microsoft.com/office/officeart/2008/layout/LinedList"/>
    <dgm:cxn modelId="{EC13C337-5C70-41F9-A0F8-F994184A4CDB}" type="presParOf" srcId="{9F047F9E-F0BB-48CD-A83B-9EE461DEE2D8}" destId="{BE7E1EE4-7FF2-4B05-A083-A58C7CE66062}" srcOrd="0" destOrd="0" presId="urn:microsoft.com/office/officeart/2008/layout/LinedList"/>
    <dgm:cxn modelId="{EB51A8AC-E9A9-4FBD-81B4-7B3364A3A3E4}" type="presParOf" srcId="{9F047F9E-F0BB-48CD-A83B-9EE461DEE2D8}" destId="{84317CB4-750B-4EFD-9364-D0D4EF24A695}" srcOrd="1" destOrd="0" presId="urn:microsoft.com/office/officeart/2008/layout/LinedList"/>
    <dgm:cxn modelId="{E04366A5-5FFD-4C90-A768-96E3A228DBF5}" type="presParOf" srcId="{9F047F9E-F0BB-48CD-A83B-9EE461DEE2D8}" destId="{DA7848B0-618F-470A-8156-BC50863B4CAB}" srcOrd="2" destOrd="0" presId="urn:microsoft.com/office/officeart/2008/layout/LinedList"/>
    <dgm:cxn modelId="{628E2C98-2045-4E31-B892-47C28EBBC1B3}" type="presParOf" srcId="{DFEE4AD4-83E9-480B-B88F-44722653E867}" destId="{2A8062CD-54B9-4987-930D-0AAB24732AC9}" srcOrd="20" destOrd="0" presId="urn:microsoft.com/office/officeart/2008/layout/LinedList"/>
    <dgm:cxn modelId="{FBA727A7-723D-43F2-B8E4-920F68FF26F8}" type="presParOf" srcId="{DFEE4AD4-83E9-480B-B88F-44722653E867}" destId="{2B363257-FD71-471B-8D41-27446DA27ACF}" srcOrd="21" destOrd="0" presId="urn:microsoft.com/office/officeart/2008/layout/LinedList"/>
    <dgm:cxn modelId="{49737A1E-E998-46E2-B112-B7B3C723BBC3}" type="presParOf" srcId="{DFEE4AD4-83E9-480B-B88F-44722653E867}" destId="{E764EBF0-1430-4005-A3EB-31BA9F76D155}" srcOrd="22" destOrd="0" presId="urn:microsoft.com/office/officeart/2008/layout/LinedList"/>
    <dgm:cxn modelId="{B2E09A65-E44C-47BF-9F05-D5840702904E}" type="presParOf" srcId="{E764EBF0-1430-4005-A3EB-31BA9F76D155}" destId="{39202089-D457-45A1-BA8F-1C8A933B7351}" srcOrd="0" destOrd="0" presId="urn:microsoft.com/office/officeart/2008/layout/LinedList"/>
    <dgm:cxn modelId="{1D6F639B-A7CE-468F-BA2D-733FDFDD9E2D}" type="presParOf" srcId="{E764EBF0-1430-4005-A3EB-31BA9F76D155}" destId="{F1E43895-7B90-4257-9641-EEF014B87371}" srcOrd="1" destOrd="0" presId="urn:microsoft.com/office/officeart/2008/layout/LinedList"/>
    <dgm:cxn modelId="{42700A85-B9FD-4A60-A9BE-BA0585B4BD6A}" type="presParOf" srcId="{E764EBF0-1430-4005-A3EB-31BA9F76D155}" destId="{69364892-7B14-426F-88B8-C6633BC083A3}" srcOrd="2" destOrd="0" presId="urn:microsoft.com/office/officeart/2008/layout/LinedList"/>
    <dgm:cxn modelId="{90671853-B486-4555-B642-6B7EE1CC6742}" type="presParOf" srcId="{DFEE4AD4-83E9-480B-B88F-44722653E867}" destId="{8D316C57-9342-45DA-9993-53E4CF20E86B}" srcOrd="23" destOrd="0" presId="urn:microsoft.com/office/officeart/2008/layout/LinedList"/>
    <dgm:cxn modelId="{16FE55E7-FFC4-4C4B-88D9-E1952E596E5A}" type="presParOf" srcId="{DFEE4AD4-83E9-480B-B88F-44722653E867}" destId="{F2B5AA68-E1D8-44CA-8E6B-C0A76E57CA42}" srcOrd="24"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A23FECD-746E-48D1-9607-DF71755E00CA}"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zh-CN" altLang="en-US"/>
        </a:p>
      </dgm:t>
    </dgm:pt>
    <dgm:pt modelId="{058CD688-A01E-4E81-896C-CFD307218069}">
      <dgm:prSet custT="1"/>
      <dgm:spPr/>
      <dgm:t>
        <a:bodyPr/>
        <a:lstStyle/>
        <a:p>
          <a:pPr rtl="0"/>
          <a:r>
            <a:rPr lang="zh-CN" sz="2000" i="0" dirty="0" smtClean="0"/>
            <a:t>运行期间应定期（例如，每</a:t>
          </a:r>
          <a:r>
            <a:rPr lang="en-US" sz="2000" i="0" dirty="0" smtClean="0"/>
            <a:t>3</a:t>
          </a:r>
          <a:r>
            <a:rPr lang="zh-CN" sz="2000" i="0" dirty="0" smtClean="0"/>
            <a:t>个月或</a:t>
          </a:r>
          <a:r>
            <a:rPr lang="en-US" sz="2000" i="0" dirty="0" smtClean="0"/>
            <a:t>1</a:t>
          </a:r>
          <a:r>
            <a:rPr lang="zh-CN" sz="2000" i="0" dirty="0" smtClean="0"/>
            <a:t>年）停机检查项目：</a:t>
          </a:r>
          <a:endParaRPr lang="zh-CN" sz="2000" dirty="0"/>
        </a:p>
      </dgm:t>
    </dgm:pt>
    <dgm:pt modelId="{7510FAE2-50C8-46D8-A419-4836A0715606}" cxnId="{090B5F59-3326-43B1-8D22-F707FFCEB6EE}" type="parTrans">
      <dgm:prSet/>
      <dgm:spPr/>
      <dgm:t>
        <a:bodyPr/>
        <a:lstStyle/>
        <a:p>
          <a:endParaRPr lang="zh-CN" altLang="en-US"/>
        </a:p>
      </dgm:t>
    </dgm:pt>
    <dgm:pt modelId="{C6FCE5C3-C344-4917-9C6D-A42C20CE6919}" cxnId="{090B5F59-3326-43B1-8D22-F707FFCEB6EE}" type="sibTrans">
      <dgm:prSet/>
      <dgm:spPr/>
      <dgm:t>
        <a:bodyPr/>
        <a:lstStyle/>
        <a:p>
          <a:endParaRPr lang="zh-CN" altLang="en-US"/>
        </a:p>
      </dgm:t>
    </dgm:pt>
    <dgm:pt modelId="{A85A8E51-5798-413B-A969-059A125BEC74}">
      <dgm:prSet custT="1"/>
      <dgm:spPr/>
      <dgm:t>
        <a:bodyPr/>
        <a:lstStyle/>
        <a:p>
          <a:pPr rtl="0"/>
          <a:r>
            <a:rPr lang="zh-CN" altLang="en-US" sz="1600" b="1" i="0" dirty="0" smtClean="0"/>
            <a:t>① 功率元器件、印制电路板、散热片等表面有无粉尘、油雾吸附，有无腐蚀及锈蚀现象。</a:t>
          </a:r>
          <a:endParaRPr lang="zh-CN" altLang="en-US" sz="1600" b="1" i="0" dirty="0"/>
        </a:p>
      </dgm:t>
    </dgm:pt>
    <dgm:pt modelId="{393B949D-B2FD-4EB8-A12B-0C846B8F7B4D}" cxnId="{E316A451-AD5A-4614-BF08-2938658A8272}" type="parTrans">
      <dgm:prSet/>
      <dgm:spPr/>
      <dgm:t>
        <a:bodyPr/>
        <a:lstStyle/>
        <a:p>
          <a:endParaRPr lang="zh-CN" altLang="en-US"/>
        </a:p>
      </dgm:t>
    </dgm:pt>
    <dgm:pt modelId="{24AFD819-1F26-44BD-9543-A370602B2B25}" cxnId="{E316A451-AD5A-4614-BF08-2938658A8272}" type="sibTrans">
      <dgm:prSet/>
      <dgm:spPr/>
      <dgm:t>
        <a:bodyPr/>
        <a:lstStyle/>
        <a:p>
          <a:endParaRPr lang="zh-CN" altLang="en-US"/>
        </a:p>
      </dgm:t>
    </dgm:pt>
    <dgm:pt modelId="{397D70B8-B23C-4A00-9451-59A4FF06DE2C}">
      <dgm:prSet custT="1"/>
      <dgm:spPr/>
      <dgm:t>
        <a:bodyPr/>
        <a:lstStyle/>
        <a:p>
          <a:pPr rtl="0"/>
          <a:r>
            <a:rPr lang="zh-CN" altLang="en-US" sz="1600" b="1" i="0" dirty="0" smtClean="0"/>
            <a:t>② 检查滤波电容和印制板上电解电容有无鼓肚变形现象，有条件时可测定实际电容值。</a:t>
          </a:r>
          <a:endParaRPr lang="zh-CN" altLang="en-US" sz="1600" b="1" i="0" dirty="0"/>
        </a:p>
      </dgm:t>
    </dgm:pt>
    <dgm:pt modelId="{819A7FDA-8A96-4294-8582-039E71914C1B}" cxnId="{0AEFA253-7EAD-49B8-8701-E3F707841F8C}" type="parTrans">
      <dgm:prSet/>
      <dgm:spPr/>
      <dgm:t>
        <a:bodyPr/>
        <a:lstStyle/>
        <a:p>
          <a:endParaRPr lang="zh-CN" altLang="en-US"/>
        </a:p>
      </dgm:t>
    </dgm:pt>
    <dgm:pt modelId="{54B4A919-4E2D-4733-9D66-17F0A129F5A6}" cxnId="{0AEFA253-7EAD-49B8-8701-E3F707841F8C}" type="sibTrans">
      <dgm:prSet/>
      <dgm:spPr/>
      <dgm:t>
        <a:bodyPr/>
        <a:lstStyle/>
        <a:p>
          <a:endParaRPr lang="zh-CN" altLang="en-US"/>
        </a:p>
      </dgm:t>
    </dgm:pt>
    <dgm:pt modelId="{6912D981-F847-4BA3-B37B-475048C57F6E}">
      <dgm:prSet custT="1"/>
      <dgm:spPr/>
      <dgm:t>
        <a:bodyPr/>
        <a:lstStyle/>
        <a:p>
          <a:pPr rtl="0"/>
          <a:r>
            <a:rPr lang="zh-CN" altLang="en-US" sz="1600" b="1" i="0" dirty="0" smtClean="0"/>
            <a:t>③ 散热风机和滤波电容器属于变频器的损耗件，有定期强制更换的要求。</a:t>
          </a:r>
          <a:endParaRPr lang="zh-CN" altLang="en-US" sz="1600" b="1" i="0" dirty="0"/>
        </a:p>
      </dgm:t>
    </dgm:pt>
    <dgm:pt modelId="{6B493347-E2DC-4EE8-A8EF-1DFCD1DB3DEE}" cxnId="{DC41FF7E-2F85-46D7-9A8F-E0427AEE7187}" type="parTrans">
      <dgm:prSet/>
      <dgm:spPr/>
      <dgm:t>
        <a:bodyPr/>
        <a:lstStyle/>
        <a:p>
          <a:endParaRPr lang="zh-CN" altLang="en-US"/>
        </a:p>
      </dgm:t>
    </dgm:pt>
    <dgm:pt modelId="{EDC1FF89-1C64-4C64-AE24-EF7BFB55C93F}" cxnId="{DC41FF7E-2F85-46D7-9A8F-E0427AEE7187}" type="sibTrans">
      <dgm:prSet/>
      <dgm:spPr/>
      <dgm:t>
        <a:bodyPr/>
        <a:lstStyle/>
        <a:p>
          <a:endParaRPr lang="zh-CN" altLang="en-US"/>
        </a:p>
      </dgm:t>
    </dgm:pt>
    <dgm:pt modelId="{8C4304BF-F752-4BC1-AA5A-6A60510CB886}" type="pres">
      <dgm:prSet presAssocID="{3A23FECD-746E-48D1-9607-DF71755E00CA}" presName="linearFlow" presStyleCnt="0">
        <dgm:presLayoutVars>
          <dgm:dir/>
          <dgm:animLvl val="lvl"/>
          <dgm:resizeHandles val="exact"/>
        </dgm:presLayoutVars>
      </dgm:prSet>
      <dgm:spPr/>
      <dgm:t>
        <a:bodyPr/>
        <a:lstStyle/>
        <a:p>
          <a:endParaRPr lang="zh-CN" altLang="en-US"/>
        </a:p>
      </dgm:t>
    </dgm:pt>
    <dgm:pt modelId="{7AA5737E-583F-44A0-A0F4-12B5446E5CDB}" type="pres">
      <dgm:prSet presAssocID="{058CD688-A01E-4E81-896C-CFD307218069}" presName="composite" presStyleCnt="0"/>
      <dgm:spPr/>
    </dgm:pt>
    <dgm:pt modelId="{695FDFBD-5BBF-4E00-AA8C-7E1B7DF26A4C}" type="pres">
      <dgm:prSet presAssocID="{058CD688-A01E-4E81-896C-CFD307218069}" presName="parTx" presStyleLbl="node1" presStyleIdx="0" presStyleCnt="1">
        <dgm:presLayoutVars>
          <dgm:chMax val="0"/>
          <dgm:chPref val="0"/>
          <dgm:bulletEnabled val="1"/>
        </dgm:presLayoutVars>
      </dgm:prSet>
      <dgm:spPr/>
      <dgm:t>
        <a:bodyPr/>
        <a:lstStyle/>
        <a:p>
          <a:endParaRPr lang="zh-CN" altLang="en-US"/>
        </a:p>
      </dgm:t>
    </dgm:pt>
    <dgm:pt modelId="{8EAA062C-49D3-43FB-B5C7-A16F555B99C7}" type="pres">
      <dgm:prSet presAssocID="{058CD688-A01E-4E81-896C-CFD307218069}" presName="parSh" presStyleLbl="node1" presStyleIdx="0" presStyleCnt="1" custScaleX="120698" custScaleY="106305" custLinFactNeighborX="767" custLinFactNeighborY="-1722"/>
      <dgm:spPr/>
      <dgm:t>
        <a:bodyPr/>
        <a:lstStyle/>
        <a:p>
          <a:endParaRPr lang="zh-CN" altLang="en-US"/>
        </a:p>
      </dgm:t>
    </dgm:pt>
    <dgm:pt modelId="{FB143F65-2803-4D3A-B1EA-E731A6475C83}" type="pres">
      <dgm:prSet presAssocID="{058CD688-A01E-4E81-896C-CFD307218069}" presName="desTx" presStyleLbl="fgAcc1" presStyleIdx="0" presStyleCnt="1" custScaleX="139711" custScaleY="94930" custLinFactNeighborX="48" custLinFactNeighborY="-14385">
        <dgm:presLayoutVars>
          <dgm:bulletEnabled val="1"/>
        </dgm:presLayoutVars>
      </dgm:prSet>
      <dgm:spPr/>
      <dgm:t>
        <a:bodyPr/>
        <a:lstStyle/>
        <a:p>
          <a:endParaRPr lang="zh-CN" altLang="en-US"/>
        </a:p>
      </dgm:t>
    </dgm:pt>
  </dgm:ptLst>
  <dgm:cxnLst>
    <dgm:cxn modelId="{E316A451-AD5A-4614-BF08-2938658A8272}" srcId="{058CD688-A01E-4E81-896C-CFD307218069}" destId="{A85A8E51-5798-413B-A969-059A125BEC74}" srcOrd="0" destOrd="0" parTransId="{393B949D-B2FD-4EB8-A12B-0C846B8F7B4D}" sibTransId="{24AFD819-1F26-44BD-9543-A370602B2B25}"/>
    <dgm:cxn modelId="{DC41FF7E-2F85-46D7-9A8F-E0427AEE7187}" srcId="{058CD688-A01E-4E81-896C-CFD307218069}" destId="{6912D981-F847-4BA3-B37B-475048C57F6E}" srcOrd="2" destOrd="0" parTransId="{6B493347-E2DC-4EE8-A8EF-1DFCD1DB3DEE}" sibTransId="{EDC1FF89-1C64-4C64-AE24-EF7BFB55C93F}"/>
    <dgm:cxn modelId="{F8D05AD6-C333-49A5-ADF8-36AB24463CB1}" type="presOf" srcId="{058CD688-A01E-4E81-896C-CFD307218069}" destId="{695FDFBD-5BBF-4E00-AA8C-7E1B7DF26A4C}" srcOrd="0" destOrd="0" presId="urn:microsoft.com/office/officeart/2005/8/layout/process3"/>
    <dgm:cxn modelId="{852FF339-5FC7-47EB-938F-E8841764E18A}" type="presOf" srcId="{6912D981-F847-4BA3-B37B-475048C57F6E}" destId="{FB143F65-2803-4D3A-B1EA-E731A6475C83}" srcOrd="0" destOrd="2" presId="urn:microsoft.com/office/officeart/2005/8/layout/process3"/>
    <dgm:cxn modelId="{090B5F59-3326-43B1-8D22-F707FFCEB6EE}" srcId="{3A23FECD-746E-48D1-9607-DF71755E00CA}" destId="{058CD688-A01E-4E81-896C-CFD307218069}" srcOrd="0" destOrd="0" parTransId="{7510FAE2-50C8-46D8-A419-4836A0715606}" sibTransId="{C6FCE5C3-C344-4917-9C6D-A42C20CE6919}"/>
    <dgm:cxn modelId="{5F9DAF52-ABE0-44F8-BA0B-EC2EB4609EC6}" type="presOf" srcId="{058CD688-A01E-4E81-896C-CFD307218069}" destId="{8EAA062C-49D3-43FB-B5C7-A16F555B99C7}" srcOrd="1" destOrd="0" presId="urn:microsoft.com/office/officeart/2005/8/layout/process3"/>
    <dgm:cxn modelId="{6B390C32-78AA-4C61-BF44-D09CAE203684}" type="presOf" srcId="{3A23FECD-746E-48D1-9607-DF71755E00CA}" destId="{8C4304BF-F752-4BC1-AA5A-6A60510CB886}" srcOrd="0" destOrd="0" presId="urn:microsoft.com/office/officeart/2005/8/layout/process3"/>
    <dgm:cxn modelId="{DD644BE5-79C7-4E9C-81F1-004BFC7D2F98}" type="presOf" srcId="{397D70B8-B23C-4A00-9451-59A4FF06DE2C}" destId="{FB143F65-2803-4D3A-B1EA-E731A6475C83}" srcOrd="0" destOrd="1" presId="urn:microsoft.com/office/officeart/2005/8/layout/process3"/>
    <dgm:cxn modelId="{2665F35F-254F-4C0D-8DC1-2FF58606110B}" type="presOf" srcId="{A85A8E51-5798-413B-A969-059A125BEC74}" destId="{FB143F65-2803-4D3A-B1EA-E731A6475C83}" srcOrd="0" destOrd="0" presId="urn:microsoft.com/office/officeart/2005/8/layout/process3"/>
    <dgm:cxn modelId="{0AEFA253-7EAD-49B8-8701-E3F707841F8C}" srcId="{058CD688-A01E-4E81-896C-CFD307218069}" destId="{397D70B8-B23C-4A00-9451-59A4FF06DE2C}" srcOrd="1" destOrd="0" parTransId="{819A7FDA-8A96-4294-8582-039E71914C1B}" sibTransId="{54B4A919-4E2D-4733-9D66-17F0A129F5A6}"/>
    <dgm:cxn modelId="{72908E51-E6C0-41D4-97EC-47849536F651}" type="presParOf" srcId="{8C4304BF-F752-4BC1-AA5A-6A60510CB886}" destId="{7AA5737E-583F-44A0-A0F4-12B5446E5CDB}" srcOrd="0" destOrd="0" presId="urn:microsoft.com/office/officeart/2005/8/layout/process3"/>
    <dgm:cxn modelId="{D12D6349-325E-45DD-A636-54D5C4F6C713}" type="presParOf" srcId="{7AA5737E-583F-44A0-A0F4-12B5446E5CDB}" destId="{695FDFBD-5BBF-4E00-AA8C-7E1B7DF26A4C}" srcOrd="0" destOrd="0" presId="urn:microsoft.com/office/officeart/2005/8/layout/process3"/>
    <dgm:cxn modelId="{FC37E22A-43F0-4FA3-A6C6-5CF5584BB0D3}" type="presParOf" srcId="{7AA5737E-583F-44A0-A0F4-12B5446E5CDB}" destId="{8EAA062C-49D3-43FB-B5C7-A16F555B99C7}" srcOrd="1" destOrd="0" presId="urn:microsoft.com/office/officeart/2005/8/layout/process3"/>
    <dgm:cxn modelId="{366E6FC6-EFD2-4504-8A50-2E9DE9A446D0}" type="presParOf" srcId="{7AA5737E-583F-44A0-A0F4-12B5446E5CDB}" destId="{FB143F65-2803-4D3A-B1EA-E731A6475C83}" srcOrd="2" destOrd="0" presId="urn:microsoft.com/office/officeart/2005/8/layout/process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15647" cy="3731562"/>
        <a:chOff x="0" y="0"/>
        <a:chExt cx="8115647" cy="3731562"/>
      </a:xfrm>
    </dsp:grpSpPr>
    <dsp:sp modelId="{28733E37-60A8-47D9-84BA-C823920540CF}">
      <dsp:nvSpPr>
        <dsp:cNvPr id="5" name="矩形 4"/>
        <dsp:cNvSpPr/>
      </dsp:nvSpPr>
      <dsp:spPr bwMode="white">
        <a:xfrm>
          <a:off x="0" y="432102"/>
          <a:ext cx="8115647" cy="3299460"/>
        </a:xfrm>
        <a:prstGeom prst="rect">
          <a:avLst/>
        </a:prstGeom>
      </dsp:spPr>
      <dsp:style>
        <a:lnRef idx="2">
          <a:schemeClr val="accent1"/>
        </a:lnRef>
        <a:fillRef idx="1">
          <a:schemeClr val="lt1">
            <a:alpha val="90000"/>
          </a:schemeClr>
        </a:fillRef>
        <a:effectRef idx="0">
          <a:scrgbClr r="0" g="0" b="0"/>
        </a:effectRef>
        <a:fontRef idx="minor"/>
      </dsp:style>
      <dsp:txBody>
        <a:bodyPr lIns="629864" tIns="520700" rIns="629864" bIns="177800" anchor="t"/>
        <a:lstStyle>
          <a:lvl1pPr algn="l">
            <a:defRPr sz="2500"/>
          </a:lvl1pPr>
          <a:lvl2pPr marL="228600" indent="-228600" algn="l">
            <a:defRPr sz="2500"/>
          </a:lvl2pPr>
          <a:lvl3pPr marL="457200" indent="-228600" algn="l">
            <a:defRPr sz="2500"/>
          </a:lvl3pPr>
          <a:lvl4pPr marL="685800" indent="-228600" algn="l">
            <a:defRPr sz="2500"/>
          </a:lvl4pPr>
          <a:lvl5pPr marL="914400" indent="-228600" algn="l">
            <a:defRPr sz="2500"/>
          </a:lvl5pPr>
          <a:lvl6pPr marL="1143000" indent="-228600" algn="l">
            <a:defRPr sz="2500"/>
          </a:lvl6pPr>
          <a:lvl7pPr marL="1371600" indent="-228600" algn="l">
            <a:defRPr sz="2500"/>
          </a:lvl7pPr>
          <a:lvl8pPr marL="1600200" indent="-228600" algn="l">
            <a:defRPr sz="2500"/>
          </a:lvl8pPr>
          <a:lvl9pPr marL="1828800" indent="-228600" algn="l">
            <a:defRPr sz="2500"/>
          </a:lvl9pPr>
        </a:lstStyle>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1. </a:t>
          </a:r>
          <a:r>
            <a:rPr lang="zh-CN" i="0" dirty="0" smtClean="0">
              <a:solidFill>
                <a:schemeClr val="dk1"/>
              </a:solidFill>
              <a:latin typeface="Times New Roman" panose="02020603050405020304" pitchFamily="18" charset="0"/>
              <a:cs typeface="Times New Roman" panose="02020603050405020304" pitchFamily="18" charset="0"/>
            </a:rPr>
            <a:t>按直流电源的性质分类</a:t>
          </a:r>
          <a:endParaRPr lang="zh-CN" dirty="0">
            <a:solidFill>
              <a:schemeClr val="dk1"/>
            </a:solidFill>
            <a:latin typeface="Times New Roman" panose="02020603050405020304" pitchFamily="18" charset="0"/>
            <a:cs typeface="Times New Roman" panose="02020603050405020304" pitchFamily="18" charset="0"/>
          </a:endParaRPr>
        </a:p>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2. </a:t>
          </a:r>
          <a:r>
            <a:rPr lang="zh-CN" i="0" dirty="0" smtClean="0">
              <a:solidFill>
                <a:schemeClr val="dk1"/>
              </a:solidFill>
              <a:latin typeface="Times New Roman" panose="02020603050405020304" pitchFamily="18" charset="0"/>
              <a:cs typeface="Times New Roman" panose="02020603050405020304" pitchFamily="18" charset="0"/>
            </a:rPr>
            <a:t>按变换环节分类</a:t>
          </a:r>
          <a:endParaRPr lang="zh-CN" dirty="0">
            <a:solidFill>
              <a:schemeClr val="dk1"/>
            </a:solidFill>
            <a:latin typeface="Times New Roman" panose="02020603050405020304" pitchFamily="18" charset="0"/>
            <a:cs typeface="Times New Roman" panose="02020603050405020304" pitchFamily="18" charset="0"/>
          </a:endParaRPr>
        </a:p>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3. </a:t>
          </a:r>
          <a:r>
            <a:rPr lang="zh-CN" i="0" dirty="0" smtClean="0">
              <a:solidFill>
                <a:schemeClr val="dk1"/>
              </a:solidFill>
              <a:latin typeface="Times New Roman" panose="02020603050405020304" pitchFamily="18" charset="0"/>
              <a:cs typeface="Times New Roman" panose="02020603050405020304" pitchFamily="18" charset="0"/>
            </a:rPr>
            <a:t>按输出电压调节方式分类</a:t>
          </a:r>
          <a:endParaRPr lang="zh-CN" dirty="0">
            <a:solidFill>
              <a:schemeClr val="dk1"/>
            </a:solidFill>
            <a:latin typeface="Times New Roman" panose="02020603050405020304" pitchFamily="18" charset="0"/>
            <a:cs typeface="Times New Roman" panose="02020603050405020304" pitchFamily="18" charset="0"/>
          </a:endParaRPr>
        </a:p>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4. </a:t>
          </a:r>
          <a:r>
            <a:rPr lang="zh-CN" i="0" dirty="0" smtClean="0">
              <a:solidFill>
                <a:schemeClr val="dk1"/>
              </a:solidFill>
              <a:latin typeface="Times New Roman" panose="02020603050405020304" pitchFamily="18" charset="0"/>
              <a:cs typeface="Times New Roman" panose="02020603050405020304" pitchFamily="18" charset="0"/>
            </a:rPr>
            <a:t>按控制方式分类</a:t>
          </a:r>
          <a:endParaRPr lang="zh-CN" dirty="0">
            <a:solidFill>
              <a:schemeClr val="dk1"/>
            </a:solidFill>
            <a:latin typeface="Times New Roman" panose="02020603050405020304" pitchFamily="18" charset="0"/>
            <a:cs typeface="Times New Roman" panose="02020603050405020304" pitchFamily="18" charset="0"/>
          </a:endParaRPr>
        </a:p>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5. </a:t>
          </a:r>
          <a:r>
            <a:rPr lang="zh-CN" i="0" dirty="0" smtClean="0">
              <a:solidFill>
                <a:schemeClr val="dk1"/>
              </a:solidFill>
              <a:latin typeface="Times New Roman" panose="02020603050405020304" pitchFamily="18" charset="0"/>
              <a:cs typeface="Times New Roman" panose="02020603050405020304" pitchFamily="18" charset="0"/>
            </a:rPr>
            <a:t>按电压等级分类</a:t>
          </a:r>
          <a:endParaRPr lang="zh-CN" dirty="0">
            <a:solidFill>
              <a:schemeClr val="dk1"/>
            </a:solidFill>
            <a:latin typeface="Times New Roman" panose="02020603050405020304" pitchFamily="18" charset="0"/>
            <a:cs typeface="Times New Roman" panose="02020603050405020304" pitchFamily="18" charset="0"/>
          </a:endParaRPr>
        </a:p>
        <a:p>
          <a:pPr lvl="1" rtl="0">
            <a:lnSpc>
              <a:spcPct val="100000"/>
            </a:lnSpc>
            <a:spcBef>
              <a:spcPct val="0"/>
            </a:spcBef>
            <a:spcAft>
              <a:spcPct val="15000"/>
            </a:spcAft>
            <a:buChar char="•"/>
          </a:pPr>
          <a:r>
            <a:rPr lang="en-US" altLang="zh-CN" i="0" dirty="0" smtClean="0">
              <a:solidFill>
                <a:schemeClr val="dk1"/>
              </a:solidFill>
              <a:latin typeface="Times New Roman" panose="02020603050405020304" pitchFamily="18" charset="0"/>
              <a:cs typeface="Times New Roman" panose="02020603050405020304" pitchFamily="18" charset="0"/>
            </a:rPr>
            <a:t>6. </a:t>
          </a:r>
          <a:r>
            <a:rPr lang="zh-CN" i="0" dirty="0" smtClean="0">
              <a:solidFill>
                <a:schemeClr val="dk1"/>
              </a:solidFill>
              <a:latin typeface="Times New Roman" panose="02020603050405020304" pitchFamily="18" charset="0"/>
              <a:cs typeface="Times New Roman" panose="02020603050405020304" pitchFamily="18" charset="0"/>
            </a:rPr>
            <a:t>按用途分类</a:t>
          </a:r>
          <a:endParaRPr lang="zh-CN" dirty="0">
            <a:solidFill>
              <a:schemeClr val="dk1"/>
            </a:solidFill>
            <a:latin typeface="Times New Roman" panose="02020603050405020304" pitchFamily="18" charset="0"/>
            <a:cs typeface="Times New Roman" panose="02020603050405020304" pitchFamily="18" charset="0"/>
          </a:endParaRPr>
        </a:p>
      </dsp:txBody>
      <dsp:txXfrm>
        <a:off x="0" y="432102"/>
        <a:ext cx="8115647" cy="3299460"/>
      </dsp:txXfrm>
    </dsp:sp>
    <dsp:sp modelId="{FC2BE8FC-4B8C-44C2-BECF-7A3179A455D2}">
      <dsp:nvSpPr>
        <dsp:cNvPr id="4" name="圆角矩形 3"/>
        <dsp:cNvSpPr/>
      </dsp:nvSpPr>
      <dsp:spPr bwMode="white">
        <a:xfrm>
          <a:off x="405782" y="31551"/>
          <a:ext cx="5680953" cy="738000"/>
        </a:xfrm>
        <a:prstGeom prst="roundRect">
          <a:avLst/>
        </a:prstGeom>
      </dsp:spPr>
      <dsp:style>
        <a:lnRef idx="2">
          <a:schemeClr val="lt1"/>
        </a:lnRef>
        <a:fillRef idx="1">
          <a:schemeClr val="accent1"/>
        </a:fillRef>
        <a:effectRef idx="0">
          <a:scrgbClr r="0" g="0" b="0"/>
        </a:effectRef>
        <a:fontRef idx="minor">
          <a:schemeClr val="lt1"/>
        </a:fontRef>
      </dsp:style>
      <dsp:txBody>
        <a:bodyPr lIns="214726" tIns="0" rIns="214726" bIns="0" anchor="ctr"/>
        <a:lstStyle>
          <a:lvl1pPr algn="l">
            <a:defRPr sz="25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0" rtl="0">
            <a:lnSpc>
              <a:spcPct val="100000"/>
            </a:lnSpc>
            <a:spcBef>
              <a:spcPct val="0"/>
            </a:spcBef>
            <a:spcAft>
              <a:spcPct val="35000"/>
            </a:spcAft>
          </a:pPr>
          <a:r>
            <a:rPr lang="zh-CN" altLang="en-US" sz="2800" b="1" i="0" dirty="0" smtClean="0"/>
            <a:t>变频器的分类</a:t>
          </a:r>
          <a:endParaRPr lang="zh-CN" altLang="en-US" sz="2800" b="1" dirty="0"/>
        </a:p>
      </dsp:txBody>
      <dsp:txXfrm>
        <a:off x="405782" y="31551"/>
        <a:ext cx="5680953" cy="738000"/>
      </dsp:txXfrm>
    </dsp:sp>
    <dsp:sp modelId="{F875AC80-2095-4F2F-883D-EF078C621E02}">
      <dsp:nvSpPr>
        <dsp:cNvPr id="3" name="矩形 2" hidden="1"/>
        <dsp:cNvSpPr/>
      </dsp:nvSpPr>
      <dsp:spPr>
        <a:xfrm>
          <a:off x="0" y="31551"/>
          <a:ext cx="405782" cy="738000"/>
        </a:xfrm>
        <a:prstGeom prst="rect">
          <a:avLst/>
        </a:prstGeom>
      </dsp:spPr>
      <dsp:txXfrm>
        <a:off x="0" y="31551"/>
        <a:ext cx="405782" cy="738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640960" cy="4041956"/>
        <a:chOff x="0" y="0"/>
        <a:chExt cx="8640960" cy="4041956"/>
      </a:xfrm>
    </dsp:grpSpPr>
    <dsp:sp modelId="{FB48B14F-DC9B-457D-A4B8-8313F5409CB4}">
      <dsp:nvSpPr>
        <dsp:cNvPr id="3" name="直接连接符 2"/>
        <dsp:cNvSpPr/>
      </dsp:nvSpPr>
      <dsp:spPr bwMode="white">
        <a:xfrm>
          <a:off x="0" y="0"/>
          <a:ext cx="8640960" cy="0"/>
        </a:xfrm>
        <a:prstGeom prst="line">
          <a:avLst/>
        </a:prstGeom>
      </dsp:spPr>
      <dsp:style>
        <a:lnRef idx="2">
          <a:schemeClr val="accent1"/>
        </a:lnRef>
        <a:fillRef idx="1">
          <a:schemeClr val="accent1"/>
        </a:fillRef>
        <a:effectRef idx="0">
          <a:scrgbClr r="0" g="0" b="0"/>
        </a:effectRef>
        <a:fontRef idx="minor">
          <a:schemeClr val="lt1"/>
        </a:fontRef>
      </dsp:style>
      <dsp:txXfrm>
        <a:off x="0" y="0"/>
        <a:ext cx="8640960" cy="0"/>
      </dsp:txXfrm>
    </dsp:sp>
    <dsp:sp modelId="{CEAD336C-9665-43FD-ACEA-5B2CF441F854}">
      <dsp:nvSpPr>
        <dsp:cNvPr id="4" name="矩形 3"/>
        <dsp:cNvSpPr/>
      </dsp:nvSpPr>
      <dsp:spPr bwMode="white">
        <a:xfrm>
          <a:off x="0" y="0"/>
          <a:ext cx="1728192" cy="202097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rtl="0">
            <a:lnSpc>
              <a:spcPct val="100000"/>
            </a:lnSpc>
            <a:spcBef>
              <a:spcPct val="0"/>
            </a:spcBef>
            <a:spcAft>
              <a:spcPct val="35000"/>
            </a:spcAft>
          </a:pPr>
          <a:r>
            <a:rPr lang="zh-CN" altLang="en-US" sz="2000" i="0" dirty="0" smtClean="0">
              <a:solidFill>
                <a:srgbClr val="0000FF"/>
              </a:solidFill>
            </a:rPr>
            <a:t>电流型变频器</a:t>
          </a:r>
          <a:endParaRPr lang="zh-CN" altLang="en-US" sz="2000" dirty="0">
            <a:solidFill>
              <a:srgbClr val="0000FF"/>
            </a:solidFill>
          </a:endParaRPr>
        </a:p>
      </dsp:txBody>
      <dsp:txXfrm>
        <a:off x="0" y="0"/>
        <a:ext cx="1728192" cy="2020978"/>
      </dsp:txXfrm>
    </dsp:sp>
    <dsp:sp modelId="{7AEF5991-CB3D-4A04-B629-E1DF915114CF}">
      <dsp:nvSpPr>
        <dsp:cNvPr id="5" name="矩形 4"/>
        <dsp:cNvSpPr/>
      </dsp:nvSpPr>
      <dsp:spPr bwMode="white">
        <a:xfrm>
          <a:off x="1857806" y="206114"/>
          <a:ext cx="6783154" cy="18372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8580" tIns="68580" rIns="68580" bIns="685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en-US" altLang="zh-CN" sz="1800" i="0" dirty="0" smtClean="0">
              <a:solidFill>
                <a:schemeClr val="tx1"/>
              </a:solidFill>
            </a:rPr>
            <a:t>       </a:t>
          </a:r>
          <a:r>
            <a:rPr lang="zh-CN" sz="1800" i="0" dirty="0" smtClean="0">
              <a:solidFill>
                <a:schemeClr val="tx1"/>
              </a:solidFill>
            </a:rPr>
            <a:t>电流型变频器的特点是中间直流环节采用大电感作为储能元件，无功功率将由该电感来缓冲。</a:t>
          </a:r>
          <a:br>
            <a:rPr lang="en-US" altLang="zh-CN" sz="1800" i="0" dirty="0" smtClean="0">
              <a:solidFill>
                <a:schemeClr val="tx1"/>
              </a:solidFill>
            </a:rPr>
          </a:br>
          <a:r>
            <a:rPr lang="en-US" altLang="zh-CN" sz="1800" i="0" dirty="0" smtClean="0">
              <a:solidFill>
                <a:schemeClr val="tx1"/>
              </a:solidFill>
            </a:rPr>
            <a:t>       </a:t>
          </a:r>
          <a:r>
            <a:rPr lang="zh-CN" sz="1800" i="0" dirty="0" smtClean="0">
              <a:solidFill>
                <a:schemeClr val="tx1"/>
              </a:solidFill>
            </a:rPr>
            <a:t>电流型变频器的一个较突出的优点是，当电动机处于再生发电状态是，回馈到直流侧的再生电能可以方便地回馈交流电网，不需要在主电路内附加任何设备。</a:t>
          </a:r>
          <a:br>
            <a:rPr lang="en-US" altLang="zh-CN" sz="1800" i="0" dirty="0" smtClean="0">
              <a:solidFill>
                <a:schemeClr val="tx1"/>
              </a:solidFill>
            </a:rPr>
          </a:br>
          <a:r>
            <a:rPr lang="en-US" altLang="zh-CN" sz="1800" i="0" dirty="0" smtClean="0">
              <a:solidFill>
                <a:srgbClr val="FF0000"/>
              </a:solidFill>
            </a:rPr>
            <a:t>      </a:t>
          </a:r>
          <a:r>
            <a:rPr lang="zh-CN" sz="1800" i="0" dirty="0" smtClean="0">
              <a:solidFill>
                <a:srgbClr val="FF0000"/>
              </a:solidFill>
            </a:rPr>
            <a:t>电流型变频器常用于频繁急加减速的大容量电动机的传动。在大容量风机、泵类节能调速中也有应用。</a:t>
          </a:r>
          <a:endParaRPr lang="zh-CN" sz="1800" dirty="0">
            <a:solidFill>
              <a:srgbClr val="FF0000"/>
            </a:solidFill>
          </a:endParaRPr>
        </a:p>
      </dsp:txBody>
      <dsp:txXfrm>
        <a:off x="1857806" y="206114"/>
        <a:ext cx="6783154" cy="1837253"/>
      </dsp:txXfrm>
    </dsp:sp>
    <dsp:sp modelId="{60DE6CC6-9049-4C75-A47C-6B2BAD6E8F8B}">
      <dsp:nvSpPr>
        <dsp:cNvPr id="6" name="直接连接符 5"/>
        <dsp:cNvSpPr/>
      </dsp:nvSpPr>
      <dsp:spPr bwMode="white">
        <a:xfrm>
          <a:off x="1626436" y="2116956"/>
          <a:ext cx="6912768" cy="0"/>
        </a:xfrm>
        <a:prstGeom prst="line">
          <a:avLst/>
        </a:prstGeom>
      </dsp:spPr>
      <dsp:style>
        <a:lnRef idx="2">
          <a:schemeClr val="accent1">
            <a:tint val="50000"/>
          </a:schemeClr>
        </a:lnRef>
        <a:fillRef idx="1">
          <a:schemeClr val="accent1"/>
        </a:fillRef>
        <a:effectRef idx="0">
          <a:scrgbClr r="0" g="0" b="0"/>
        </a:effectRef>
        <a:fontRef idx="minor"/>
      </dsp:style>
      <dsp:txXfrm>
        <a:off x="1626436" y="2116956"/>
        <a:ext cx="6912768" cy="0"/>
      </dsp:txXfrm>
    </dsp:sp>
    <dsp:sp modelId="{7FE6E1EB-DB05-4F49-9FB7-4686A1DC1787}">
      <dsp:nvSpPr>
        <dsp:cNvPr id="7" name="直接连接符 6"/>
        <dsp:cNvSpPr/>
      </dsp:nvSpPr>
      <dsp:spPr bwMode="white">
        <a:xfrm>
          <a:off x="0" y="2196722"/>
          <a:ext cx="8640960" cy="0"/>
        </a:xfrm>
        <a:prstGeom prst="line">
          <a:avLst/>
        </a:prstGeom>
      </dsp:spPr>
      <dsp:style>
        <a:lnRef idx="2">
          <a:schemeClr val="accent1"/>
        </a:lnRef>
        <a:fillRef idx="1">
          <a:schemeClr val="accent1"/>
        </a:fillRef>
        <a:effectRef idx="0">
          <a:scrgbClr r="0" g="0" b="0"/>
        </a:effectRef>
        <a:fontRef idx="minor">
          <a:schemeClr val="lt1"/>
        </a:fontRef>
      </dsp:style>
      <dsp:txXfrm>
        <a:off x="0" y="2196722"/>
        <a:ext cx="8640960" cy="0"/>
      </dsp:txXfrm>
    </dsp:sp>
    <dsp:sp modelId="{536D1890-2D80-41B2-A85F-E40C1AD33ABE}">
      <dsp:nvSpPr>
        <dsp:cNvPr id="8" name="矩形 7"/>
        <dsp:cNvSpPr/>
      </dsp:nvSpPr>
      <dsp:spPr bwMode="white">
        <a:xfrm>
          <a:off x="0" y="2020978"/>
          <a:ext cx="1728192" cy="202097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76200" tIns="76200" rIns="76200" bIns="762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rtl="0">
            <a:lnSpc>
              <a:spcPct val="100000"/>
            </a:lnSpc>
            <a:spcBef>
              <a:spcPct val="0"/>
            </a:spcBef>
            <a:spcAft>
              <a:spcPct val="35000"/>
            </a:spcAft>
          </a:pPr>
          <a:r>
            <a:rPr lang="zh-CN" altLang="en-US" sz="2000" i="0" dirty="0" smtClean="0">
              <a:solidFill>
                <a:srgbClr val="0000FF"/>
              </a:solidFill>
            </a:rPr>
            <a:t>电压型变频器</a:t>
          </a:r>
          <a:endParaRPr lang="zh-CN" altLang="en-US" sz="2000" dirty="0">
            <a:solidFill>
              <a:srgbClr val="0000FF"/>
            </a:solidFill>
          </a:endParaRPr>
        </a:p>
      </dsp:txBody>
      <dsp:txXfrm>
        <a:off x="0" y="2020978"/>
        <a:ext cx="1728192" cy="2020978"/>
      </dsp:txXfrm>
    </dsp:sp>
    <dsp:sp modelId="{D00FF7BB-BCCA-4EA5-A282-D1E0C760164E}">
      <dsp:nvSpPr>
        <dsp:cNvPr id="9" name="矩形 8"/>
        <dsp:cNvSpPr/>
      </dsp:nvSpPr>
      <dsp:spPr bwMode="white">
        <a:xfrm>
          <a:off x="1857806" y="2204703"/>
          <a:ext cx="6783154" cy="18372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8580" tIns="68580" rIns="68580" bIns="685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en-US" altLang="zh-CN" sz="1800" i="0" dirty="0" smtClean="0">
              <a:solidFill>
                <a:schemeClr val="tx1"/>
              </a:solidFill>
            </a:rPr>
            <a:t>       </a:t>
          </a:r>
          <a:r>
            <a:rPr lang="zh-CN" sz="1800" i="0" dirty="0" smtClean="0">
              <a:solidFill>
                <a:schemeClr val="tx1"/>
              </a:solidFill>
            </a:rPr>
            <a:t>电压变频器的特点是中间直流环节的储能元件采用大电容，用来缓冲负载的无功功率。</a:t>
          </a:r>
          <a:br>
            <a:rPr lang="en-US" altLang="zh-CN" sz="1800" i="0" dirty="0" smtClean="0">
              <a:solidFill>
                <a:schemeClr val="tx1"/>
              </a:solidFill>
            </a:rPr>
          </a:br>
          <a:r>
            <a:rPr lang="en-US" altLang="zh-CN" sz="1800" i="0" dirty="0" smtClean="0">
              <a:solidFill>
                <a:schemeClr val="tx1"/>
              </a:solidFill>
            </a:rPr>
            <a:t>       </a:t>
          </a:r>
          <a:r>
            <a:rPr lang="zh-CN" sz="1800" i="0" dirty="0" smtClean="0">
              <a:solidFill>
                <a:schemeClr val="tx1"/>
              </a:solidFill>
            </a:rPr>
            <a:t>对负载而言，变频器是一个交流电压源，在不超过容量限度的情况下，可以驱动多台电动机并联运行，具有不选择负载的通用性。缺点是电动机处于再生发电状态时，回馈到直流侧的无功能量难于回馈给交流电网。要实现这部分能量向电网的回馈，必须采用可逆变流器。</a:t>
          </a:r>
          <a:endParaRPr lang="zh-CN" sz="1800" dirty="0">
            <a:solidFill>
              <a:schemeClr val="tx1"/>
            </a:solidFill>
          </a:endParaRPr>
        </a:p>
      </dsp:txBody>
      <dsp:txXfrm>
        <a:off x="1857806" y="2204703"/>
        <a:ext cx="6783154" cy="1837253"/>
      </dsp:txXfrm>
    </dsp:sp>
    <dsp:sp modelId="{D271CEB3-9691-484B-90E2-9EC5A561F337}">
      <dsp:nvSpPr>
        <dsp:cNvPr id="10" name="直接连接符 9"/>
        <dsp:cNvSpPr/>
      </dsp:nvSpPr>
      <dsp:spPr bwMode="white">
        <a:xfrm>
          <a:off x="1728192" y="3950093"/>
          <a:ext cx="6912768" cy="0"/>
        </a:xfrm>
        <a:prstGeom prst="line">
          <a:avLst/>
        </a:prstGeom>
      </dsp:spPr>
      <dsp:style>
        <a:lnRef idx="2">
          <a:schemeClr val="accent1">
            <a:tint val="50000"/>
          </a:schemeClr>
        </a:lnRef>
        <a:fillRef idx="1">
          <a:schemeClr val="accent1"/>
        </a:fillRef>
        <a:effectRef idx="0">
          <a:scrgbClr r="0" g="0" b="0"/>
        </a:effectRef>
        <a:fontRef idx="minor"/>
      </dsp:style>
      <dsp:txXfrm>
        <a:off x="1728192" y="3950093"/>
        <a:ext cx="6912768" cy="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15647" cy="3731562"/>
        <a:chOff x="0" y="0"/>
        <a:chExt cx="8115647" cy="3731562"/>
      </a:xfrm>
    </dsp:grpSpPr>
    <dsp:sp modelId="{28733E37-60A8-47D9-84BA-C823920540CF}">
      <dsp:nvSpPr>
        <dsp:cNvPr id="5" name="矩形 4"/>
        <dsp:cNvSpPr/>
      </dsp:nvSpPr>
      <dsp:spPr bwMode="white">
        <a:xfrm>
          <a:off x="0" y="1646995"/>
          <a:ext cx="8115647" cy="1304294"/>
        </a:xfrm>
        <a:prstGeom prst="rect">
          <a:avLst/>
        </a:prstGeom>
      </dsp:spPr>
      <dsp:style>
        <a:lnRef idx="2">
          <a:schemeClr val="accent1"/>
        </a:lnRef>
        <a:fillRef idx="1">
          <a:schemeClr val="lt1">
            <a:alpha val="90000"/>
          </a:schemeClr>
        </a:fillRef>
        <a:effectRef idx="0">
          <a:scrgbClr r="0" g="0" b="0"/>
        </a:effectRef>
        <a:fontRef idx="minor"/>
      </dsp:style>
      <dsp:txBody>
        <a:bodyPr lIns="629864" tIns="333248" rIns="629864" bIns="170688" anchor="t"/>
        <a:lstStyle>
          <a:lvl1pPr algn="l">
            <a:defRPr sz="16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marL="228600" lvl="1" indent="-228600" rtl="0">
            <a:lnSpc>
              <a:spcPct val="100000"/>
            </a:lnSpc>
            <a:spcBef>
              <a:spcPct val="0"/>
            </a:spcBef>
            <a:spcAft>
              <a:spcPct val="15000"/>
            </a:spcAft>
            <a:buChar char="•"/>
          </a:pPr>
          <a:r>
            <a:rPr lang="en-US" altLang="zh-CN" sz="2400" i="0" dirty="0" smtClean="0">
              <a:solidFill>
                <a:schemeClr val="tx1"/>
              </a:solidFill>
              <a:latin typeface="Times New Roman" panose="02020603050405020304" pitchFamily="18" charset="0"/>
              <a:cs typeface="Times New Roman" panose="02020603050405020304" pitchFamily="18" charset="0"/>
            </a:rPr>
            <a:t>1. </a:t>
          </a:r>
          <a:r>
            <a:rPr lang="zh-CN" altLang="en-US" sz="2400" b="1" dirty="0" smtClean="0">
              <a:solidFill>
                <a:schemeClr val="dk1"/>
              </a:solidFill>
              <a:latin typeface="Times New Roman" panose="02020603050405020304" pitchFamily="18" charset="0"/>
              <a:cs typeface="Times New Roman" panose="02020603050405020304" pitchFamily="18" charset="0"/>
            </a:rPr>
            <a:t>变频器及外围设备的选择</a:t>
          </a:r>
          <a:endParaRPr lang="zh-CN" sz="2400" dirty="0">
            <a:solidFill>
              <a:schemeClr val="tx1"/>
            </a:solidFill>
            <a:latin typeface="Times New Roman" panose="02020603050405020304" pitchFamily="18" charset="0"/>
            <a:cs typeface="Times New Roman" panose="02020603050405020304" pitchFamily="18" charset="0"/>
          </a:endParaRPr>
        </a:p>
        <a:p>
          <a:pPr marL="228600" lvl="1" indent="-228600" rtl="0">
            <a:lnSpc>
              <a:spcPct val="100000"/>
            </a:lnSpc>
            <a:spcBef>
              <a:spcPct val="0"/>
            </a:spcBef>
            <a:spcAft>
              <a:spcPct val="15000"/>
            </a:spcAft>
            <a:buChar char="•"/>
          </a:pPr>
          <a:r>
            <a:rPr lang="en-US" altLang="zh-CN" sz="2400" i="0" dirty="0" smtClean="0">
              <a:solidFill>
                <a:schemeClr val="tx1"/>
              </a:solidFill>
              <a:latin typeface="Times New Roman" panose="02020603050405020304" pitchFamily="18" charset="0"/>
              <a:cs typeface="Times New Roman" panose="02020603050405020304" pitchFamily="18" charset="0"/>
            </a:rPr>
            <a:t>2. </a:t>
          </a:r>
          <a:r>
            <a:rPr lang="zh-CN" altLang="en-US" sz="2400" b="1" i="0" dirty="0" smtClean="0">
              <a:solidFill>
                <a:schemeClr val="tx1"/>
              </a:solidFill>
              <a:latin typeface="Times New Roman" panose="02020603050405020304" pitchFamily="18" charset="0"/>
              <a:cs typeface="Times New Roman" panose="02020603050405020304" pitchFamily="18" charset="0"/>
            </a:rPr>
            <a:t>变频器的安装、调试与维护</a:t>
          </a:r>
          <a:r>
            <a:rPr lang="zh-CN" altLang="en-US" sz="2400" dirty="0" smtClean="0">
              <a:solidFill>
                <a:schemeClr val="tx1"/>
              </a:solidFill>
              <a:latin typeface="Times New Roman" panose="02020603050405020304" pitchFamily="18" charset="0"/>
              <a:cs typeface="Times New Roman" panose="02020603050405020304" pitchFamily="18" charset="0"/>
            </a:rPr>
            <a:t>  </a:t>
          </a:r>
          <a:endParaRPr lang="zh-CN" sz="2400" dirty="0">
            <a:solidFill>
              <a:schemeClr val="tx1"/>
            </a:solidFill>
            <a:latin typeface="Times New Roman" panose="02020603050405020304" pitchFamily="18" charset="0"/>
            <a:cs typeface="Times New Roman" panose="02020603050405020304" pitchFamily="18" charset="0"/>
          </a:endParaRPr>
        </a:p>
      </dsp:txBody>
      <dsp:txXfrm>
        <a:off x="0" y="1646995"/>
        <a:ext cx="8115647" cy="1304294"/>
      </dsp:txXfrm>
    </dsp:sp>
    <dsp:sp modelId="{FC2BE8FC-4B8C-44C2-BECF-7A3179A455D2}">
      <dsp:nvSpPr>
        <dsp:cNvPr id="4" name="圆角矩形 3"/>
        <dsp:cNvSpPr/>
      </dsp:nvSpPr>
      <dsp:spPr bwMode="white">
        <a:xfrm>
          <a:off x="410794" y="1024632"/>
          <a:ext cx="5680953" cy="894928"/>
        </a:xfrm>
        <a:prstGeom prst="roundRect">
          <a:avLst/>
        </a:prstGeom>
      </dsp:spPr>
      <dsp:style>
        <a:lnRef idx="2">
          <a:schemeClr val="lt1"/>
        </a:lnRef>
        <a:fillRef idx="1">
          <a:schemeClr val="accent1"/>
        </a:fillRef>
        <a:effectRef idx="0">
          <a:scrgbClr r="0" g="0" b="0"/>
        </a:effectRef>
        <a:fontRef idx="minor">
          <a:schemeClr val="lt1"/>
        </a:fontRef>
      </dsp:style>
      <dsp:txBody>
        <a:bodyPr lIns="214726" tIns="0" rIns="214726" bIns="0"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0" rtl="0">
            <a:lnSpc>
              <a:spcPct val="100000"/>
            </a:lnSpc>
            <a:spcBef>
              <a:spcPct val="0"/>
            </a:spcBef>
            <a:spcAft>
              <a:spcPct val="35000"/>
            </a:spcAft>
          </a:pPr>
          <a:r>
            <a:rPr lang="zh-CN" altLang="en-US" sz="2800" b="1" i="0" dirty="0" smtClean="0"/>
            <a:t>变频器的选用与维护</a:t>
          </a:r>
          <a:endParaRPr lang="zh-CN" altLang="en-US" sz="2800" b="1" dirty="0"/>
        </a:p>
      </dsp:txBody>
      <dsp:txXfrm>
        <a:off x="410794" y="1024632"/>
        <a:ext cx="5680953" cy="894928"/>
      </dsp:txXfrm>
    </dsp:sp>
    <dsp:sp modelId="{F875AC80-2095-4F2F-883D-EF078C621E02}">
      <dsp:nvSpPr>
        <dsp:cNvPr id="3" name="矩形 2" hidden="1"/>
        <dsp:cNvSpPr/>
      </dsp:nvSpPr>
      <dsp:spPr>
        <a:xfrm>
          <a:off x="0" y="1278106"/>
          <a:ext cx="405782" cy="894928"/>
        </a:xfrm>
        <a:prstGeom prst="rect">
          <a:avLst/>
        </a:prstGeom>
      </dsp:spPr>
      <dsp:txXfrm>
        <a:off x="0" y="1278106"/>
        <a:ext cx="405782" cy="894928"/>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120680" cy="2664296"/>
        <a:chOff x="0" y="0"/>
        <a:chExt cx="6120680" cy="2664296"/>
      </a:xfrm>
    </dsp:grpSpPr>
    <dsp:sp modelId="{CE400337-9699-46C0-BC9E-4FB31701B97E}">
      <dsp:nvSpPr>
        <dsp:cNvPr id="3" name="椭圆 2"/>
        <dsp:cNvSpPr/>
      </dsp:nvSpPr>
      <dsp:spPr bwMode="white">
        <a:xfrm>
          <a:off x="0" y="177303"/>
          <a:ext cx="2309691" cy="2309691"/>
        </a:xfrm>
        <a:prstGeom prst="ellipse">
          <a:avLst/>
        </a:prstGeom>
        <a:sp3d prstMaterial="plastic">
          <a:bevelT w="120900" h="88900"/>
          <a:bevelB w="88900" h="31750" prst="angle"/>
        </a:sp3d>
      </dsp:spPr>
      <dsp:style>
        <a:lnRef idx="0">
          <a:schemeClr val="lt1"/>
        </a:lnRef>
        <a:fillRef idx="3">
          <a:schemeClr val="accent1"/>
        </a:fillRef>
        <a:effectRef idx="2">
          <a:scrgbClr r="0" g="0" b="0"/>
        </a:effectRef>
        <a:fontRef idx="minor">
          <a:schemeClr val="lt1"/>
        </a:fontRef>
      </dsp:style>
      <dsp:txBody>
        <a:bodyPr lIns="0" tIns="0" rIns="0" bIns="0" anchor="ctr"/>
        <a:lstStyle>
          <a:lvl1pPr algn="ctr">
            <a:defRPr sz="3300"/>
          </a:lvl1pPr>
          <a:lvl2pPr marL="228600" indent="-228600" algn="ctr">
            <a:defRPr sz="2500"/>
          </a:lvl2pPr>
          <a:lvl3pPr marL="457200" indent="-228600" algn="ctr">
            <a:defRPr sz="2500"/>
          </a:lvl3pPr>
          <a:lvl4pPr marL="685800" indent="-228600" algn="ctr">
            <a:defRPr sz="2500"/>
          </a:lvl4pPr>
          <a:lvl5pPr marL="914400" indent="-228600" algn="ctr">
            <a:defRPr sz="2500"/>
          </a:lvl5pPr>
          <a:lvl6pPr marL="1143000" indent="-228600" algn="ctr">
            <a:defRPr sz="2500"/>
          </a:lvl6pPr>
          <a:lvl7pPr marL="1371600" indent="-228600" algn="ctr">
            <a:defRPr sz="2500"/>
          </a:lvl7pPr>
          <a:lvl8pPr marL="1600200" indent="-228600" algn="ctr">
            <a:defRPr sz="2500"/>
          </a:lvl8pPr>
          <a:lvl9pPr marL="1828800" indent="-228600" algn="ctr">
            <a:defRPr sz="2500"/>
          </a:lvl9pPr>
        </a:lstStyle>
        <a:p>
          <a:pPr lvl="0" rtl="0">
            <a:lnSpc>
              <a:spcPct val="100000"/>
            </a:lnSpc>
            <a:spcBef>
              <a:spcPct val="0"/>
            </a:spcBef>
            <a:spcAft>
              <a:spcPct val="35000"/>
            </a:spcAft>
          </a:pPr>
          <a:r>
            <a:rPr lang="zh-CN" altLang="en-US" sz="2800" i="0" baseline="0" dirty="0" smtClean="0"/>
            <a:t>变频器</a:t>
          </a:r>
          <a:endParaRPr lang="en-US" altLang="zh-CN" sz="2800" i="0" baseline="0" dirty="0" smtClean="0"/>
        </a:p>
        <a:p>
          <a:pPr lvl="0" rtl="0">
            <a:lnSpc>
              <a:spcPct val="100000"/>
            </a:lnSpc>
            <a:spcBef>
              <a:spcPct val="0"/>
            </a:spcBef>
            <a:spcAft>
              <a:spcPct val="35000"/>
            </a:spcAft>
          </a:pPr>
          <a:r>
            <a:rPr lang="zh-CN" altLang="en-US" sz="2800" i="0" baseline="0" dirty="0" smtClean="0"/>
            <a:t>的接线</a:t>
          </a:r>
          <a:endParaRPr lang="zh-CN" altLang="en-US" sz="2800" baseline="0" dirty="0"/>
        </a:p>
      </dsp:txBody>
      <dsp:txXfrm>
        <a:off x="0" y="177303"/>
        <a:ext cx="2309691" cy="2309691"/>
      </dsp:txXfrm>
    </dsp:sp>
    <dsp:sp modelId="{DE579066-5535-4D88-AE0B-735FD5AFAE55}">
      <dsp:nvSpPr>
        <dsp:cNvPr id="4" name="任意多边形 3"/>
        <dsp:cNvSpPr/>
      </dsp:nvSpPr>
      <dsp:spPr bwMode="white">
        <a:xfrm>
          <a:off x="2310122" y="1013248"/>
          <a:ext cx="1124286" cy="63500"/>
        </a:xfrm>
        <a:custGeom>
          <a:avLst/>
          <a:gdLst/>
          <a:ahLst/>
          <a:cxnLst/>
          <a:pathLst>
            <a:path w="1771" h="100">
              <a:moveTo>
                <a:pt x="-1" y="502"/>
              </a:moveTo>
              <a:lnTo>
                <a:pt x="1771" y="-402"/>
              </a:lnTo>
            </a:path>
          </a:pathLst>
        </a:custGeom>
        <a:sp3d prstMaterial="matte"/>
      </dsp:spPr>
      <dsp:style>
        <a:lnRef idx="2">
          <a:schemeClr val="accent1">
            <a:shade val="60000"/>
          </a:schemeClr>
        </a:lnRef>
        <a:fillRef idx="0">
          <a:schemeClr val="accent1"/>
        </a:fillRef>
        <a:effectRef idx="0">
          <a:scrgbClr r="0" g="0" b="0"/>
        </a:effectRef>
        <a:fontRef idx="minor"/>
      </dsp:style>
      <dsp:txXfrm>
        <a:off x="2310122" y="1013248"/>
        <a:ext cx="1124286" cy="63500"/>
      </dsp:txXfrm>
    </dsp:sp>
    <dsp:sp modelId="{4C0271A4-649E-4F40-BBD3-D05C6466A60A}">
      <dsp:nvSpPr>
        <dsp:cNvPr id="5" name="直接连接符 4"/>
        <dsp:cNvSpPr/>
      </dsp:nvSpPr>
      <dsp:spPr bwMode="white">
        <a:xfrm>
          <a:off x="3434840" y="757847"/>
          <a:ext cx="269970" cy="0"/>
        </a:xfrm>
        <a:prstGeom prst="line">
          <a:avLst/>
        </a:prstGeom>
        <a:sp3d prstMaterial="matte"/>
      </dsp:spPr>
      <dsp:style>
        <a:lnRef idx="2">
          <a:schemeClr val="accent1">
            <a:shade val="60000"/>
          </a:schemeClr>
        </a:lnRef>
        <a:fillRef idx="0">
          <a:schemeClr val="accent1"/>
        </a:fillRef>
        <a:effectRef idx="0">
          <a:scrgbClr r="0" g="0" b="0"/>
        </a:effectRef>
        <a:fontRef idx="minor"/>
      </dsp:style>
      <dsp:txXfrm>
        <a:off x="3434840" y="757847"/>
        <a:ext cx="269970" cy="0"/>
      </dsp:txXfrm>
    </dsp:sp>
    <dsp:sp modelId="{9833D67A-20D3-4603-A810-A9C11FB30B5B}">
      <dsp:nvSpPr>
        <dsp:cNvPr id="7" name="任意多边形 6"/>
        <dsp:cNvSpPr/>
      </dsp:nvSpPr>
      <dsp:spPr bwMode="white">
        <a:xfrm>
          <a:off x="2310122" y="1587548"/>
          <a:ext cx="1124286" cy="63500"/>
        </a:xfrm>
        <a:custGeom>
          <a:avLst/>
          <a:gdLst/>
          <a:ahLst/>
          <a:cxnLst/>
          <a:pathLst>
            <a:path w="1771" h="100">
              <a:moveTo>
                <a:pt x="-1" y="-402"/>
              </a:moveTo>
              <a:lnTo>
                <a:pt x="1771" y="502"/>
              </a:lnTo>
            </a:path>
          </a:pathLst>
        </a:custGeom>
        <a:sp3d prstMaterial="matte"/>
      </dsp:spPr>
      <dsp:style>
        <a:lnRef idx="2">
          <a:schemeClr val="accent1">
            <a:shade val="60000"/>
          </a:schemeClr>
        </a:lnRef>
        <a:fillRef idx="0">
          <a:schemeClr val="accent1"/>
        </a:fillRef>
        <a:effectRef idx="0">
          <a:scrgbClr r="0" g="0" b="0"/>
        </a:effectRef>
        <a:fontRef idx="minor"/>
      </dsp:style>
      <dsp:txXfrm>
        <a:off x="2310122" y="1587548"/>
        <a:ext cx="1124286" cy="63500"/>
      </dsp:txXfrm>
    </dsp:sp>
    <dsp:sp modelId="{79F934A4-63A1-4919-BF21-23F354FC480C}">
      <dsp:nvSpPr>
        <dsp:cNvPr id="8" name="直接连接符 7"/>
        <dsp:cNvSpPr/>
      </dsp:nvSpPr>
      <dsp:spPr bwMode="white">
        <a:xfrm>
          <a:off x="3434840" y="1906449"/>
          <a:ext cx="269970" cy="0"/>
        </a:xfrm>
        <a:prstGeom prst="line">
          <a:avLst/>
        </a:prstGeom>
        <a:sp3d prstMaterial="matte"/>
      </dsp:spPr>
      <dsp:style>
        <a:lnRef idx="2">
          <a:schemeClr val="accent1">
            <a:shade val="60000"/>
          </a:schemeClr>
        </a:lnRef>
        <a:fillRef idx="0">
          <a:schemeClr val="accent1"/>
        </a:fillRef>
        <a:effectRef idx="0">
          <a:scrgbClr r="0" g="0" b="0"/>
        </a:effectRef>
        <a:fontRef idx="minor"/>
      </dsp:style>
      <dsp:txXfrm>
        <a:off x="3434840" y="1906449"/>
        <a:ext cx="269970" cy="0"/>
      </dsp:txXfrm>
    </dsp:sp>
    <dsp:sp modelId="{29715C72-132D-49A6-917C-4B16B2149E05}">
      <dsp:nvSpPr>
        <dsp:cNvPr id="6" name="矩形 5"/>
        <dsp:cNvSpPr/>
      </dsp:nvSpPr>
      <dsp:spPr bwMode="white">
        <a:xfrm>
          <a:off x="3704811" y="183546"/>
          <a:ext cx="1914336" cy="1148602"/>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lIns="177800" tIns="177800" rIns="177800" bIns="17780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rtl="0">
            <a:lnSpc>
              <a:spcPct val="100000"/>
            </a:lnSpc>
            <a:spcBef>
              <a:spcPct val="0"/>
            </a:spcBef>
            <a:spcAft>
              <a:spcPct val="35000"/>
            </a:spcAft>
          </a:pPr>
          <a:r>
            <a:rPr lang="zh-CN" i="0" dirty="0" smtClean="0">
              <a:solidFill>
                <a:schemeClr val="tx1"/>
              </a:solidFill>
            </a:rPr>
            <a:t>主电路接线</a:t>
          </a:r>
          <a:endParaRPr lang="zh-CN" dirty="0">
            <a:solidFill>
              <a:schemeClr val="tx1"/>
            </a:solidFill>
          </a:endParaRPr>
        </a:p>
      </dsp:txBody>
      <dsp:txXfrm>
        <a:off x="3704811" y="183546"/>
        <a:ext cx="1914336" cy="1148602"/>
      </dsp:txXfrm>
    </dsp:sp>
    <dsp:sp modelId="{411155DC-8A28-4F66-A5FA-DF1AC2802D79}">
      <dsp:nvSpPr>
        <dsp:cNvPr id="9" name="矩形 8"/>
        <dsp:cNvSpPr/>
      </dsp:nvSpPr>
      <dsp:spPr bwMode="white">
        <a:xfrm>
          <a:off x="3704811" y="1332148"/>
          <a:ext cx="1914336" cy="1148602"/>
        </a:xfrm>
        <a:prstGeom prst="rect">
          <a:avLst/>
        </a:prstGeom>
        <a:noFill/>
        <a:ln>
          <a:noFill/>
        </a:ln>
      </dsp:spPr>
      <dsp:style>
        <a:lnRef idx="0">
          <a:schemeClr val="dk1">
            <a:alpha val="0"/>
          </a:schemeClr>
        </a:lnRef>
        <a:fillRef idx="0">
          <a:schemeClr val="lt1">
            <a:alpha val="0"/>
          </a:schemeClr>
        </a:fillRef>
        <a:effectRef idx="0">
          <a:scrgbClr r="0" g="0" b="0"/>
        </a:effectRef>
        <a:fontRef idx="minor"/>
      </dsp:style>
      <dsp:txBody>
        <a:bodyPr lIns="177800" tIns="177800" rIns="177800" bIns="177800" anchor="ctr"/>
        <a:lstStyle>
          <a:lvl1pPr algn="ctr">
            <a:defRPr sz="2500"/>
          </a:lvl1pPr>
          <a:lvl2pPr marL="171450" indent="-171450" algn="ctr">
            <a:defRPr sz="1900"/>
          </a:lvl2pPr>
          <a:lvl3pPr marL="342900" indent="-171450" algn="ctr">
            <a:defRPr sz="1900"/>
          </a:lvl3pPr>
          <a:lvl4pPr marL="514350" indent="-171450" algn="ctr">
            <a:defRPr sz="1900"/>
          </a:lvl4pPr>
          <a:lvl5pPr marL="685800" indent="-171450" algn="ctr">
            <a:defRPr sz="1900"/>
          </a:lvl5pPr>
          <a:lvl6pPr marL="857250" indent="-171450" algn="ctr">
            <a:defRPr sz="1900"/>
          </a:lvl6pPr>
          <a:lvl7pPr marL="1028700" indent="-171450" algn="ctr">
            <a:defRPr sz="1900"/>
          </a:lvl7pPr>
          <a:lvl8pPr marL="1200150" indent="-171450" algn="ctr">
            <a:defRPr sz="1900"/>
          </a:lvl8pPr>
          <a:lvl9pPr marL="1371600" indent="-171450" algn="ctr">
            <a:defRPr sz="1900"/>
          </a:lvl9pPr>
        </a:lstStyle>
        <a:p>
          <a:pPr lvl="0" rtl="0">
            <a:lnSpc>
              <a:spcPct val="100000"/>
            </a:lnSpc>
            <a:spcBef>
              <a:spcPct val="0"/>
            </a:spcBef>
            <a:spcAft>
              <a:spcPct val="35000"/>
            </a:spcAft>
          </a:pPr>
          <a:r>
            <a:rPr lang="zh-CN" i="0" dirty="0" smtClean="0">
              <a:solidFill>
                <a:schemeClr val="tx1"/>
              </a:solidFill>
            </a:rPr>
            <a:t>控制电路接线</a:t>
          </a:r>
          <a:endParaRPr lang="zh-CN" dirty="0">
            <a:solidFill>
              <a:schemeClr val="tx1"/>
            </a:solidFill>
          </a:endParaRPr>
        </a:p>
      </dsp:txBody>
      <dsp:txXfrm>
        <a:off x="3704811" y="1332148"/>
        <a:ext cx="1914336" cy="1148602"/>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24936" cy="4248472"/>
        <a:chOff x="0" y="0"/>
        <a:chExt cx="8424936" cy="4248472"/>
      </a:xfrm>
    </dsp:grpSpPr>
    <dsp:sp modelId="{086F0061-4F80-4F7D-B903-0592924C4276}">
      <dsp:nvSpPr>
        <dsp:cNvPr id="3" name="直角上箭头 2"/>
        <dsp:cNvSpPr/>
      </dsp:nvSpPr>
      <dsp:spPr bwMode="white">
        <a:xfrm rot="5400000">
          <a:off x="2168471" y="892889"/>
          <a:ext cx="757721" cy="862639"/>
        </a:xfrm>
        <a:prstGeom prst="bentUpArrow">
          <a:avLst>
            <a:gd name="adj1" fmla="val 32840"/>
            <a:gd name="adj2" fmla="val 25000"/>
            <a:gd name="adj3" fmla="val 35780"/>
          </a:avLst>
        </a:prstGeom>
      </dsp:spPr>
      <dsp:style>
        <a:lnRef idx="2">
          <a:schemeClr val="lt1"/>
        </a:lnRef>
        <a:fillRef idx="1">
          <a:schemeClr val="accent1">
            <a:tint val="50000"/>
          </a:schemeClr>
        </a:fillRef>
        <a:effectRef idx="0">
          <a:scrgbClr r="0" g="0" b="0"/>
        </a:effectRef>
        <a:fontRef idx="minor"/>
      </dsp:style>
      <dsp:txXfrm rot="5400000">
        <a:off x="2168471" y="892889"/>
        <a:ext cx="757721" cy="862639"/>
      </dsp:txXfrm>
    </dsp:sp>
    <dsp:sp modelId="{5012AAE2-CDC6-46A6-92EE-306E57895F07}">
      <dsp:nvSpPr>
        <dsp:cNvPr id="4" name="圆角矩形 3"/>
        <dsp:cNvSpPr/>
      </dsp:nvSpPr>
      <dsp:spPr bwMode="white">
        <a:xfrm>
          <a:off x="1958924" y="0"/>
          <a:ext cx="1275557" cy="892848"/>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solidFill>
                <a:schemeClr val="bg2"/>
              </a:solidFill>
            </a:rPr>
            <a:t>通电试运行（不接电机）</a:t>
          </a:r>
          <a:endParaRPr lang="zh-CN" altLang="en-US" sz="1800" b="1" dirty="0">
            <a:solidFill>
              <a:schemeClr val="bg2"/>
            </a:solidFill>
          </a:endParaRPr>
        </a:p>
      </dsp:txBody>
      <dsp:txXfrm>
        <a:off x="1958924" y="0"/>
        <a:ext cx="1275557" cy="892848"/>
      </dsp:txXfrm>
    </dsp:sp>
    <dsp:sp modelId="{99CDE856-1B53-4F80-9B19-CC04777D1400}">
      <dsp:nvSpPr>
        <dsp:cNvPr id="5" name="矩形 4"/>
        <dsp:cNvSpPr/>
      </dsp:nvSpPr>
      <dsp:spPr bwMode="white">
        <a:xfrm>
          <a:off x="3234481" y="90205"/>
          <a:ext cx="927719" cy="72163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tx1"/>
            </a:solidFill>
          </a:endParaRPr>
        </a:p>
      </dsp:txBody>
      <dsp:txXfrm>
        <a:off x="3234481" y="90205"/>
        <a:ext cx="927719" cy="721639"/>
      </dsp:txXfrm>
    </dsp:sp>
    <dsp:sp modelId="{DF49D4F2-884C-40BA-887E-9CB0A517A54B}">
      <dsp:nvSpPr>
        <dsp:cNvPr id="6" name="直角上箭头 5"/>
        <dsp:cNvSpPr/>
      </dsp:nvSpPr>
      <dsp:spPr bwMode="white">
        <a:xfrm rot="5400000">
          <a:off x="3245648" y="2011430"/>
          <a:ext cx="757721" cy="862639"/>
        </a:xfrm>
        <a:prstGeom prst="bentUpArrow">
          <a:avLst>
            <a:gd name="adj1" fmla="val 32840"/>
            <a:gd name="adj2" fmla="val 25000"/>
            <a:gd name="adj3" fmla="val 35780"/>
          </a:avLst>
        </a:prstGeom>
      </dsp:spPr>
      <dsp:style>
        <a:lnRef idx="2">
          <a:schemeClr val="lt1"/>
        </a:lnRef>
        <a:fillRef idx="1">
          <a:schemeClr val="accent1">
            <a:tint val="50000"/>
          </a:schemeClr>
        </a:fillRef>
        <a:effectRef idx="0">
          <a:scrgbClr r="0" g="0" b="0"/>
        </a:effectRef>
        <a:fontRef idx="minor"/>
      </dsp:style>
      <dsp:txXfrm rot="5400000">
        <a:off x="3245648" y="2011430"/>
        <a:ext cx="757721" cy="862639"/>
      </dsp:txXfrm>
    </dsp:sp>
    <dsp:sp modelId="{70788EEF-EF54-4084-850D-B3D8091DD232}">
      <dsp:nvSpPr>
        <dsp:cNvPr id="7" name="圆角矩形 6"/>
        <dsp:cNvSpPr/>
      </dsp:nvSpPr>
      <dsp:spPr bwMode="white">
        <a:xfrm>
          <a:off x="3036101" y="1118541"/>
          <a:ext cx="1275557" cy="892848"/>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t>带电</a:t>
          </a:r>
          <a:endParaRPr lang="en-US" altLang="zh-CN" sz="1800" dirty="0" smtClean="0"/>
        </a:p>
        <a:p>
          <a:pPr lvl="0">
            <a:lnSpc>
              <a:spcPct val="100000"/>
            </a:lnSpc>
            <a:spcBef>
              <a:spcPct val="0"/>
            </a:spcBef>
            <a:spcAft>
              <a:spcPct val="35000"/>
            </a:spcAft>
          </a:pPr>
          <a:r>
            <a:rPr lang="zh-CN" altLang="en-US" sz="1800" dirty="0" smtClean="0"/>
            <a:t>空载运行</a:t>
          </a:r>
          <a:endParaRPr lang="zh-CN" altLang="en-US" sz="1800" dirty="0"/>
        </a:p>
      </dsp:txBody>
      <dsp:txXfrm>
        <a:off x="3036101" y="1118541"/>
        <a:ext cx="1275557" cy="892848"/>
      </dsp:txXfrm>
    </dsp:sp>
    <dsp:sp modelId="{83963C69-4E8D-4430-BDC5-4C8099DC7274}">
      <dsp:nvSpPr>
        <dsp:cNvPr id="8" name="矩形 7"/>
        <dsp:cNvSpPr/>
      </dsp:nvSpPr>
      <dsp:spPr bwMode="white">
        <a:xfrm>
          <a:off x="4311658" y="1208746"/>
          <a:ext cx="927719" cy="72163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tx1"/>
            </a:solidFill>
          </a:endParaRPr>
        </a:p>
      </dsp:txBody>
      <dsp:txXfrm>
        <a:off x="4311658" y="1208746"/>
        <a:ext cx="927719" cy="721639"/>
      </dsp:txXfrm>
    </dsp:sp>
    <dsp:sp modelId="{1827DFC5-1999-4AF4-9EDE-56EF150A43D5}">
      <dsp:nvSpPr>
        <dsp:cNvPr id="9" name="直角上箭头 8"/>
        <dsp:cNvSpPr/>
      </dsp:nvSpPr>
      <dsp:spPr bwMode="white">
        <a:xfrm rot="5400000">
          <a:off x="4322825" y="3129971"/>
          <a:ext cx="757721" cy="862639"/>
        </a:xfrm>
        <a:prstGeom prst="bentUpArrow">
          <a:avLst>
            <a:gd name="adj1" fmla="val 32840"/>
            <a:gd name="adj2" fmla="val 25000"/>
            <a:gd name="adj3" fmla="val 35780"/>
          </a:avLst>
        </a:prstGeom>
      </dsp:spPr>
      <dsp:style>
        <a:lnRef idx="2">
          <a:schemeClr val="lt1"/>
        </a:lnRef>
        <a:fillRef idx="1">
          <a:schemeClr val="accent1">
            <a:tint val="50000"/>
          </a:schemeClr>
        </a:fillRef>
        <a:effectRef idx="0">
          <a:scrgbClr r="0" g="0" b="0"/>
        </a:effectRef>
        <a:fontRef idx="minor"/>
      </dsp:style>
      <dsp:txXfrm rot="5400000">
        <a:off x="4322825" y="3129971"/>
        <a:ext cx="757721" cy="862639"/>
      </dsp:txXfrm>
    </dsp:sp>
    <dsp:sp modelId="{7DB7C09E-91DF-4F0F-941E-B5A2C1E5963F}">
      <dsp:nvSpPr>
        <dsp:cNvPr id="10" name="圆角矩形 9"/>
        <dsp:cNvSpPr/>
      </dsp:nvSpPr>
      <dsp:spPr bwMode="white">
        <a:xfrm>
          <a:off x="4113278" y="2237082"/>
          <a:ext cx="1275557" cy="892848"/>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t>带负载</a:t>
          </a:r>
          <a:endParaRPr lang="en-US" altLang="zh-CN" sz="1800" dirty="0" smtClean="0"/>
        </a:p>
        <a:p>
          <a:pPr lvl="0">
            <a:lnSpc>
              <a:spcPct val="100000"/>
            </a:lnSpc>
            <a:spcBef>
              <a:spcPct val="0"/>
            </a:spcBef>
            <a:spcAft>
              <a:spcPct val="35000"/>
            </a:spcAft>
          </a:pPr>
          <a:r>
            <a:rPr lang="zh-CN" altLang="en-US" sz="1800" dirty="0" smtClean="0"/>
            <a:t>试运行</a:t>
          </a:r>
          <a:endParaRPr lang="zh-CN" altLang="en-US" sz="1800" dirty="0"/>
        </a:p>
      </dsp:txBody>
      <dsp:txXfrm>
        <a:off x="4113278" y="2237082"/>
        <a:ext cx="1275557" cy="892848"/>
      </dsp:txXfrm>
    </dsp:sp>
    <dsp:sp modelId="{75E4081C-3B29-4316-AB2B-55431B90E581}">
      <dsp:nvSpPr>
        <dsp:cNvPr id="11" name="矩形 10"/>
        <dsp:cNvSpPr/>
      </dsp:nvSpPr>
      <dsp:spPr bwMode="white">
        <a:xfrm>
          <a:off x="5388835" y="2327287"/>
          <a:ext cx="927719" cy="72163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18109" tIns="118109" rIns="118109" bIns="118109" anchor="ctr"/>
        <a:lstStyle>
          <a:lvl1pPr algn="l">
            <a:defRPr sz="3100"/>
          </a:lvl1pPr>
          <a:lvl2pPr marL="228600" indent="-228600" algn="l">
            <a:defRPr sz="2400"/>
          </a:lvl2pPr>
          <a:lvl3pPr marL="457200" indent="-228600" algn="l">
            <a:defRPr sz="2400"/>
          </a:lvl3pPr>
          <a:lvl4pPr marL="685800" indent="-228600" algn="l">
            <a:defRPr sz="2400"/>
          </a:lvl4pPr>
          <a:lvl5pPr marL="914400" indent="-228600" algn="l">
            <a:defRPr sz="2400"/>
          </a:lvl5pPr>
          <a:lvl6pPr marL="1143000" indent="-228600" algn="l">
            <a:defRPr sz="2400"/>
          </a:lvl6pPr>
          <a:lvl7pPr marL="1371600" indent="-228600" algn="l">
            <a:defRPr sz="2400"/>
          </a:lvl7pPr>
          <a:lvl8pPr marL="1600200" indent="-228600" algn="l">
            <a:defRPr sz="2400"/>
          </a:lvl8pPr>
          <a:lvl9pPr marL="1828800" indent="-228600" algn="l">
            <a:defRPr sz="2400"/>
          </a:lvl9pPr>
        </a:lstStyle>
        <a:p>
          <a:endParaRPr>
            <a:solidFill>
              <a:schemeClr val="tx1"/>
            </a:solidFill>
          </a:endParaRPr>
        </a:p>
      </dsp:txBody>
      <dsp:txXfrm>
        <a:off x="5388835" y="2327287"/>
        <a:ext cx="927719" cy="721639"/>
      </dsp:txXfrm>
    </dsp:sp>
    <dsp:sp modelId="{FF7E86DA-1FC8-4633-9C01-2EEB217CB83E}">
      <dsp:nvSpPr>
        <dsp:cNvPr id="12" name="圆角矩形 11"/>
        <dsp:cNvSpPr/>
      </dsp:nvSpPr>
      <dsp:spPr bwMode="white">
        <a:xfrm>
          <a:off x="5190455" y="3355624"/>
          <a:ext cx="1275557" cy="892848"/>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t>与上位机相连</a:t>
          </a:r>
          <a:endParaRPr lang="en-US" altLang="zh-CN" sz="1800" dirty="0" smtClean="0"/>
        </a:p>
        <a:p>
          <a:pPr lvl="0">
            <a:lnSpc>
              <a:spcPct val="100000"/>
            </a:lnSpc>
            <a:spcBef>
              <a:spcPct val="0"/>
            </a:spcBef>
            <a:spcAft>
              <a:spcPct val="35000"/>
            </a:spcAft>
          </a:pPr>
          <a:r>
            <a:rPr lang="zh-CN" altLang="en-US" sz="1800" dirty="0" smtClean="0"/>
            <a:t>系统调试</a:t>
          </a:r>
          <a:endParaRPr lang="zh-CN" altLang="en-US" sz="1800" dirty="0"/>
        </a:p>
      </dsp:txBody>
      <dsp:txXfrm>
        <a:off x="5190455" y="3355624"/>
        <a:ext cx="1275557" cy="892848"/>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096344" cy="792088"/>
        <a:chOff x="0" y="0"/>
        <a:chExt cx="3096344" cy="792088"/>
      </a:xfrm>
    </dsp:grpSpPr>
    <dsp:sp modelId="{F44316DE-43BE-4A4F-B716-9D1AD5C9EED6}">
      <dsp:nvSpPr>
        <dsp:cNvPr id="5" name="矩形 4"/>
        <dsp:cNvSpPr/>
      </dsp:nvSpPr>
      <dsp:spPr bwMode="white">
        <a:xfrm>
          <a:off x="0" y="296864"/>
          <a:ext cx="3096344" cy="478800"/>
        </a:xfrm>
        <a:prstGeom prst="rect">
          <a:avLst/>
        </a:prstGeom>
      </dsp:spPr>
      <dsp:style>
        <a:lnRef idx="1">
          <a:schemeClr val="accent1"/>
        </a:lnRef>
        <a:fillRef idx="1">
          <a:schemeClr val="lt1">
            <a:alpha val="90000"/>
          </a:schemeClr>
        </a:fillRef>
        <a:effectRef idx="0">
          <a:scrgbClr r="0" g="0" b="0"/>
        </a:effectRef>
        <a:fontRef idx="minor"/>
      </dsp:style>
      <dsp:txBody>
        <a:bodyPr lIns="240310" tIns="395731" rIns="240310"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endParaRPr>
            <a:solidFill>
              <a:schemeClr val="dk1"/>
            </a:solidFill>
          </a:endParaRPr>
        </a:p>
      </dsp:txBody>
      <dsp:txXfrm>
        <a:off x="0" y="296864"/>
        <a:ext cx="3096344" cy="478800"/>
      </dsp:txXfrm>
    </dsp:sp>
    <dsp:sp modelId="{34748F8F-00BA-41C5-9738-7AA0EFF78C8B}">
      <dsp:nvSpPr>
        <dsp:cNvPr id="4" name="圆角矩形 3"/>
        <dsp:cNvSpPr/>
      </dsp:nvSpPr>
      <dsp:spPr bwMode="white">
        <a:xfrm>
          <a:off x="154817" y="16424"/>
          <a:ext cx="2265366" cy="560880"/>
        </a:xfrm>
        <a:prstGeom prst="roundRect">
          <a:avLst/>
        </a:prstGeom>
      </dsp:spPr>
      <dsp:style>
        <a:lnRef idx="0">
          <a:schemeClr val="lt1"/>
        </a:lnRef>
        <a:fillRef idx="3">
          <a:schemeClr val="accent1"/>
        </a:fillRef>
        <a:effectRef idx="2">
          <a:scrgbClr r="0" g="0" b="0"/>
        </a:effectRef>
        <a:fontRef idx="minor">
          <a:schemeClr val="lt1"/>
        </a:fontRef>
      </dsp:style>
      <dsp:txBody>
        <a:bodyPr lIns="81924" tIns="0" rIns="81924"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rtl="0">
            <a:lnSpc>
              <a:spcPct val="100000"/>
            </a:lnSpc>
            <a:spcBef>
              <a:spcPct val="0"/>
            </a:spcBef>
            <a:spcAft>
              <a:spcPct val="35000"/>
            </a:spcAft>
          </a:pPr>
          <a:r>
            <a:rPr lang="zh-CN" altLang="en-US" sz="2000" b="1" i="0" dirty="0" smtClean="0"/>
            <a:t>变频器的调试步骤</a:t>
          </a:r>
          <a:endParaRPr lang="zh-CN" altLang="en-US" sz="2000" b="1" dirty="0"/>
        </a:p>
      </dsp:txBody>
      <dsp:txXfrm>
        <a:off x="154817" y="16424"/>
        <a:ext cx="2265366" cy="560880"/>
      </dsp:txXfrm>
    </dsp:sp>
    <dsp:sp modelId="{B7C2EB88-BB98-4F67-A653-4E4D899FEE6C}">
      <dsp:nvSpPr>
        <dsp:cNvPr id="3" name="矩形 2" hidden="1"/>
        <dsp:cNvSpPr/>
      </dsp:nvSpPr>
      <dsp:spPr>
        <a:xfrm>
          <a:off x="0" y="16424"/>
          <a:ext cx="154817" cy="560880"/>
        </a:xfrm>
        <a:prstGeom prst="rect">
          <a:avLst/>
        </a:prstGeom>
      </dsp:spPr>
      <dsp:txXfrm>
        <a:off x="0" y="16424"/>
        <a:ext cx="154817" cy="56088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424936" cy="4320480"/>
        <a:chOff x="0" y="0"/>
        <a:chExt cx="8424936" cy="4320480"/>
      </a:xfrm>
    </dsp:grpSpPr>
    <dsp:sp modelId="{031DAAD3-B0B0-459D-BEE4-06C2065CB6F1}">
      <dsp:nvSpPr>
        <dsp:cNvPr id="3" name="直接连接符 2"/>
        <dsp:cNvSpPr/>
      </dsp:nvSpPr>
      <dsp:spPr bwMode="white">
        <a:xfrm>
          <a:off x="0" y="0"/>
          <a:ext cx="8424936" cy="0"/>
        </a:xfrm>
        <a:prstGeom prst="line">
          <a:avLst/>
        </a:prstGeom>
      </dsp:spPr>
      <dsp:style>
        <a:lnRef idx="2">
          <a:schemeClr val="accent1"/>
        </a:lnRef>
        <a:fillRef idx="1">
          <a:schemeClr val="accent1"/>
        </a:fillRef>
        <a:effectRef idx="0">
          <a:scrgbClr r="0" g="0" b="0"/>
        </a:effectRef>
        <a:fontRef idx="minor">
          <a:schemeClr val="lt1"/>
        </a:fontRef>
      </dsp:style>
      <dsp:txXfrm>
        <a:off x="0" y="0"/>
        <a:ext cx="8424936" cy="0"/>
      </dsp:txXfrm>
    </dsp:sp>
    <dsp:sp modelId="{DAAC2C38-E107-4EB4-807B-28219938DF22}">
      <dsp:nvSpPr>
        <dsp:cNvPr id="4" name="矩形 3"/>
        <dsp:cNvSpPr/>
      </dsp:nvSpPr>
      <dsp:spPr bwMode="white">
        <a:xfrm>
          <a:off x="0" y="0"/>
          <a:ext cx="1684987" cy="4320480"/>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0960" tIns="60960" rIns="60960" bIns="609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rtl="0">
            <a:lnSpc>
              <a:spcPct val="100000"/>
            </a:lnSpc>
            <a:spcBef>
              <a:spcPct val="0"/>
            </a:spcBef>
            <a:spcAft>
              <a:spcPct val="35000"/>
            </a:spcAft>
          </a:pPr>
          <a:endParaRPr lang="en-US" altLang="zh-CN" sz="1600" i="0" dirty="0" smtClean="0">
            <a:solidFill>
              <a:schemeClr val="tx1"/>
            </a:solidFill>
          </a:endParaRPr>
        </a:p>
        <a:p>
          <a:pPr lvl="0" algn="ctr" rtl="0">
            <a:lnSpc>
              <a:spcPct val="100000"/>
            </a:lnSpc>
            <a:spcBef>
              <a:spcPct val="0"/>
            </a:spcBef>
            <a:spcAft>
              <a:spcPct val="35000"/>
            </a:spcAft>
          </a:pPr>
          <a:endParaRPr lang="en-US" altLang="zh-CN" sz="1600" i="0" dirty="0" smtClean="0">
            <a:solidFill>
              <a:schemeClr val="tx1"/>
            </a:solidFill>
          </a:endParaRPr>
        </a:p>
        <a:p>
          <a:pPr lvl="0" algn="ctr" rtl="0">
            <a:lnSpc>
              <a:spcPct val="100000"/>
            </a:lnSpc>
            <a:spcBef>
              <a:spcPct val="0"/>
            </a:spcBef>
            <a:spcAft>
              <a:spcPct val="35000"/>
            </a:spcAft>
          </a:pPr>
          <a:endParaRPr lang="en-US" altLang="zh-CN" sz="1600" i="0" dirty="0" smtClean="0">
            <a:solidFill>
              <a:schemeClr val="tx1"/>
            </a:solidFill>
          </a:endParaRPr>
        </a:p>
        <a:p>
          <a:pPr lvl="0" algn="ctr" rtl="0">
            <a:lnSpc>
              <a:spcPct val="100000"/>
            </a:lnSpc>
            <a:spcBef>
              <a:spcPct val="0"/>
            </a:spcBef>
            <a:spcAft>
              <a:spcPct val="35000"/>
            </a:spcAft>
          </a:pPr>
          <a:endParaRPr lang="en-US" altLang="zh-CN" sz="1600" i="0" dirty="0" smtClean="0">
            <a:solidFill>
              <a:schemeClr val="tx1"/>
            </a:solidFill>
          </a:endParaRPr>
        </a:p>
        <a:p>
          <a:pPr lvl="0" algn="ctr" rtl="0">
            <a:lnSpc>
              <a:spcPct val="100000"/>
            </a:lnSpc>
            <a:spcBef>
              <a:spcPct val="0"/>
            </a:spcBef>
            <a:spcAft>
              <a:spcPct val="35000"/>
            </a:spcAft>
          </a:pPr>
          <a:r>
            <a:rPr lang="zh-CN" altLang="en-US" sz="1600" b="1" i="0" dirty="0" smtClean="0">
              <a:solidFill>
                <a:srgbClr val="FF0000"/>
              </a:solidFill>
            </a:rPr>
            <a:t>日常检查的主要内容：</a:t>
          </a:r>
          <a:endParaRPr lang="zh-CN" altLang="en-US" sz="1600" b="1" dirty="0">
            <a:solidFill>
              <a:srgbClr val="FF0000"/>
            </a:solidFill>
          </a:endParaRPr>
        </a:p>
      </dsp:txBody>
      <dsp:txXfrm>
        <a:off x="0" y="0"/>
        <a:ext cx="1684987" cy="4320480"/>
      </dsp:txXfrm>
    </dsp:sp>
    <dsp:sp modelId="{60F1EF69-811D-4703-92AD-E04F77D9950C}">
      <dsp:nvSpPr>
        <dsp:cNvPr id="5" name="矩形 4"/>
        <dsp:cNvSpPr/>
      </dsp:nvSpPr>
      <dsp:spPr bwMode="white">
        <a:xfrm>
          <a:off x="1811361" y="25565"/>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dirty="0" smtClean="0">
              <a:solidFill>
                <a:schemeClr val="tx1"/>
              </a:solidFill>
            </a:rPr>
            <a:t>① 键盘面板显示是否正常，有无缺少字符。仪表指示是否正确，是否有震动、震荡等现象。</a:t>
          </a:r>
          <a:endParaRPr lang="zh-CN" dirty="0">
            <a:solidFill>
              <a:schemeClr val="tx1"/>
            </a:solidFill>
          </a:endParaRPr>
        </a:p>
      </dsp:txBody>
      <dsp:txXfrm>
        <a:off x="1811361" y="25565"/>
        <a:ext cx="6613575" cy="511299"/>
      </dsp:txXfrm>
    </dsp:sp>
    <dsp:sp modelId="{ECCF11C9-DE07-40BE-BA87-33B3F100F86F}">
      <dsp:nvSpPr>
        <dsp:cNvPr id="6" name="直接连接符 5"/>
        <dsp:cNvSpPr/>
      </dsp:nvSpPr>
      <dsp:spPr bwMode="white">
        <a:xfrm>
          <a:off x="1684987" y="536864"/>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536864"/>
        <a:ext cx="6739949" cy="0"/>
      </dsp:txXfrm>
    </dsp:sp>
    <dsp:sp modelId="{E1002F85-F1A3-475A-9975-BEB529768679}">
      <dsp:nvSpPr>
        <dsp:cNvPr id="7" name="矩形 6"/>
        <dsp:cNvSpPr/>
      </dsp:nvSpPr>
      <dsp:spPr bwMode="white">
        <a:xfrm>
          <a:off x="1811361" y="562429"/>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dirty="0" smtClean="0">
              <a:solidFill>
                <a:schemeClr val="tx1"/>
              </a:solidFill>
            </a:rPr>
            <a:t>② 冷却风扇部分是否运转正常，是否有异常声音等。</a:t>
          </a:r>
          <a:endParaRPr lang="zh-CN" dirty="0">
            <a:solidFill>
              <a:schemeClr val="tx1"/>
            </a:solidFill>
          </a:endParaRPr>
        </a:p>
      </dsp:txBody>
      <dsp:txXfrm>
        <a:off x="1811361" y="562429"/>
        <a:ext cx="6613575" cy="511299"/>
      </dsp:txXfrm>
    </dsp:sp>
    <dsp:sp modelId="{CC5FEC40-2AA2-438D-9EF3-E68B22DDD006}">
      <dsp:nvSpPr>
        <dsp:cNvPr id="8" name="直接连接符 7"/>
        <dsp:cNvSpPr/>
      </dsp:nvSpPr>
      <dsp:spPr bwMode="white">
        <a:xfrm>
          <a:off x="1684987" y="1073729"/>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1073729"/>
        <a:ext cx="6739949" cy="0"/>
      </dsp:txXfrm>
    </dsp:sp>
    <dsp:sp modelId="{58423972-2551-4048-8225-98B91C42D662}">
      <dsp:nvSpPr>
        <dsp:cNvPr id="9" name="矩形 8"/>
        <dsp:cNvSpPr/>
      </dsp:nvSpPr>
      <dsp:spPr bwMode="white">
        <a:xfrm>
          <a:off x="1811361" y="1099294"/>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dirty="0" smtClean="0">
              <a:solidFill>
                <a:schemeClr val="tx1"/>
              </a:solidFill>
            </a:rPr>
            <a:t>③ 变频器及引出电缆是否有过热、变色、变形、异味、噪声、震动等异常情况。</a:t>
          </a:r>
          <a:endParaRPr lang="zh-CN" dirty="0">
            <a:solidFill>
              <a:schemeClr val="tx1"/>
            </a:solidFill>
          </a:endParaRPr>
        </a:p>
      </dsp:txBody>
      <dsp:txXfrm>
        <a:off x="1811361" y="1099294"/>
        <a:ext cx="6613575" cy="511299"/>
      </dsp:txXfrm>
    </dsp:sp>
    <dsp:sp modelId="{EB7D6F3F-39AE-40B1-96D8-D6B14ABF0870}">
      <dsp:nvSpPr>
        <dsp:cNvPr id="10" name="直接连接符 9"/>
        <dsp:cNvSpPr/>
      </dsp:nvSpPr>
      <dsp:spPr bwMode="white">
        <a:xfrm>
          <a:off x="1684987" y="1610593"/>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1610593"/>
        <a:ext cx="6739949" cy="0"/>
      </dsp:txXfrm>
    </dsp:sp>
    <dsp:sp modelId="{FA604257-A2DF-4544-9FDF-910A07556376}">
      <dsp:nvSpPr>
        <dsp:cNvPr id="11" name="矩形 10"/>
        <dsp:cNvSpPr/>
      </dsp:nvSpPr>
      <dsp:spPr bwMode="white">
        <a:xfrm>
          <a:off x="1811361" y="1636158"/>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smtClean="0">
              <a:solidFill>
                <a:schemeClr val="tx1"/>
              </a:solidFill>
            </a:rPr>
            <a:t>④ 变频器周围环境是否符合标准规范，温度与湿度是否正常。</a:t>
          </a:r>
          <a:endParaRPr lang="zh-CN">
            <a:solidFill>
              <a:schemeClr val="tx1"/>
            </a:solidFill>
          </a:endParaRPr>
        </a:p>
      </dsp:txBody>
      <dsp:txXfrm>
        <a:off x="1811361" y="1636158"/>
        <a:ext cx="6613575" cy="511299"/>
      </dsp:txXfrm>
    </dsp:sp>
    <dsp:sp modelId="{BEFB2D9C-D9CE-4CDE-A6CF-D52C088516E1}">
      <dsp:nvSpPr>
        <dsp:cNvPr id="12" name="直接连接符 11"/>
        <dsp:cNvSpPr/>
      </dsp:nvSpPr>
      <dsp:spPr bwMode="white">
        <a:xfrm>
          <a:off x="1684987" y="2147458"/>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2147458"/>
        <a:ext cx="6739949" cy="0"/>
      </dsp:txXfrm>
    </dsp:sp>
    <dsp:sp modelId="{9D166037-DA2A-45DD-B33D-8CE554497730}">
      <dsp:nvSpPr>
        <dsp:cNvPr id="13" name="矩形 12"/>
        <dsp:cNvSpPr/>
      </dsp:nvSpPr>
      <dsp:spPr bwMode="white">
        <a:xfrm>
          <a:off x="1811361" y="2173022"/>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smtClean="0">
              <a:solidFill>
                <a:schemeClr val="tx1"/>
              </a:solidFill>
            </a:rPr>
            <a:t>⑤ 变频器的散热器温度是否正常，电动机是否有过热、异味、噪声、震动等异常情况。</a:t>
          </a:r>
          <a:endParaRPr lang="zh-CN">
            <a:solidFill>
              <a:schemeClr val="tx1"/>
            </a:solidFill>
          </a:endParaRPr>
        </a:p>
      </dsp:txBody>
      <dsp:txXfrm>
        <a:off x="1811361" y="2173022"/>
        <a:ext cx="6613575" cy="511299"/>
      </dsp:txXfrm>
    </dsp:sp>
    <dsp:sp modelId="{A341A913-9EB1-4775-927C-75B6BD3AD796}">
      <dsp:nvSpPr>
        <dsp:cNvPr id="14" name="直接连接符 13"/>
        <dsp:cNvSpPr/>
      </dsp:nvSpPr>
      <dsp:spPr bwMode="white">
        <a:xfrm>
          <a:off x="1684987" y="2684322"/>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2684322"/>
        <a:ext cx="6739949" cy="0"/>
      </dsp:txXfrm>
    </dsp:sp>
    <dsp:sp modelId="{F36B3F6C-6DE9-43B0-807A-B61E1866180C}">
      <dsp:nvSpPr>
        <dsp:cNvPr id="15" name="矩形 14"/>
        <dsp:cNvSpPr/>
      </dsp:nvSpPr>
      <dsp:spPr bwMode="white">
        <a:xfrm>
          <a:off x="1811361" y="2709887"/>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smtClean="0">
              <a:solidFill>
                <a:schemeClr val="tx1"/>
              </a:solidFill>
            </a:rPr>
            <a:t>⑥ 变频器控制系统是否有集聚尘埃的情况。</a:t>
          </a:r>
          <a:endParaRPr lang="zh-CN">
            <a:solidFill>
              <a:schemeClr val="tx1"/>
            </a:solidFill>
          </a:endParaRPr>
        </a:p>
      </dsp:txBody>
      <dsp:txXfrm>
        <a:off x="1811361" y="2709887"/>
        <a:ext cx="6613575" cy="511299"/>
      </dsp:txXfrm>
    </dsp:sp>
    <dsp:sp modelId="{BF0582B5-93E9-4127-AAA8-837FB6724285}">
      <dsp:nvSpPr>
        <dsp:cNvPr id="16" name="直接连接符 15"/>
        <dsp:cNvSpPr/>
      </dsp:nvSpPr>
      <dsp:spPr bwMode="white">
        <a:xfrm>
          <a:off x="1684987" y="3221186"/>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3221186"/>
        <a:ext cx="6739949" cy="0"/>
      </dsp:txXfrm>
    </dsp:sp>
    <dsp:sp modelId="{84317CB4-750B-4EFD-9364-D0D4EF24A695}">
      <dsp:nvSpPr>
        <dsp:cNvPr id="17" name="矩形 16"/>
        <dsp:cNvSpPr/>
      </dsp:nvSpPr>
      <dsp:spPr bwMode="white">
        <a:xfrm>
          <a:off x="1811361" y="3246751"/>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smtClean="0">
              <a:solidFill>
                <a:schemeClr val="tx1"/>
              </a:solidFill>
            </a:rPr>
            <a:t>⑦ 变频器控制系统的各连接线及外围电器元件是否有松动等异常现象。</a:t>
          </a:r>
          <a:endParaRPr lang="zh-CN">
            <a:solidFill>
              <a:schemeClr val="tx1"/>
            </a:solidFill>
          </a:endParaRPr>
        </a:p>
      </dsp:txBody>
      <dsp:txXfrm>
        <a:off x="1811361" y="3246751"/>
        <a:ext cx="6613575" cy="511299"/>
      </dsp:txXfrm>
    </dsp:sp>
    <dsp:sp modelId="{2A8062CD-54B9-4987-930D-0AAB24732AC9}">
      <dsp:nvSpPr>
        <dsp:cNvPr id="18" name="直接连接符 17"/>
        <dsp:cNvSpPr/>
      </dsp:nvSpPr>
      <dsp:spPr bwMode="white">
        <a:xfrm>
          <a:off x="1684987" y="3758051"/>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3758051"/>
        <a:ext cx="6739949" cy="0"/>
      </dsp:txXfrm>
    </dsp:sp>
    <dsp:sp modelId="{F1E43895-7B90-4257-9641-EEF014B87371}">
      <dsp:nvSpPr>
        <dsp:cNvPr id="19" name="矩形 18"/>
        <dsp:cNvSpPr/>
      </dsp:nvSpPr>
      <dsp:spPr bwMode="white">
        <a:xfrm>
          <a:off x="1811361" y="3783616"/>
          <a:ext cx="6613575" cy="51129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t"/>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rtl="0">
            <a:lnSpc>
              <a:spcPct val="100000"/>
            </a:lnSpc>
            <a:spcBef>
              <a:spcPct val="0"/>
            </a:spcBef>
            <a:spcAft>
              <a:spcPct val="35000"/>
            </a:spcAft>
          </a:pPr>
          <a:r>
            <a:rPr lang="zh-CN" i="0" dirty="0" smtClean="0">
              <a:solidFill>
                <a:schemeClr val="tx1"/>
              </a:solidFill>
            </a:rPr>
            <a:t>⑧ 检查变频器的进线电源是否正常，电源开关是否有电火花、缺相，引线压接螺栓是否松动，电压是否正常等。</a:t>
          </a:r>
          <a:endParaRPr lang="zh-CN" dirty="0">
            <a:solidFill>
              <a:schemeClr val="tx1"/>
            </a:solidFill>
          </a:endParaRPr>
        </a:p>
      </dsp:txBody>
      <dsp:txXfrm>
        <a:off x="1811361" y="3783616"/>
        <a:ext cx="6613575" cy="511299"/>
      </dsp:txXfrm>
    </dsp:sp>
    <dsp:sp modelId="{8D316C57-9342-45DA-9993-53E4CF20E86B}">
      <dsp:nvSpPr>
        <dsp:cNvPr id="20" name="直接连接符 19"/>
        <dsp:cNvSpPr/>
      </dsp:nvSpPr>
      <dsp:spPr bwMode="white">
        <a:xfrm>
          <a:off x="1684987" y="4294915"/>
          <a:ext cx="6739949" cy="0"/>
        </a:xfrm>
        <a:prstGeom prst="line">
          <a:avLst/>
        </a:prstGeom>
      </dsp:spPr>
      <dsp:style>
        <a:lnRef idx="2">
          <a:schemeClr val="accent1">
            <a:tint val="50000"/>
          </a:schemeClr>
        </a:lnRef>
        <a:fillRef idx="1">
          <a:schemeClr val="accent1"/>
        </a:fillRef>
        <a:effectRef idx="0">
          <a:scrgbClr r="0" g="0" b="0"/>
        </a:effectRef>
        <a:fontRef idx="minor"/>
      </dsp:style>
      <dsp:txXfrm>
        <a:off x="1684987" y="4294915"/>
        <a:ext cx="6739949" cy="0"/>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07154" cy="2736305"/>
        <a:chOff x="0" y="0"/>
        <a:chExt cx="8107154" cy="2736305"/>
      </a:xfrm>
    </dsp:grpSpPr>
    <dsp:sp modelId="{8EAA062C-49D3-43FB-B5C7-A16F555B99C7}">
      <dsp:nvSpPr>
        <dsp:cNvPr id="3" name="圆角矩形 2"/>
        <dsp:cNvSpPr/>
      </dsp:nvSpPr>
      <dsp:spPr bwMode="white">
        <a:xfrm>
          <a:off x="42760" y="0"/>
          <a:ext cx="6728938" cy="1368152"/>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142240" tIns="142240" rIns="142240" bIns="7620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rtl="0">
            <a:lnSpc>
              <a:spcPct val="100000"/>
            </a:lnSpc>
            <a:spcBef>
              <a:spcPct val="0"/>
            </a:spcBef>
            <a:spcAft>
              <a:spcPct val="35000"/>
            </a:spcAft>
          </a:pPr>
          <a:r>
            <a:rPr lang="zh-CN" sz="2000" i="0" dirty="0" smtClean="0"/>
            <a:t>运行期间应定期（例如，每</a:t>
          </a:r>
          <a:r>
            <a:rPr lang="en-US" sz="2000" i="0" dirty="0" smtClean="0"/>
            <a:t>3</a:t>
          </a:r>
          <a:r>
            <a:rPr lang="zh-CN" sz="2000" i="0" dirty="0" smtClean="0"/>
            <a:t>个月或</a:t>
          </a:r>
          <a:r>
            <a:rPr lang="en-US" sz="2000" i="0" dirty="0" smtClean="0"/>
            <a:t>1</a:t>
          </a:r>
          <a:r>
            <a:rPr lang="zh-CN" sz="2000" i="0" dirty="0" smtClean="0"/>
            <a:t>年）停机检查项目：</a:t>
          </a:r>
          <a:endParaRPr lang="zh-CN" sz="2000" dirty="0"/>
        </a:p>
      </dsp:txBody>
      <dsp:txXfrm>
        <a:off x="42760" y="0"/>
        <a:ext cx="6728938" cy="1368152"/>
      </dsp:txXfrm>
    </dsp:sp>
    <dsp:sp modelId="{FB143F65-2803-4D3A-B1EA-E731A6475C83}">
      <dsp:nvSpPr>
        <dsp:cNvPr id="4" name="圆角矩形 3"/>
        <dsp:cNvSpPr/>
      </dsp:nvSpPr>
      <dsp:spPr bwMode="white">
        <a:xfrm>
          <a:off x="1378216" y="635675"/>
          <a:ext cx="6728938" cy="182420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113792" tIns="113792" rIns="113792" bIns="113792"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rtl="0">
            <a:lnSpc>
              <a:spcPct val="100000"/>
            </a:lnSpc>
            <a:spcBef>
              <a:spcPct val="0"/>
            </a:spcBef>
            <a:spcAft>
              <a:spcPct val="15000"/>
            </a:spcAft>
            <a:buChar char="•"/>
          </a:pPr>
          <a:r>
            <a:rPr lang="zh-CN" altLang="en-US" sz="1600" b="1" i="0" dirty="0" smtClean="0">
              <a:solidFill>
                <a:schemeClr val="dk1"/>
              </a:solidFill>
            </a:rPr>
            <a:t>① 功率元器件、印制电路板、散热片等表面有无粉尘、油雾吸附，有无腐蚀及锈蚀现象。</a:t>
          </a:r>
          <a:endParaRPr lang="zh-CN" altLang="en-US" sz="1600" b="1" i="0" dirty="0">
            <a:solidFill>
              <a:schemeClr val="dk1"/>
            </a:solidFill>
          </a:endParaRPr>
        </a:p>
        <a:p>
          <a:pPr marL="171450" lvl="1" indent="-171450" rtl="0">
            <a:lnSpc>
              <a:spcPct val="100000"/>
            </a:lnSpc>
            <a:spcBef>
              <a:spcPct val="0"/>
            </a:spcBef>
            <a:spcAft>
              <a:spcPct val="15000"/>
            </a:spcAft>
            <a:buChar char="•"/>
          </a:pPr>
          <a:r>
            <a:rPr lang="zh-CN" altLang="en-US" sz="1600" b="1" i="0" dirty="0" smtClean="0">
              <a:solidFill>
                <a:schemeClr val="dk1"/>
              </a:solidFill>
            </a:rPr>
            <a:t>② 检查滤波电容和印制板上电解电容有无鼓肚变形现象，有条件时可测定实际电容值。</a:t>
          </a:r>
          <a:endParaRPr lang="zh-CN" altLang="en-US" sz="1600" b="1" i="0" dirty="0">
            <a:solidFill>
              <a:schemeClr val="dk1"/>
            </a:solidFill>
          </a:endParaRPr>
        </a:p>
        <a:p>
          <a:pPr marL="171450" lvl="1" indent="-171450" rtl="0">
            <a:lnSpc>
              <a:spcPct val="100000"/>
            </a:lnSpc>
            <a:spcBef>
              <a:spcPct val="0"/>
            </a:spcBef>
            <a:spcAft>
              <a:spcPct val="15000"/>
            </a:spcAft>
            <a:buChar char="•"/>
          </a:pPr>
          <a:r>
            <a:rPr lang="zh-CN" altLang="en-US" sz="1600" b="1" i="0" dirty="0" smtClean="0">
              <a:solidFill>
                <a:schemeClr val="dk1"/>
              </a:solidFill>
            </a:rPr>
            <a:t>③ 散热风机和滤波电容器属于变频器的损耗件，有定期强制更换的要求。</a:t>
          </a:r>
          <a:endParaRPr lang="zh-CN" altLang="en-US" sz="1600" b="1" i="0" dirty="0">
            <a:solidFill>
              <a:schemeClr val="dk1"/>
            </a:solidFill>
          </a:endParaRPr>
        </a:p>
      </dsp:txBody>
      <dsp:txXfrm>
        <a:off x="1378216" y="635675"/>
        <a:ext cx="6728938" cy="182420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stNode" val="anchor1"/>
                            <dgm:param type="dim" val="1D"/>
                            <dgm:param type="endSty" val="noArr"/>
                            <dgm:param type="begPts" val="midR"/>
                          </dgm:alg>
                        </dgm:if>
                        <dgm:else name="Name14">
                          <dgm:alg type="conn">
                            <dgm:param type="srcNode" val="parTx1"/>
                            <dgm:param type="dstNode" val="anchor1"/>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srcNode" val="parTx2"/>
                                <dgm:param type="dstNode" val="anchor1"/>
                                <dgm:param type="dim" val="1D"/>
                                <dgm:param type="endSty" val="noArr"/>
                                <dgm:param type="begPts" val="midL"/>
                              </dgm:alg>
                            </dgm:if>
                            <dgm:else name="Name34">
                              <dgm:alg type="conn">
                                <dgm:param type="srcNode" val="parTx2"/>
                                <dgm:param type="dstNode" val="anchor1"/>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stNode" val="anchor2"/>
                            <dgm:param type="dim" val="1D"/>
                            <dgm:param type="endSty" val="noArr"/>
                            <dgm:param type="begPts" val="midR"/>
                          </dgm:alg>
                        </dgm:if>
                        <dgm:else name="Name48">
                          <dgm:alg type="conn">
                            <dgm:param type="srcNode" val="parTx2"/>
                            <dgm:param type="dstNode" val="anchor2"/>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srcNode" val="parTx3"/>
                                <dgm:param type="dstNode" val="anchor2"/>
                                <dgm:param type="dim" val="1D"/>
                                <dgm:param type="endSty" val="noArr"/>
                                <dgm:param type="begPts" val="midL"/>
                              </dgm:alg>
                            </dgm:if>
                            <dgm:else name="Name68">
                              <dgm:alg type="conn">
                                <dgm:param type="srcNode" val="parTx3"/>
                                <dgm:param type="dstNode" val="anchor2"/>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stNode" val="anchor3"/>
                            <dgm:param type="dim" val="1D"/>
                            <dgm:param type="endSty" val="noArr"/>
                            <dgm:param type="begPts" val="midR"/>
                          </dgm:alg>
                        </dgm:if>
                        <dgm:else name="Name82">
                          <dgm:alg type="conn">
                            <dgm:param type="srcNode" val="parTx3"/>
                            <dgm:param type="dstNode" val="anchor3"/>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srcNode" val="parTx4"/>
                                <dgm:param type="dstNode" val="anchor3"/>
                                <dgm:param type="dim" val="1D"/>
                                <dgm:param type="endSty" val="noArr"/>
                                <dgm:param type="begPts" val="midL"/>
                              </dgm:alg>
                            </dgm:if>
                            <dgm:else name="Name102">
                              <dgm:alg type="conn">
                                <dgm:param type="srcNode" val="parTx4"/>
                                <dgm:param type="dstNode" val="anchor3"/>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stNode" val="anchor4"/>
                            <dgm:param type="dim" val="1D"/>
                            <dgm:param type="endSty" val="noArr"/>
                            <dgm:param type="begPts" val="midR"/>
                          </dgm:alg>
                        </dgm:if>
                        <dgm:else name="Name116">
                          <dgm:alg type="conn">
                            <dgm:param type="srcNode" val="parTx4"/>
                            <dgm:param type="dstNode" val="anchor4"/>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srcNode" val="parTx5"/>
                                <dgm:param type="dstNode" val="anchor4"/>
                                <dgm:param type="dim" val="1D"/>
                                <dgm:param type="endSty" val="noArr"/>
                                <dgm:param type="begPts" val="midL"/>
                              </dgm:alg>
                            </dgm:if>
                            <dgm:else name="Name136">
                              <dgm:alg type="conn">
                                <dgm:param type="srcNode" val="parTx5"/>
                                <dgm:param type="dstNode" val="anchor4"/>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stNode" val="anchor5"/>
                            <dgm:param type="dim" val="1D"/>
                            <dgm:param type="endSty" val="noArr"/>
                            <dgm:param type="begPts" val="midR"/>
                          </dgm:alg>
                        </dgm:if>
                        <dgm:else name="Name150">
                          <dgm:alg type="conn">
                            <dgm:param type="srcNode" val="parTx5"/>
                            <dgm:param type="dstNode" val="anchor5"/>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srcNode" val="parTx6"/>
                                <dgm:param type="dstNode" val="anchor5"/>
                                <dgm:param type="dim" val="1D"/>
                                <dgm:param type="endSty" val="noArr"/>
                                <dgm:param type="begPts" val="midL"/>
                              </dgm:alg>
                            </dgm:if>
                            <dgm:else name="Name170">
                              <dgm:alg type="conn">
                                <dgm:param type="srcNode" val="parTx6"/>
                                <dgm:param type="dstNode" val="anchor5"/>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stNode" val="anchor6"/>
                            <dgm:param type="dim" val="1D"/>
                            <dgm:param type="endSty" val="noArr"/>
                            <dgm:param type="begPts" val="midR"/>
                          </dgm:alg>
                        </dgm:if>
                        <dgm:else name="Name184">
                          <dgm:alg type="conn">
                            <dgm:param type="srcNode" val="parTx6"/>
                            <dgm:param type="dstNode" val="anchor6"/>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srcNode" val="parTx7"/>
                                <dgm:param type="dstNode" val="anchor6"/>
                                <dgm:param type="dim" val="1D"/>
                                <dgm:param type="endSty" val="noArr"/>
                                <dgm:param type="begPts" val="midL"/>
                              </dgm:alg>
                            </dgm:if>
                            <dgm:else name="Name204">
                              <dgm:alg type="conn">
                                <dgm:param type="srcNode" val="parTx7"/>
                                <dgm:param type="dstNode" val="anchor6"/>
                                <dgm:param type="dim" val="1D"/>
                                <dgm:param type="endSty" val="noArr"/>
                                <dgm:param type="begPts" val="midR"/>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stNode" val="anchor7"/>
                            <dgm:param type="dim" val="1D"/>
                            <dgm:param type="endSty" val="noArr"/>
                            <dgm:param type="begPts" val="midR"/>
                          </dgm:alg>
                        </dgm:if>
                        <dgm:else name="Name218">
                          <dgm:alg type="conn">
                            <dgm:param type="srcNode" val="parTx7"/>
                            <dgm:param type="dstNode" val="anchor7"/>
                            <dgm:param type="dim" val="1D"/>
                            <dgm:param type="endSty" val="noArr"/>
                            <dgm:param type="begPts" val="midL"/>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tL"/>
          <dgm:param type="flowDir" val="row"/>
        </dgm:alg>
      </dgm:if>
      <dgm:else name="Name2">
        <dgm:alg type="snake">
          <dgm:param type="bkpt" val="fixed"/>
          <dgm:param type="bkPtFixedVal" val="1"/>
          <dgm:param type="off" val="off"/>
          <dgm:param type="grDir" val="tR"/>
          <dgm:param type="flowDir" val="row"/>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type="bentUpArrow" r:blip="" rot="90">
                    <dgm:adjLst>
                      <dgm:adj idx="1" val="0.3284"/>
                      <dgm:adj idx="2" val="0.25"/>
                      <dgm:adj idx="3" val="0.3578"/>
                    </dgm:adjLst>
                  </dgm:shape>
                </dgm:if>
                <dgm:else name="Name13">
                  <dgm:shape xmlns:r="http://schemas.openxmlformats.org/officeDocument/2006/relationships" type="bentArrow" r:blip="" rot="180">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srcNode" val="parTx"/>
            <dgm:param type="dstNode" val="parTx"/>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defRPr>
            </a:lvl1pPr>
          </a:lstStyle>
          <a:p>
            <a:fld id="{36F15CD1-B34D-453C-B545-BEE568452ECE}"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defRPr>
            </a:lvl1pPr>
          </a:lstStyle>
          <a:p>
            <a:fld id="{B7EA7239-971D-44EF-BC02-D0AF9EFEC840}"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mn-ea"/>
        <a:cs typeface="+mn-cs"/>
      </a:defRPr>
    </a:lvl1pPr>
    <a:lvl2pPr marL="457200" algn="l" defTabSz="914400" rtl="0" eaLnBrk="1" latinLnBrk="0" hangingPunct="1">
      <a:defRPr sz="1200" kern="1200">
        <a:solidFill>
          <a:schemeClr val="tx1"/>
        </a:solidFill>
        <a:latin typeface="字魂59号-创粗黑" panose="00000500000000000000" pitchFamily="2" charset="-122"/>
        <a:ea typeface="+mn-ea"/>
        <a:cs typeface="+mn-cs"/>
      </a:defRPr>
    </a:lvl2pPr>
    <a:lvl3pPr marL="914400" algn="l" defTabSz="914400" rtl="0" eaLnBrk="1" latinLnBrk="0" hangingPunct="1">
      <a:defRPr sz="1200" kern="1200">
        <a:solidFill>
          <a:schemeClr val="tx1"/>
        </a:solidFill>
        <a:latin typeface="字魂59号-创粗黑" panose="00000500000000000000" pitchFamily="2" charset="-122"/>
        <a:ea typeface="+mn-ea"/>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mn-ea"/>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fld id="{BA25E401-CEEF-4E6F-A047-8FD3AC2DFC7D}" type="slidenum">
              <a:rPr lang="en-US" altLang="zh-CN" sz="1200" smtClean="0"/>
            </a:fld>
            <a:endParaRPr lang="en-US" altLang="zh-CN" sz="1200" smtClean="0"/>
          </a:p>
        </p:txBody>
      </p:sp>
      <p:sp>
        <p:nvSpPr>
          <p:cNvPr id="19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电机主要是由磁场和线圈组成的：</a:t>
            </a:r>
            <a:endParaRPr lang="zh-CN" altLang="en-US" smtClean="0"/>
          </a:p>
          <a:p>
            <a:pPr eaLnBrk="1" hangingPunct="1">
              <a:spcBef>
                <a:spcPct val="0"/>
              </a:spcBef>
            </a:pPr>
            <a:r>
              <a:rPr lang="en-US" altLang="zh-CN" smtClean="0"/>
              <a:t>1</a:t>
            </a:r>
            <a:r>
              <a:rPr lang="zh-CN" altLang="en-US" smtClean="0"/>
              <a:t>。磁场是电磁场</a:t>
            </a:r>
            <a:r>
              <a:rPr lang="en-US" altLang="zh-CN" smtClean="0"/>
              <a:t>——</a:t>
            </a:r>
            <a:r>
              <a:rPr lang="zh-CN" altLang="en-US" smtClean="0"/>
              <a:t>通电线圈产生的</a:t>
            </a:r>
            <a:endParaRPr lang="zh-CN" altLang="en-US" smtClean="0"/>
          </a:p>
          <a:p>
            <a:pPr eaLnBrk="1" hangingPunct="1">
              <a:spcBef>
                <a:spcPct val="0"/>
              </a:spcBef>
            </a:pPr>
            <a:r>
              <a:rPr lang="en-US" altLang="zh-CN" smtClean="0"/>
              <a:t>2</a:t>
            </a:r>
            <a:r>
              <a:rPr lang="zh-CN" altLang="en-US" smtClean="0"/>
              <a:t>。线圈中有电流，也会产生磁场</a:t>
            </a:r>
            <a:endParaRPr lang="zh-CN" altLang="en-US" smtClean="0"/>
          </a:p>
          <a:p>
            <a:pPr eaLnBrk="1" hangingPunct="1">
              <a:spcBef>
                <a:spcPct val="0"/>
              </a:spcBef>
            </a:pPr>
            <a:r>
              <a:rPr lang="en-US" altLang="zh-CN" smtClean="0"/>
              <a:t>3</a:t>
            </a:r>
            <a:r>
              <a:rPr lang="zh-CN" altLang="en-US" smtClean="0"/>
              <a:t>。线圈中有电流，在磁场中会受力运动</a:t>
            </a:r>
            <a:endParaRPr lang="zh-CN" altLang="en-US" smtClean="0"/>
          </a:p>
          <a:p>
            <a:pPr eaLnBrk="1" hangingPunct="1">
              <a:spcBef>
                <a:spcPct val="0"/>
              </a:spcBef>
            </a:pPr>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8" name="Freeform 7"/>
          <p:cNvSpPr>
            <a:spLocks noGrp="1"/>
          </p:cNvSpPr>
          <p:nvPr>
            <p:ph type="pic" sz="quarter" idx="10"/>
          </p:nvPr>
        </p:nvSpPr>
        <p:spPr>
          <a:xfrm>
            <a:off x="867905" y="111975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1"/>
          </p:nvPr>
        </p:nvSpPr>
        <p:spPr>
          <a:xfrm>
            <a:off x="3440624"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2"/>
          </p:nvPr>
        </p:nvSpPr>
        <p:spPr>
          <a:xfrm>
            <a:off x="5445071"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1" name="Freeform 10"/>
          <p:cNvSpPr>
            <a:spLocks noGrp="1"/>
          </p:cNvSpPr>
          <p:nvPr>
            <p:ph type="pic" sz="quarter" idx="13"/>
          </p:nvPr>
        </p:nvSpPr>
        <p:spPr>
          <a:xfrm>
            <a:off x="744951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2" name="Freeform 11"/>
          <p:cNvSpPr>
            <a:spLocks noGrp="1"/>
          </p:cNvSpPr>
          <p:nvPr>
            <p:ph type="pic" sz="quarter" idx="14"/>
          </p:nvPr>
        </p:nvSpPr>
        <p:spPr>
          <a:xfrm>
            <a:off x="944879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362630" y="798737"/>
            <a:ext cx="2742973" cy="6059263"/>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13"/>
          <p:cNvSpPr>
            <a:spLocks noGrp="1"/>
          </p:cNvSpPr>
          <p:nvPr>
            <p:ph type="pic" sz="quarter" idx="11"/>
          </p:nvPr>
        </p:nvSpPr>
        <p:spPr>
          <a:xfrm>
            <a:off x="3134409"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13"/>
          <p:cNvSpPr>
            <a:spLocks noGrp="1"/>
          </p:cNvSpPr>
          <p:nvPr>
            <p:ph type="pic" sz="quarter" idx="12"/>
          </p:nvPr>
        </p:nvSpPr>
        <p:spPr>
          <a:xfrm>
            <a:off x="3134409"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13"/>
          <p:cNvSpPr>
            <a:spLocks noGrp="1"/>
          </p:cNvSpPr>
          <p:nvPr>
            <p:ph type="pic" sz="quarter" idx="13"/>
          </p:nvPr>
        </p:nvSpPr>
        <p:spPr>
          <a:xfrm>
            <a:off x="6153606"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13"/>
          <p:cNvSpPr>
            <a:spLocks noGrp="1"/>
          </p:cNvSpPr>
          <p:nvPr>
            <p:ph type="pic" sz="quarter" idx="14"/>
          </p:nvPr>
        </p:nvSpPr>
        <p:spPr>
          <a:xfrm>
            <a:off x="6153606"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13"/>
          <p:cNvSpPr>
            <a:spLocks noGrp="1"/>
          </p:cNvSpPr>
          <p:nvPr>
            <p:ph type="pic" sz="quarter" idx="15"/>
          </p:nvPr>
        </p:nvSpPr>
        <p:spPr>
          <a:xfrm>
            <a:off x="9172803"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9" name="Picture Placeholder 13"/>
          <p:cNvSpPr>
            <a:spLocks noGrp="1"/>
          </p:cNvSpPr>
          <p:nvPr>
            <p:ph type="pic" sz="quarter" idx="16"/>
          </p:nvPr>
        </p:nvSpPr>
        <p:spPr>
          <a:xfrm>
            <a:off x="9172803"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143625"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100763" y="0"/>
            <a:ext cx="6091237"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15443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0"/>
            <a:ext cx="6419850" cy="6858000"/>
          </a:xfrm>
          <a:custGeom>
            <a:avLst/>
            <a:gdLst>
              <a:gd name="connsiteX0" fmla="*/ 0 w 6419850"/>
              <a:gd name="connsiteY0" fmla="*/ 0 h 6858000"/>
              <a:gd name="connsiteX1" fmla="*/ 3295650 w 6419850"/>
              <a:gd name="connsiteY1" fmla="*/ 0 h 6858000"/>
              <a:gd name="connsiteX2" fmla="*/ 6419850 w 6419850"/>
              <a:gd name="connsiteY2" fmla="*/ 3124200 h 6858000"/>
              <a:gd name="connsiteX3" fmla="*/ 2686050 w 6419850"/>
              <a:gd name="connsiteY3" fmla="*/ 6858000 h 6858000"/>
              <a:gd name="connsiteX4" fmla="*/ 0 w 641985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6858000">
                <a:moveTo>
                  <a:pt x="0" y="0"/>
                </a:moveTo>
                <a:lnTo>
                  <a:pt x="3295650" y="0"/>
                </a:lnTo>
                <a:lnTo>
                  <a:pt x="6419850" y="3124200"/>
                </a:lnTo>
                <a:lnTo>
                  <a:pt x="2686050" y="6858000"/>
                </a:lnTo>
                <a:lnTo>
                  <a:pt x="0" y="68580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5900" y="1581150"/>
            <a:ext cx="92011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04950" y="1600200"/>
            <a:ext cx="6438900" cy="18288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972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29075" y="1619250"/>
            <a:ext cx="41338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136542" y="1642820"/>
            <a:ext cx="3657600" cy="363403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924800" y="685800"/>
            <a:ext cx="36766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1440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1"/>
          </p:nvPr>
        </p:nvSpPr>
        <p:spPr>
          <a:xfrm>
            <a:off x="4562475"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2"/>
          </p:nvPr>
        </p:nvSpPr>
        <p:spPr>
          <a:xfrm>
            <a:off x="821055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384004" y="0"/>
            <a:ext cx="7229118" cy="5362412"/>
          </a:xfrm>
          <a:custGeom>
            <a:avLst/>
            <a:gdLst>
              <a:gd name="connsiteX0" fmla="*/ 1747853 w 7229118"/>
              <a:gd name="connsiteY0" fmla="*/ 0 h 5362412"/>
              <a:gd name="connsiteX1" fmla="*/ 5481265 w 7229118"/>
              <a:gd name="connsiteY1" fmla="*/ 0 h 5362412"/>
              <a:gd name="connsiteX2" fmla="*/ 7229118 w 7229118"/>
              <a:gd name="connsiteY2" fmla="*/ 1747853 h 5362412"/>
              <a:gd name="connsiteX3" fmla="*/ 3614559 w 7229118"/>
              <a:gd name="connsiteY3" fmla="*/ 5362412 h 5362412"/>
              <a:gd name="connsiteX4" fmla="*/ 0 w 7229118"/>
              <a:gd name="connsiteY4" fmla="*/ 1747853 h 536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9118" h="5362412">
                <a:moveTo>
                  <a:pt x="1747853" y="0"/>
                </a:moveTo>
                <a:lnTo>
                  <a:pt x="5481265" y="0"/>
                </a:lnTo>
                <a:lnTo>
                  <a:pt x="7229118" y="1747853"/>
                </a:lnTo>
                <a:lnTo>
                  <a:pt x="3614559" y="5362412"/>
                </a:lnTo>
                <a:lnTo>
                  <a:pt x="0" y="1747853"/>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1084882" y="1243739"/>
            <a:ext cx="4370522" cy="4370522"/>
          </a:xfrm>
          <a:custGeom>
            <a:avLst/>
            <a:gdLst>
              <a:gd name="connsiteX0" fmla="*/ 2185261 w 4370522"/>
              <a:gd name="connsiteY0" fmla="*/ 0 h 4370522"/>
              <a:gd name="connsiteX1" fmla="*/ 4370522 w 4370522"/>
              <a:gd name="connsiteY1" fmla="*/ 2185261 h 4370522"/>
              <a:gd name="connsiteX2" fmla="*/ 2185261 w 4370522"/>
              <a:gd name="connsiteY2" fmla="*/ 4370522 h 4370522"/>
              <a:gd name="connsiteX3" fmla="*/ 0 w 4370522"/>
              <a:gd name="connsiteY3" fmla="*/ 2185261 h 4370522"/>
              <a:gd name="connsiteX4" fmla="*/ 2185261 w 4370522"/>
              <a:gd name="connsiteY4" fmla="*/ 0 h 437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522" h="4370522">
                <a:moveTo>
                  <a:pt x="2185261" y="0"/>
                </a:moveTo>
                <a:cubicBezTo>
                  <a:pt x="3392147" y="0"/>
                  <a:pt x="4370522" y="978375"/>
                  <a:pt x="4370522" y="2185261"/>
                </a:cubicBezTo>
                <a:cubicBezTo>
                  <a:pt x="4370522" y="3392147"/>
                  <a:pt x="3392147" y="4370522"/>
                  <a:pt x="2185261" y="4370522"/>
                </a:cubicBezTo>
                <a:cubicBezTo>
                  <a:pt x="978375" y="4370522"/>
                  <a:pt x="0" y="3392147"/>
                  <a:pt x="0" y="2185261"/>
                </a:cubicBezTo>
                <a:cubicBezTo>
                  <a:pt x="0" y="978375"/>
                  <a:pt x="978375" y="0"/>
                  <a:pt x="218526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799308" y="1127918"/>
            <a:ext cx="2593384" cy="4602163"/>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1503363" y="682625"/>
            <a:ext cx="2746375" cy="2746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50957" y="1801812"/>
            <a:ext cx="3657600" cy="3254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880118" y="2578091"/>
            <a:ext cx="10431764" cy="4122539"/>
          </a:xfrm>
          <a:custGeom>
            <a:avLst/>
            <a:gdLst>
              <a:gd name="connsiteX0" fmla="*/ 1684870 w 9107476"/>
              <a:gd name="connsiteY0" fmla="*/ 528837 h 3599192"/>
              <a:gd name="connsiteX1" fmla="*/ 1624613 w 9107476"/>
              <a:gd name="connsiteY1" fmla="*/ 540441 h 3599192"/>
              <a:gd name="connsiteX2" fmla="*/ 1633320 w 9107476"/>
              <a:gd name="connsiteY2" fmla="*/ 607833 h 3599192"/>
              <a:gd name="connsiteX3" fmla="*/ 1696368 w 9107476"/>
              <a:gd name="connsiteY3" fmla="*/ 597646 h 3599192"/>
              <a:gd name="connsiteX4" fmla="*/ 1695595 w 9107476"/>
              <a:gd name="connsiteY4" fmla="*/ 596365 h 3599192"/>
              <a:gd name="connsiteX5" fmla="*/ 1684870 w 9107476"/>
              <a:gd name="connsiteY5" fmla="*/ 528837 h 3599192"/>
              <a:gd name="connsiteX6" fmla="*/ 7627715 w 9107476"/>
              <a:gd name="connsiteY6" fmla="*/ 100399 h 3599192"/>
              <a:gd name="connsiteX7" fmla="*/ 7682494 w 9107476"/>
              <a:gd name="connsiteY7" fmla="*/ 115461 h 3599192"/>
              <a:gd name="connsiteX8" fmla="*/ 7545267 w 9107476"/>
              <a:gd name="connsiteY8" fmla="*/ 146350 h 3599192"/>
              <a:gd name="connsiteX9" fmla="*/ 7547921 w 9107476"/>
              <a:gd name="connsiteY9" fmla="*/ 159362 h 3599192"/>
              <a:gd name="connsiteX10" fmla="*/ 7668655 w 9107476"/>
              <a:gd name="connsiteY10" fmla="*/ 167110 h 3599192"/>
              <a:gd name="connsiteX11" fmla="*/ 7669771 w 9107476"/>
              <a:gd name="connsiteY11" fmla="*/ 185861 h 3599192"/>
              <a:gd name="connsiteX12" fmla="*/ 7275700 w 9107476"/>
              <a:gd name="connsiteY12" fmla="*/ 258640 h 3599192"/>
              <a:gd name="connsiteX13" fmla="*/ 7296235 w 9107476"/>
              <a:gd name="connsiteY13" fmla="*/ 319499 h 3599192"/>
              <a:gd name="connsiteX14" fmla="*/ 7148245 w 9107476"/>
              <a:gd name="connsiteY14" fmla="*/ 390558 h 3599192"/>
              <a:gd name="connsiteX15" fmla="*/ 7105486 w 9107476"/>
              <a:gd name="connsiteY15" fmla="*/ 366799 h 3599192"/>
              <a:gd name="connsiteX16" fmla="*/ 6960572 w 9107476"/>
              <a:gd name="connsiteY16" fmla="*/ 426380 h 3599192"/>
              <a:gd name="connsiteX17" fmla="*/ 6828800 w 9107476"/>
              <a:gd name="connsiteY17" fmla="*/ 391072 h 3599192"/>
              <a:gd name="connsiteX18" fmla="*/ 6634133 w 9107476"/>
              <a:gd name="connsiteY18" fmla="*/ 498831 h 3599192"/>
              <a:gd name="connsiteX19" fmla="*/ 6648245 w 9107476"/>
              <a:gd name="connsiteY19" fmla="*/ 514913 h 3599192"/>
              <a:gd name="connsiteX20" fmla="*/ 7012407 w 9107476"/>
              <a:gd name="connsiteY20" fmla="*/ 507928 h 3599192"/>
              <a:gd name="connsiteX21" fmla="*/ 7365953 w 9107476"/>
              <a:gd name="connsiteY21" fmla="*/ 448893 h 3599192"/>
              <a:gd name="connsiteX22" fmla="*/ 7608959 w 9107476"/>
              <a:gd name="connsiteY22" fmla="*/ 458650 h 3599192"/>
              <a:gd name="connsiteX23" fmla="*/ 7890952 w 9107476"/>
              <a:gd name="connsiteY23" fmla="*/ 460401 h 3599192"/>
              <a:gd name="connsiteX24" fmla="*/ 7664143 w 9107476"/>
              <a:gd name="connsiteY24" fmla="*/ 596450 h 3599192"/>
              <a:gd name="connsiteX25" fmla="*/ 7593707 w 9107476"/>
              <a:gd name="connsiteY25" fmla="*/ 675988 h 3599192"/>
              <a:gd name="connsiteX26" fmla="*/ 7454669 w 9107476"/>
              <a:gd name="connsiteY26" fmla="*/ 644884 h 3599192"/>
              <a:gd name="connsiteX27" fmla="*/ 7366351 w 9107476"/>
              <a:gd name="connsiteY27" fmla="*/ 676575 h 3599192"/>
              <a:gd name="connsiteX28" fmla="*/ 7031951 w 9107476"/>
              <a:gd name="connsiteY28" fmla="*/ 709987 h 3599192"/>
              <a:gd name="connsiteX29" fmla="*/ 6648644 w 9107476"/>
              <a:gd name="connsiteY29" fmla="*/ 742595 h 3599192"/>
              <a:gd name="connsiteX30" fmla="*/ 6655066 w 9107476"/>
              <a:gd name="connsiteY30" fmla="*/ 787371 h 3599192"/>
              <a:gd name="connsiteX31" fmla="*/ 7048717 w 9107476"/>
              <a:gd name="connsiteY31" fmla="*/ 739082 h 3599192"/>
              <a:gd name="connsiteX32" fmla="*/ 7182447 w 9107476"/>
              <a:gd name="connsiteY32" fmla="*/ 744162 h 3599192"/>
              <a:gd name="connsiteX33" fmla="*/ 7593707 w 9107476"/>
              <a:gd name="connsiteY33" fmla="*/ 675988 h 3599192"/>
              <a:gd name="connsiteX34" fmla="*/ 8015581 w 9107476"/>
              <a:gd name="connsiteY34" fmla="*/ 659864 h 3599192"/>
              <a:gd name="connsiteX35" fmla="*/ 8015159 w 9107476"/>
              <a:gd name="connsiteY35" fmla="*/ 684354 h 3599192"/>
              <a:gd name="connsiteX36" fmla="*/ 7859208 w 9107476"/>
              <a:gd name="connsiteY36" fmla="*/ 716375 h 3599192"/>
              <a:gd name="connsiteX37" fmla="*/ 7943608 w 9107476"/>
              <a:gd name="connsiteY37" fmla="*/ 745140 h 3599192"/>
              <a:gd name="connsiteX38" fmla="*/ 7948915 w 9107476"/>
              <a:gd name="connsiteY38" fmla="*/ 771166 h 3599192"/>
              <a:gd name="connsiteX39" fmla="*/ 7434382 w 9107476"/>
              <a:gd name="connsiteY39" fmla="*/ 903928 h 3599192"/>
              <a:gd name="connsiteX40" fmla="*/ 7437036 w 9107476"/>
              <a:gd name="connsiteY40" fmla="*/ 916941 h 3599192"/>
              <a:gd name="connsiteX41" fmla="*/ 7651818 w 9107476"/>
              <a:gd name="connsiteY41" fmla="*/ 894532 h 3599192"/>
              <a:gd name="connsiteX42" fmla="*/ 7568658 w 9107476"/>
              <a:gd name="connsiteY42" fmla="*/ 1044470 h 3599192"/>
              <a:gd name="connsiteX43" fmla="*/ 7397204 w 9107476"/>
              <a:gd name="connsiteY43" fmla="*/ 973926 h 3599192"/>
              <a:gd name="connsiteX44" fmla="*/ 6580267 w 9107476"/>
              <a:gd name="connsiteY44" fmla="*/ 1204029 h 3599192"/>
              <a:gd name="connsiteX45" fmla="*/ 6554275 w 9107476"/>
              <a:gd name="connsiteY45" fmla="*/ 1209366 h 3599192"/>
              <a:gd name="connsiteX46" fmla="*/ 6155590 w 9107476"/>
              <a:gd name="connsiteY46" fmla="*/ 1299361 h 3599192"/>
              <a:gd name="connsiteX47" fmla="*/ 6117718 w 9107476"/>
              <a:gd name="connsiteY47" fmla="*/ 1326118 h 3599192"/>
              <a:gd name="connsiteX48" fmla="*/ 5957847 w 9107476"/>
              <a:gd name="connsiteY48" fmla="*/ 1418596 h 3599192"/>
              <a:gd name="connsiteX49" fmla="*/ 6136568 w 9107476"/>
              <a:gd name="connsiteY49" fmla="*/ 1484936 h 3599192"/>
              <a:gd name="connsiteX50" fmla="*/ 6060130 w 9107476"/>
              <a:gd name="connsiteY50" fmla="*/ 1495208 h 3599192"/>
              <a:gd name="connsiteX51" fmla="*/ 6056633 w 9107476"/>
              <a:gd name="connsiteY51" fmla="*/ 1531175 h 3599192"/>
              <a:gd name="connsiteX52" fmla="*/ 6376772 w 9107476"/>
              <a:gd name="connsiteY52" fmla="*/ 1573902 h 3599192"/>
              <a:gd name="connsiteX53" fmla="*/ 6823522 w 9107476"/>
              <a:gd name="connsiteY53" fmla="*/ 1533689 h 3599192"/>
              <a:gd name="connsiteX54" fmla="*/ 6891156 w 9107476"/>
              <a:gd name="connsiteY54" fmla="*/ 1533360 h 3599192"/>
              <a:gd name="connsiteX55" fmla="*/ 7069752 w 9107476"/>
              <a:gd name="connsiteY55" fmla="*/ 1439748 h 3599192"/>
              <a:gd name="connsiteX56" fmla="*/ 7026993 w 9107476"/>
              <a:gd name="connsiteY56" fmla="*/ 1415990 h 3599192"/>
              <a:gd name="connsiteX57" fmla="*/ 7106508 w 9107476"/>
              <a:gd name="connsiteY57" fmla="*/ 1394241 h 3599192"/>
              <a:gd name="connsiteX58" fmla="*/ 8290782 w 9107476"/>
              <a:gd name="connsiteY58" fmla="*/ 1557798 h 3599192"/>
              <a:gd name="connsiteX59" fmla="*/ 8673247 w 9107476"/>
              <a:gd name="connsiteY59" fmla="*/ 1574169 h 3599192"/>
              <a:gd name="connsiteX60" fmla="*/ 8789220 w 9107476"/>
              <a:gd name="connsiteY60" fmla="*/ 1691354 h 3599192"/>
              <a:gd name="connsiteX61" fmla="*/ 8655763 w 9107476"/>
              <a:gd name="connsiteY61" fmla="*/ 1754006 h 3599192"/>
              <a:gd name="connsiteX62" fmla="*/ 8641775 w 9107476"/>
              <a:gd name="connsiteY62" fmla="*/ 1897875 h 3599192"/>
              <a:gd name="connsiteX63" fmla="*/ 8678804 w 9107476"/>
              <a:gd name="connsiteY63" fmla="*/ 1920098 h 3599192"/>
              <a:gd name="connsiteX64" fmla="*/ 8557227 w 9107476"/>
              <a:gd name="connsiteY64" fmla="*/ 1961331 h 3599192"/>
              <a:gd name="connsiteX65" fmla="*/ 9077613 w 9107476"/>
              <a:gd name="connsiteY65" fmla="*/ 1990054 h 3599192"/>
              <a:gd name="connsiteX66" fmla="*/ 8957153 w 9107476"/>
              <a:gd name="connsiteY66" fmla="*/ 2050038 h 3599192"/>
              <a:gd name="connsiteX67" fmla="*/ 9014023 w 9107476"/>
              <a:gd name="connsiteY67" fmla="*/ 2089879 h 3599192"/>
              <a:gd name="connsiteX68" fmla="*/ 8944430 w 9107476"/>
              <a:gd name="connsiteY68" fmla="*/ 2120437 h 3599192"/>
              <a:gd name="connsiteX69" fmla="*/ 8734535 w 9107476"/>
              <a:gd name="connsiteY69" fmla="*/ 2193360 h 3599192"/>
              <a:gd name="connsiteX70" fmla="*/ 8712734 w 9107476"/>
              <a:gd name="connsiteY70" fmla="*/ 2205972 h 3599192"/>
              <a:gd name="connsiteX71" fmla="*/ 8478805 w 9107476"/>
              <a:gd name="connsiteY71" fmla="*/ 2254003 h 3599192"/>
              <a:gd name="connsiteX72" fmla="*/ 8320621 w 9107476"/>
              <a:gd name="connsiteY72" fmla="*/ 2248522 h 3599192"/>
              <a:gd name="connsiteX73" fmla="*/ 8288752 w 9107476"/>
              <a:gd name="connsiteY73" fmla="*/ 2344545 h 3599192"/>
              <a:gd name="connsiteX74" fmla="*/ 8222656 w 9107476"/>
              <a:gd name="connsiteY74" fmla="*/ 2339135 h 3599192"/>
              <a:gd name="connsiteX75" fmla="*/ 8320746 w 9107476"/>
              <a:gd name="connsiteY75" fmla="*/ 2408474 h 3599192"/>
              <a:gd name="connsiteX76" fmla="*/ 8138802 w 9107476"/>
              <a:gd name="connsiteY76" fmla="*/ 2445831 h 3599192"/>
              <a:gd name="connsiteX77" fmla="*/ 8168143 w 9107476"/>
              <a:gd name="connsiteY77" fmla="*/ 2496748 h 3599192"/>
              <a:gd name="connsiteX78" fmla="*/ 9099515 w 9107476"/>
              <a:gd name="connsiteY78" fmla="*/ 2389568 h 3599192"/>
              <a:gd name="connsiteX79" fmla="*/ 9107476 w 9107476"/>
              <a:gd name="connsiteY79" fmla="*/ 2428606 h 3599192"/>
              <a:gd name="connsiteX80" fmla="*/ 8974441 w 9107476"/>
              <a:gd name="connsiteY80" fmla="*/ 2466767 h 3599192"/>
              <a:gd name="connsiteX81" fmla="*/ 9038578 w 9107476"/>
              <a:gd name="connsiteY81" fmla="*/ 2502405 h 3599192"/>
              <a:gd name="connsiteX82" fmla="*/ 8857329 w 9107476"/>
              <a:gd name="connsiteY82" fmla="*/ 2583004 h 3599192"/>
              <a:gd name="connsiteX83" fmla="*/ 8899665 w 9107476"/>
              <a:gd name="connsiteY83" fmla="*/ 2631252 h 3599192"/>
              <a:gd name="connsiteX84" fmla="*/ 8658048 w 9107476"/>
              <a:gd name="connsiteY84" fmla="*/ 2707977 h 3599192"/>
              <a:gd name="connsiteX85" fmla="*/ 8155521 w 9107476"/>
              <a:gd name="connsiteY85" fmla="*/ 2979272 h 3599192"/>
              <a:gd name="connsiteX86" fmla="*/ 7609813 w 9107476"/>
              <a:gd name="connsiteY86" fmla="*/ 3251297 h 3599192"/>
              <a:gd name="connsiteX87" fmla="*/ 7149075 w 9107476"/>
              <a:gd name="connsiteY87" fmla="*/ 3435379 h 3599192"/>
              <a:gd name="connsiteX88" fmla="*/ 6812716 w 9107476"/>
              <a:gd name="connsiteY88" fmla="*/ 3499019 h 3599192"/>
              <a:gd name="connsiteX89" fmla="*/ 5871844 w 9107476"/>
              <a:gd name="connsiteY89" fmla="*/ 3572900 h 3599192"/>
              <a:gd name="connsiteX90" fmla="*/ 5414057 w 9107476"/>
              <a:gd name="connsiteY90" fmla="*/ 3585552 h 3599192"/>
              <a:gd name="connsiteX91" fmla="*/ 5284245 w 9107476"/>
              <a:gd name="connsiteY91" fmla="*/ 3520015 h 3599192"/>
              <a:gd name="connsiteX92" fmla="*/ 5180971 w 9107476"/>
              <a:gd name="connsiteY92" fmla="*/ 3584604 h 3599192"/>
              <a:gd name="connsiteX93" fmla="*/ 4845878 w 9107476"/>
              <a:gd name="connsiteY93" fmla="*/ 3574775 h 3599192"/>
              <a:gd name="connsiteX94" fmla="*/ 4360560 w 9107476"/>
              <a:gd name="connsiteY94" fmla="*/ 3598502 h 3599192"/>
              <a:gd name="connsiteX95" fmla="*/ 3757311 w 9107476"/>
              <a:gd name="connsiteY95" fmla="*/ 3535274 h 3599192"/>
              <a:gd name="connsiteX96" fmla="*/ 3648731 w 9107476"/>
              <a:gd name="connsiteY96" fmla="*/ 3573837 h 3599192"/>
              <a:gd name="connsiteX97" fmla="*/ 3586130 w 9107476"/>
              <a:gd name="connsiteY97" fmla="*/ 3532461 h 3599192"/>
              <a:gd name="connsiteX98" fmla="*/ 3045903 w 9107476"/>
              <a:gd name="connsiteY98" fmla="*/ 3486119 h 3599192"/>
              <a:gd name="connsiteX99" fmla="*/ 1762000 w 9107476"/>
              <a:gd name="connsiteY99" fmla="*/ 3258961 h 3599192"/>
              <a:gd name="connsiteX100" fmla="*/ 1634420 w 9107476"/>
              <a:gd name="connsiteY100" fmla="*/ 3230927 h 3599192"/>
              <a:gd name="connsiteX101" fmla="*/ 1684023 w 9107476"/>
              <a:gd name="connsiteY101" fmla="*/ 3274972 h 3599192"/>
              <a:gd name="connsiteX102" fmla="*/ 1381493 w 9107476"/>
              <a:gd name="connsiteY102" fmla="*/ 3212361 h 3599192"/>
              <a:gd name="connsiteX103" fmla="*/ 1378418 w 9107476"/>
              <a:gd name="connsiteY103" fmla="*/ 3223839 h 3599192"/>
              <a:gd name="connsiteX104" fmla="*/ 1524301 w 9107476"/>
              <a:gd name="connsiteY104" fmla="*/ 3275229 h 3599192"/>
              <a:gd name="connsiteX105" fmla="*/ 1519688 w 9107476"/>
              <a:gd name="connsiteY105" fmla="*/ 3292445 h 3599192"/>
              <a:gd name="connsiteX106" fmla="*/ 1227500 w 9107476"/>
              <a:gd name="connsiteY106" fmla="*/ 3214154 h 3599192"/>
              <a:gd name="connsiteX107" fmla="*/ 758701 w 9107476"/>
              <a:gd name="connsiteY107" fmla="*/ 2947073 h 3599192"/>
              <a:gd name="connsiteX108" fmla="*/ 277450 w 9107476"/>
              <a:gd name="connsiteY108" fmla="*/ 2818122 h 3599192"/>
              <a:gd name="connsiteX109" fmla="*/ 159791 w 9107476"/>
              <a:gd name="connsiteY109" fmla="*/ 2798898 h 3599192"/>
              <a:gd name="connsiteX110" fmla="*/ 279409 w 9107476"/>
              <a:gd name="connsiteY110" fmla="*/ 2787894 h 3599192"/>
              <a:gd name="connsiteX111" fmla="*/ 122068 w 9107476"/>
              <a:gd name="connsiteY111" fmla="*/ 2733433 h 3599192"/>
              <a:gd name="connsiteX112" fmla="*/ 529136 w 9107476"/>
              <a:gd name="connsiteY112" fmla="*/ 2657986 h 3599192"/>
              <a:gd name="connsiteX113" fmla="*/ 460807 w 9107476"/>
              <a:gd name="connsiteY113" fmla="*/ 2615074 h 3599192"/>
              <a:gd name="connsiteX114" fmla="*/ 401705 w 9107476"/>
              <a:gd name="connsiteY114" fmla="*/ 2537731 h 3599192"/>
              <a:gd name="connsiteX115" fmla="*/ 291462 w 9107476"/>
              <a:gd name="connsiteY115" fmla="*/ 2422081 h 3599192"/>
              <a:gd name="connsiteX116" fmla="*/ 197836 w 9107476"/>
              <a:gd name="connsiteY116" fmla="*/ 2427748 h 3599192"/>
              <a:gd name="connsiteX117" fmla="*/ 94289 w 9107476"/>
              <a:gd name="connsiteY117" fmla="*/ 2424605 h 3599192"/>
              <a:gd name="connsiteX118" fmla="*/ 154259 w 9107476"/>
              <a:gd name="connsiteY118" fmla="*/ 2200796 h 3599192"/>
              <a:gd name="connsiteX119" fmla="*/ 310086 w 9107476"/>
              <a:gd name="connsiteY119" fmla="*/ 2008824 h 3599192"/>
              <a:gd name="connsiteX120" fmla="*/ 243295 w 9107476"/>
              <a:gd name="connsiteY120" fmla="*/ 1960173 h 3599192"/>
              <a:gd name="connsiteX121" fmla="*/ 296817 w 9107476"/>
              <a:gd name="connsiteY121" fmla="*/ 1943761 h 3599192"/>
              <a:gd name="connsiteX122" fmla="*/ 249172 w 9107476"/>
              <a:gd name="connsiteY122" fmla="*/ 1869487 h 3599192"/>
              <a:gd name="connsiteX123" fmla="*/ 383746 w 9107476"/>
              <a:gd name="connsiteY123" fmla="*/ 1825588 h 3599192"/>
              <a:gd name="connsiteX124" fmla="*/ 400512 w 9107476"/>
              <a:gd name="connsiteY124" fmla="*/ 1854682 h 3599192"/>
              <a:gd name="connsiteX125" fmla="*/ 534227 w 9107476"/>
              <a:gd name="connsiteY125" fmla="*/ 1839768 h 3599192"/>
              <a:gd name="connsiteX126" fmla="*/ 589790 w 9107476"/>
              <a:gd name="connsiteY126" fmla="*/ 1831891 h 3599192"/>
              <a:gd name="connsiteX127" fmla="*/ 531755 w 9107476"/>
              <a:gd name="connsiteY127" fmla="*/ 1767118 h 3599192"/>
              <a:gd name="connsiteX128" fmla="*/ 442176 w 9107476"/>
              <a:gd name="connsiteY128" fmla="*/ 1548449 h 3599192"/>
              <a:gd name="connsiteX129" fmla="*/ 22345 w 9107476"/>
              <a:gd name="connsiteY129" fmla="*/ 1272751 h 3599192"/>
              <a:gd name="connsiteX130" fmla="*/ 252204 w 9107476"/>
              <a:gd name="connsiteY130" fmla="*/ 1236983 h 3599192"/>
              <a:gd name="connsiteX131" fmla="*/ 246710 w 9107476"/>
              <a:gd name="connsiteY131" fmla="*/ 1218433 h 3599192"/>
              <a:gd name="connsiteX132" fmla="*/ 0 w 9107476"/>
              <a:gd name="connsiteY132" fmla="*/ 1181583 h 3599192"/>
              <a:gd name="connsiteX133" fmla="*/ 511706 w 9107476"/>
              <a:gd name="connsiteY133" fmla="*/ 850820 h 3599192"/>
              <a:gd name="connsiteX134" fmla="*/ 1039883 w 9107476"/>
              <a:gd name="connsiteY134" fmla="*/ 724229 h 3599192"/>
              <a:gd name="connsiteX135" fmla="*/ 1502643 w 9107476"/>
              <a:gd name="connsiteY135" fmla="*/ 631615 h 3599192"/>
              <a:gd name="connsiteX136" fmla="*/ 1502193 w 9107476"/>
              <a:gd name="connsiteY136" fmla="*/ 630654 h 3599192"/>
              <a:gd name="connsiteX137" fmla="*/ 1532525 w 9107476"/>
              <a:gd name="connsiteY137" fmla="*/ 540370 h 3599192"/>
              <a:gd name="connsiteX138" fmla="*/ 1514097 w 9107476"/>
              <a:gd name="connsiteY138" fmla="*/ 357061 h 3599192"/>
              <a:gd name="connsiteX139" fmla="*/ 1788278 w 9107476"/>
              <a:gd name="connsiteY139" fmla="*/ 227555 h 3599192"/>
              <a:gd name="connsiteX140" fmla="*/ 2653555 w 9107476"/>
              <a:gd name="connsiteY140" fmla="*/ 114965 h 3599192"/>
              <a:gd name="connsiteX141" fmla="*/ 3509183 w 9107476"/>
              <a:gd name="connsiteY141" fmla="*/ 61299 h 3599192"/>
              <a:gd name="connsiteX142" fmla="*/ 5741945 w 9107476"/>
              <a:gd name="connsiteY142" fmla="*/ 1439 h 3599192"/>
              <a:gd name="connsiteX143" fmla="*/ 6295590 w 9107476"/>
              <a:gd name="connsiteY143" fmla="*/ 20624 h 3599192"/>
              <a:gd name="connsiteX144" fmla="*/ 6791101 w 9107476"/>
              <a:gd name="connsiteY144" fmla="*/ 73436 h 3599192"/>
              <a:gd name="connsiteX145" fmla="*/ 7462827 w 9107476"/>
              <a:gd name="connsiteY145" fmla="*/ 87356 h 3599192"/>
              <a:gd name="connsiteX146" fmla="*/ 7627715 w 9107476"/>
              <a:gd name="connsiteY146" fmla="*/ 100399 h 3599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9107476" h="3599192">
                <a:moveTo>
                  <a:pt x="1684870" y="528837"/>
                </a:moveTo>
                <a:cubicBezTo>
                  <a:pt x="1668502" y="518084"/>
                  <a:pt x="1639898" y="540693"/>
                  <a:pt x="1624613" y="540441"/>
                </a:cubicBezTo>
                <a:lnTo>
                  <a:pt x="1633320" y="607833"/>
                </a:lnTo>
                <a:lnTo>
                  <a:pt x="1696368" y="597646"/>
                </a:lnTo>
                <a:lnTo>
                  <a:pt x="1695595" y="596365"/>
                </a:lnTo>
                <a:cubicBezTo>
                  <a:pt x="1700106" y="553750"/>
                  <a:pt x="1694691" y="535289"/>
                  <a:pt x="1684870" y="528837"/>
                </a:cubicBezTo>
                <a:close/>
                <a:moveTo>
                  <a:pt x="7627715" y="100399"/>
                </a:moveTo>
                <a:cubicBezTo>
                  <a:pt x="7645997" y="104145"/>
                  <a:pt x="7664258" y="109038"/>
                  <a:pt x="7682494" y="115461"/>
                </a:cubicBezTo>
                <a:cubicBezTo>
                  <a:pt x="7637777" y="121932"/>
                  <a:pt x="7591522" y="134141"/>
                  <a:pt x="7545267" y="146350"/>
                </a:cubicBezTo>
                <a:cubicBezTo>
                  <a:pt x="7543729" y="152088"/>
                  <a:pt x="7543729" y="152088"/>
                  <a:pt x="7547921" y="159362"/>
                </a:cubicBezTo>
                <a:cubicBezTo>
                  <a:pt x="7583834" y="162834"/>
                  <a:pt x="7627013" y="162103"/>
                  <a:pt x="7668655" y="167110"/>
                </a:cubicBezTo>
                <a:cubicBezTo>
                  <a:pt x="7667117" y="172849"/>
                  <a:pt x="7665580" y="178588"/>
                  <a:pt x="7669771" y="185861"/>
                </a:cubicBezTo>
                <a:cubicBezTo>
                  <a:pt x="7541349" y="206807"/>
                  <a:pt x="7405659" y="231956"/>
                  <a:pt x="7275700" y="258640"/>
                </a:cubicBezTo>
                <a:cubicBezTo>
                  <a:pt x="7285198" y="291939"/>
                  <a:pt x="7293582" y="306486"/>
                  <a:pt x="7296235" y="319499"/>
                </a:cubicBezTo>
                <a:cubicBezTo>
                  <a:pt x="7248442" y="337447"/>
                  <a:pt x="7212108" y="358465"/>
                  <a:pt x="7148245" y="390558"/>
                </a:cubicBezTo>
                <a:cubicBezTo>
                  <a:pt x="7142515" y="389023"/>
                  <a:pt x="7109678" y="374074"/>
                  <a:pt x="7105486" y="366799"/>
                </a:cubicBezTo>
                <a:cubicBezTo>
                  <a:pt x="7043160" y="393154"/>
                  <a:pt x="7005289" y="419911"/>
                  <a:pt x="6960572" y="426380"/>
                </a:cubicBezTo>
                <a:cubicBezTo>
                  <a:pt x="6917392" y="427113"/>
                  <a:pt x="6874634" y="403354"/>
                  <a:pt x="6828800" y="391072"/>
                </a:cubicBezTo>
                <a:cubicBezTo>
                  <a:pt x="6770665" y="424701"/>
                  <a:pt x="6705264" y="462533"/>
                  <a:pt x="6634133" y="498831"/>
                </a:cubicBezTo>
                <a:cubicBezTo>
                  <a:pt x="6638324" y="506104"/>
                  <a:pt x="6644054" y="507640"/>
                  <a:pt x="6648245" y="514913"/>
                </a:cubicBezTo>
                <a:cubicBezTo>
                  <a:pt x="6772054" y="511183"/>
                  <a:pt x="6892789" y="518932"/>
                  <a:pt x="7012407" y="507928"/>
                </a:cubicBezTo>
                <a:cubicBezTo>
                  <a:pt x="7132025" y="496924"/>
                  <a:pt x="7246335" y="459897"/>
                  <a:pt x="7365953" y="448893"/>
                </a:cubicBezTo>
                <a:cubicBezTo>
                  <a:pt x="7448120" y="440156"/>
                  <a:pt x="7529866" y="455909"/>
                  <a:pt x="7608959" y="458650"/>
                </a:cubicBezTo>
                <a:cubicBezTo>
                  <a:pt x="7706776" y="460257"/>
                  <a:pt x="7798864" y="460329"/>
                  <a:pt x="7890952" y="460401"/>
                </a:cubicBezTo>
                <a:cubicBezTo>
                  <a:pt x="7870120" y="583984"/>
                  <a:pt x="7791722" y="624484"/>
                  <a:pt x="7664143" y="596450"/>
                </a:cubicBezTo>
                <a:cubicBezTo>
                  <a:pt x="7646955" y="591845"/>
                  <a:pt x="7612853" y="650364"/>
                  <a:pt x="7593707" y="675988"/>
                </a:cubicBezTo>
                <a:cubicBezTo>
                  <a:pt x="7554445" y="616262"/>
                  <a:pt x="7502462" y="626936"/>
                  <a:pt x="7454669" y="644884"/>
                </a:cubicBezTo>
                <a:cubicBezTo>
                  <a:pt x="7427139" y="655959"/>
                  <a:pt x="7398072" y="672774"/>
                  <a:pt x="7366351" y="676575"/>
                </a:cubicBezTo>
                <a:cubicBezTo>
                  <a:pt x="7252462" y="689114"/>
                  <a:pt x="7140111" y="695914"/>
                  <a:pt x="7031951" y="709987"/>
                </a:cubicBezTo>
                <a:cubicBezTo>
                  <a:pt x="6898643" y="680418"/>
                  <a:pt x="6772874" y="714376"/>
                  <a:pt x="6648644" y="742595"/>
                </a:cubicBezTo>
                <a:cubicBezTo>
                  <a:pt x="6651297" y="755608"/>
                  <a:pt x="6652413" y="774359"/>
                  <a:pt x="6655066" y="787371"/>
                </a:cubicBezTo>
                <a:cubicBezTo>
                  <a:pt x="6781952" y="772165"/>
                  <a:pt x="6916104" y="752754"/>
                  <a:pt x="7048717" y="739082"/>
                </a:cubicBezTo>
                <a:cubicBezTo>
                  <a:pt x="7091897" y="738351"/>
                  <a:pt x="7137730" y="750632"/>
                  <a:pt x="7182447" y="744162"/>
                </a:cubicBezTo>
                <a:cubicBezTo>
                  <a:pt x="7322328" y="726286"/>
                  <a:pt x="7458017" y="701137"/>
                  <a:pt x="7593707" y="675988"/>
                </a:cubicBezTo>
                <a:cubicBezTo>
                  <a:pt x="7730512" y="669590"/>
                  <a:pt x="7873047" y="664727"/>
                  <a:pt x="8015581" y="659864"/>
                </a:cubicBezTo>
                <a:cubicBezTo>
                  <a:pt x="8014043" y="665603"/>
                  <a:pt x="8016697" y="678616"/>
                  <a:pt x="8015159" y="684354"/>
                </a:cubicBezTo>
                <a:cubicBezTo>
                  <a:pt x="7968904" y="696562"/>
                  <a:pt x="7929917" y="704569"/>
                  <a:pt x="7859208" y="716375"/>
                </a:cubicBezTo>
                <a:cubicBezTo>
                  <a:pt x="7897774" y="732859"/>
                  <a:pt x="7920691" y="739000"/>
                  <a:pt x="7943608" y="745140"/>
                </a:cubicBezTo>
                <a:cubicBezTo>
                  <a:pt x="7940532" y="756618"/>
                  <a:pt x="7944723" y="763892"/>
                  <a:pt x="7948915" y="771166"/>
                </a:cubicBezTo>
                <a:cubicBezTo>
                  <a:pt x="7776891" y="817333"/>
                  <a:pt x="7606405" y="857761"/>
                  <a:pt x="7434382" y="903928"/>
                </a:cubicBezTo>
                <a:cubicBezTo>
                  <a:pt x="7432844" y="909667"/>
                  <a:pt x="7437036" y="916941"/>
                  <a:pt x="7437036" y="916941"/>
                </a:cubicBezTo>
                <a:cubicBezTo>
                  <a:pt x="7506208" y="910872"/>
                  <a:pt x="7569650" y="903269"/>
                  <a:pt x="7651818" y="894532"/>
                </a:cubicBezTo>
                <a:cubicBezTo>
                  <a:pt x="7617716" y="953052"/>
                  <a:pt x="7593956" y="995891"/>
                  <a:pt x="7568658" y="1044470"/>
                </a:cubicBezTo>
                <a:cubicBezTo>
                  <a:pt x="7555117" y="911676"/>
                  <a:pt x="7476719" y="952176"/>
                  <a:pt x="7397204" y="973926"/>
                </a:cubicBezTo>
                <a:cubicBezTo>
                  <a:pt x="7123867" y="1054452"/>
                  <a:pt x="6852067" y="1129241"/>
                  <a:pt x="6580267" y="1204029"/>
                </a:cubicBezTo>
                <a:cubicBezTo>
                  <a:pt x="6573000" y="1208233"/>
                  <a:pt x="6561541" y="1205162"/>
                  <a:pt x="6554275" y="1209366"/>
                </a:cubicBezTo>
                <a:cubicBezTo>
                  <a:pt x="6441775" y="1308387"/>
                  <a:pt x="6293933" y="1287224"/>
                  <a:pt x="6155590" y="1299361"/>
                </a:cubicBezTo>
                <a:cubicBezTo>
                  <a:pt x="6142594" y="1302029"/>
                  <a:pt x="6132252" y="1317711"/>
                  <a:pt x="6117718" y="1326118"/>
                </a:cubicBezTo>
                <a:cubicBezTo>
                  <a:pt x="6066850" y="1355543"/>
                  <a:pt x="6008715" y="1389171"/>
                  <a:pt x="5957847" y="1418596"/>
                </a:cubicBezTo>
                <a:cubicBezTo>
                  <a:pt x="6003680" y="1430877"/>
                  <a:pt x="6059435" y="1451967"/>
                  <a:pt x="6136568" y="1484936"/>
                </a:cubicBezTo>
                <a:cubicBezTo>
                  <a:pt x="6097580" y="1492941"/>
                  <a:pt x="6078854" y="1494075"/>
                  <a:pt x="6060130" y="1495208"/>
                </a:cubicBezTo>
                <a:cubicBezTo>
                  <a:pt x="6062783" y="1508221"/>
                  <a:pt x="6059708" y="1519698"/>
                  <a:pt x="6056633" y="1531175"/>
                </a:cubicBezTo>
                <a:cubicBezTo>
                  <a:pt x="6162833" y="1547330"/>
                  <a:pt x="6271687" y="1576497"/>
                  <a:pt x="6376772" y="1573902"/>
                </a:cubicBezTo>
                <a:cubicBezTo>
                  <a:pt x="6530764" y="1572109"/>
                  <a:pt x="6677913" y="1550029"/>
                  <a:pt x="6823522" y="1533689"/>
                </a:cubicBezTo>
                <a:cubicBezTo>
                  <a:pt x="6849514" y="1528353"/>
                  <a:pt x="6873968" y="1528754"/>
                  <a:pt x="6891156" y="1533360"/>
                </a:cubicBezTo>
                <a:cubicBezTo>
                  <a:pt x="6997356" y="1549515"/>
                  <a:pt x="7048224" y="1520090"/>
                  <a:pt x="7069752" y="1439748"/>
                </a:cubicBezTo>
                <a:cubicBezTo>
                  <a:pt x="7071290" y="1434010"/>
                  <a:pt x="7054102" y="1429404"/>
                  <a:pt x="7026993" y="1415990"/>
                </a:cubicBezTo>
                <a:cubicBezTo>
                  <a:pt x="7060253" y="1406450"/>
                  <a:pt x="7083591" y="1388100"/>
                  <a:pt x="7106508" y="1394241"/>
                </a:cubicBezTo>
                <a:cubicBezTo>
                  <a:pt x="7504201" y="1445446"/>
                  <a:pt x="7898818" y="1508128"/>
                  <a:pt x="8290782" y="1557798"/>
                </a:cubicBezTo>
                <a:cubicBezTo>
                  <a:pt x="8415708" y="1572821"/>
                  <a:pt x="8545246" y="1570626"/>
                  <a:pt x="8673247" y="1574169"/>
                </a:cubicBezTo>
                <a:cubicBezTo>
                  <a:pt x="8784061" y="1573109"/>
                  <a:pt x="8806556" y="1603739"/>
                  <a:pt x="8789220" y="1691354"/>
                </a:cubicBezTo>
                <a:cubicBezTo>
                  <a:pt x="8734160" y="1713506"/>
                  <a:pt x="8676448" y="1722644"/>
                  <a:pt x="8655763" y="1754006"/>
                </a:cubicBezTo>
                <a:cubicBezTo>
                  <a:pt x="8633540" y="1791107"/>
                  <a:pt x="8648348" y="1850431"/>
                  <a:pt x="8641775" y="1897875"/>
                </a:cubicBezTo>
                <a:cubicBezTo>
                  <a:pt x="8651695" y="1906684"/>
                  <a:pt x="8663154" y="1909754"/>
                  <a:pt x="8678804" y="1920098"/>
                </a:cubicBezTo>
                <a:cubicBezTo>
                  <a:pt x="8638279" y="1933843"/>
                  <a:pt x="8599291" y="1941848"/>
                  <a:pt x="8557227" y="1961331"/>
                </a:cubicBezTo>
                <a:cubicBezTo>
                  <a:pt x="8710650" y="2076248"/>
                  <a:pt x="8888130" y="1963886"/>
                  <a:pt x="9077613" y="1990054"/>
                </a:cubicBezTo>
                <a:cubicBezTo>
                  <a:pt x="9021016" y="2017944"/>
                  <a:pt x="8986220" y="2033224"/>
                  <a:pt x="8957153" y="2050038"/>
                </a:cubicBezTo>
                <a:cubicBezTo>
                  <a:pt x="8967073" y="2058846"/>
                  <a:pt x="8988453" y="2070726"/>
                  <a:pt x="9014023" y="2089879"/>
                </a:cubicBezTo>
                <a:cubicBezTo>
                  <a:pt x="8984956" y="2106693"/>
                  <a:pt x="8961617" y="2125043"/>
                  <a:pt x="8944430" y="2120437"/>
                </a:cubicBezTo>
                <a:cubicBezTo>
                  <a:pt x="8856954" y="2103149"/>
                  <a:pt x="8784707" y="2120695"/>
                  <a:pt x="8734535" y="2193360"/>
                </a:cubicBezTo>
                <a:cubicBezTo>
                  <a:pt x="8727267" y="2197564"/>
                  <a:pt x="8712734" y="2205972"/>
                  <a:pt x="8712734" y="2205972"/>
                </a:cubicBezTo>
                <a:cubicBezTo>
                  <a:pt x="8613527" y="2117882"/>
                  <a:pt x="8550358" y="2193216"/>
                  <a:pt x="8478805" y="2254003"/>
                </a:cubicBezTo>
                <a:cubicBezTo>
                  <a:pt x="8448200" y="2276556"/>
                  <a:pt x="8380989" y="2252395"/>
                  <a:pt x="8320621" y="2248522"/>
                </a:cubicBezTo>
                <a:cubicBezTo>
                  <a:pt x="8317546" y="2259999"/>
                  <a:pt x="8308320" y="2294432"/>
                  <a:pt x="8288752" y="2344545"/>
                </a:cubicBezTo>
                <a:cubicBezTo>
                  <a:pt x="8283022" y="2343009"/>
                  <a:pt x="8258569" y="2342608"/>
                  <a:pt x="8222656" y="2339135"/>
                </a:cubicBezTo>
                <a:cubicBezTo>
                  <a:pt x="8258147" y="2367097"/>
                  <a:pt x="8283717" y="2386251"/>
                  <a:pt x="8320746" y="2408474"/>
                </a:cubicBezTo>
                <a:cubicBezTo>
                  <a:pt x="8255767" y="2421816"/>
                  <a:pt x="8203782" y="2432490"/>
                  <a:pt x="8138802" y="2445831"/>
                </a:cubicBezTo>
                <a:cubicBezTo>
                  <a:pt x="8151376" y="2467653"/>
                  <a:pt x="8163951" y="2489474"/>
                  <a:pt x="8168143" y="2496748"/>
                </a:cubicBezTo>
                <a:cubicBezTo>
                  <a:pt x="8485354" y="2458731"/>
                  <a:pt x="8789570" y="2423382"/>
                  <a:pt x="9099515" y="2389568"/>
                </a:cubicBezTo>
                <a:cubicBezTo>
                  <a:pt x="9102168" y="2402581"/>
                  <a:pt x="9104823" y="2415593"/>
                  <a:pt x="9107476" y="2428606"/>
                </a:cubicBezTo>
                <a:cubicBezTo>
                  <a:pt x="9066950" y="2442350"/>
                  <a:pt x="9027963" y="2450355"/>
                  <a:pt x="8974441" y="2466767"/>
                </a:cubicBezTo>
                <a:cubicBezTo>
                  <a:pt x="8995820" y="2478647"/>
                  <a:pt x="9007278" y="2481717"/>
                  <a:pt x="9038578" y="2502405"/>
                </a:cubicBezTo>
                <a:cubicBezTo>
                  <a:pt x="8976251" y="2528760"/>
                  <a:pt x="8919654" y="2556650"/>
                  <a:pt x="8857329" y="2583004"/>
                </a:cubicBezTo>
                <a:cubicBezTo>
                  <a:pt x="8865711" y="2597552"/>
                  <a:pt x="8881361" y="2607896"/>
                  <a:pt x="8899665" y="2631252"/>
                </a:cubicBezTo>
                <a:cubicBezTo>
                  <a:pt x="8812885" y="2657205"/>
                  <a:pt x="8724988" y="2664407"/>
                  <a:pt x="8658048" y="2707977"/>
                </a:cubicBezTo>
                <a:cubicBezTo>
                  <a:pt x="8499294" y="2819207"/>
                  <a:pt x="8322657" y="2882590"/>
                  <a:pt x="8155521" y="2979272"/>
                </a:cubicBezTo>
                <a:cubicBezTo>
                  <a:pt x="7981116" y="3080157"/>
                  <a:pt x="7780025" y="3143138"/>
                  <a:pt x="7609813" y="3251297"/>
                </a:cubicBezTo>
                <a:cubicBezTo>
                  <a:pt x="7468667" y="3342643"/>
                  <a:pt x="7300140" y="3352842"/>
                  <a:pt x="7149075" y="3435379"/>
                </a:cubicBezTo>
                <a:cubicBezTo>
                  <a:pt x="7056143" y="3484286"/>
                  <a:pt x="6930796" y="3493754"/>
                  <a:pt x="6812716" y="3499019"/>
                </a:cubicBezTo>
                <a:cubicBezTo>
                  <a:pt x="6497042" y="3531298"/>
                  <a:pt x="6184442" y="3552099"/>
                  <a:pt x="5871844" y="3572900"/>
                </a:cubicBezTo>
                <a:cubicBezTo>
                  <a:pt x="5716313" y="3580431"/>
                  <a:pt x="5564975" y="3595237"/>
                  <a:pt x="5414057" y="3585552"/>
                </a:cubicBezTo>
                <a:cubicBezTo>
                  <a:pt x="5359418" y="3583213"/>
                  <a:pt x="5312891" y="3527691"/>
                  <a:pt x="5284245" y="3520015"/>
                </a:cubicBezTo>
                <a:cubicBezTo>
                  <a:pt x="5247911" y="3541034"/>
                  <a:pt x="5218422" y="3582338"/>
                  <a:pt x="5180971" y="3584604"/>
                </a:cubicBezTo>
                <a:cubicBezTo>
                  <a:pt x="5070158" y="3585666"/>
                  <a:pt x="4958228" y="3567975"/>
                  <a:pt x="4845878" y="3574775"/>
                </a:cubicBezTo>
                <a:cubicBezTo>
                  <a:pt x="4686156" y="3575033"/>
                  <a:pt x="4518744" y="3603983"/>
                  <a:pt x="4360560" y="3598502"/>
                </a:cubicBezTo>
                <a:cubicBezTo>
                  <a:pt x="4159196" y="3593753"/>
                  <a:pt x="3953219" y="3606219"/>
                  <a:pt x="3757311" y="3535274"/>
                </a:cubicBezTo>
                <a:cubicBezTo>
                  <a:pt x="3728666" y="3527598"/>
                  <a:pt x="3683527" y="3558558"/>
                  <a:pt x="3648731" y="3573837"/>
                </a:cubicBezTo>
                <a:cubicBezTo>
                  <a:pt x="3638809" y="3565028"/>
                  <a:pt x="3616315" y="3534398"/>
                  <a:pt x="3586130" y="3532461"/>
                </a:cubicBezTo>
                <a:cubicBezTo>
                  <a:pt x="3408105" y="3509362"/>
                  <a:pt x="3224350" y="3484728"/>
                  <a:pt x="3045903" y="3486119"/>
                </a:cubicBezTo>
                <a:cubicBezTo>
                  <a:pt x="2604188" y="3484625"/>
                  <a:pt x="2181767" y="3365287"/>
                  <a:pt x="1762000" y="3258961"/>
                </a:cubicBezTo>
                <a:cubicBezTo>
                  <a:pt x="1727624" y="3249750"/>
                  <a:pt x="1685982" y="3244743"/>
                  <a:pt x="1634420" y="3230927"/>
                </a:cubicBezTo>
                <a:cubicBezTo>
                  <a:pt x="1658453" y="3255819"/>
                  <a:pt x="1674103" y="3266163"/>
                  <a:pt x="1684023" y="3274972"/>
                </a:cubicBezTo>
                <a:cubicBezTo>
                  <a:pt x="1579361" y="3253078"/>
                  <a:pt x="1480427" y="3232720"/>
                  <a:pt x="1381493" y="3212361"/>
                </a:cubicBezTo>
                <a:cubicBezTo>
                  <a:pt x="1381493" y="3212361"/>
                  <a:pt x="1379956" y="3218099"/>
                  <a:pt x="1378418" y="3223839"/>
                </a:cubicBezTo>
                <a:cubicBezTo>
                  <a:pt x="1428443" y="3243394"/>
                  <a:pt x="1478468" y="3262948"/>
                  <a:pt x="1524301" y="3275229"/>
                </a:cubicBezTo>
                <a:cubicBezTo>
                  <a:pt x="1522763" y="3280968"/>
                  <a:pt x="1521225" y="3286706"/>
                  <a:pt x="1519688" y="3292445"/>
                </a:cubicBezTo>
                <a:cubicBezTo>
                  <a:pt x="1422292" y="3266348"/>
                  <a:pt x="1324896" y="3240251"/>
                  <a:pt x="1227500" y="3214154"/>
                </a:cubicBezTo>
                <a:cubicBezTo>
                  <a:pt x="1042630" y="3170768"/>
                  <a:pt x="891438" y="3093353"/>
                  <a:pt x="758701" y="2947073"/>
                </a:cubicBezTo>
                <a:cubicBezTo>
                  <a:pt x="634344" y="2815340"/>
                  <a:pt x="454781" y="2797980"/>
                  <a:pt x="277450" y="2818122"/>
                </a:cubicBezTo>
                <a:cubicBezTo>
                  <a:pt x="238462" y="2826128"/>
                  <a:pt x="202550" y="2822656"/>
                  <a:pt x="159791" y="2798898"/>
                </a:cubicBezTo>
                <a:cubicBezTo>
                  <a:pt x="189975" y="2800834"/>
                  <a:pt x="215967" y="2795497"/>
                  <a:pt x="279409" y="2787894"/>
                </a:cubicBezTo>
                <a:cubicBezTo>
                  <a:pt x="217927" y="2765269"/>
                  <a:pt x="183551" y="2756059"/>
                  <a:pt x="122068" y="2733433"/>
                </a:cubicBezTo>
                <a:cubicBezTo>
                  <a:pt x="260833" y="2696807"/>
                  <a:pt x="365223" y="2650969"/>
                  <a:pt x="529136" y="2657986"/>
                </a:cubicBezTo>
                <a:cubicBezTo>
                  <a:pt x="507757" y="2646107"/>
                  <a:pt x="480649" y="2632692"/>
                  <a:pt x="460807" y="2615074"/>
                </a:cubicBezTo>
                <a:cubicBezTo>
                  <a:pt x="436775" y="2590182"/>
                  <a:pt x="412742" y="2565290"/>
                  <a:pt x="401705" y="2537731"/>
                </a:cubicBezTo>
                <a:cubicBezTo>
                  <a:pt x="386477" y="2502896"/>
                  <a:pt x="321645" y="2424018"/>
                  <a:pt x="291462" y="2422081"/>
                </a:cubicBezTo>
                <a:cubicBezTo>
                  <a:pt x="261278" y="2420144"/>
                  <a:pt x="229557" y="2423946"/>
                  <a:pt x="197836" y="2427748"/>
                </a:cubicBezTo>
                <a:cubicBezTo>
                  <a:pt x="167652" y="2425811"/>
                  <a:pt x="137469" y="2423874"/>
                  <a:pt x="94289" y="2424605"/>
                </a:cubicBezTo>
                <a:cubicBezTo>
                  <a:pt x="115817" y="2344264"/>
                  <a:pt x="120156" y="2259317"/>
                  <a:pt x="154259" y="2200796"/>
                </a:cubicBezTo>
                <a:cubicBezTo>
                  <a:pt x="191436" y="2130799"/>
                  <a:pt x="255721" y="2074215"/>
                  <a:pt x="310086" y="2008824"/>
                </a:cubicBezTo>
                <a:cubicBezTo>
                  <a:pt x="304356" y="2007288"/>
                  <a:pt x="280324" y="1982396"/>
                  <a:pt x="243295" y="1960173"/>
                </a:cubicBezTo>
                <a:cubicBezTo>
                  <a:pt x="263558" y="1953302"/>
                  <a:pt x="276555" y="1950633"/>
                  <a:pt x="296817" y="1943761"/>
                </a:cubicBezTo>
                <a:cubicBezTo>
                  <a:pt x="284243" y="1921940"/>
                  <a:pt x="270131" y="1905857"/>
                  <a:pt x="249172" y="1869487"/>
                </a:cubicBezTo>
                <a:cubicBezTo>
                  <a:pt x="296965" y="1851540"/>
                  <a:pt x="337491" y="1837796"/>
                  <a:pt x="383746" y="1825588"/>
                </a:cubicBezTo>
                <a:cubicBezTo>
                  <a:pt x="385284" y="1819849"/>
                  <a:pt x="400512" y="1854682"/>
                  <a:pt x="400512" y="1854682"/>
                </a:cubicBezTo>
                <a:cubicBezTo>
                  <a:pt x="448094" y="1848980"/>
                  <a:pt x="493859" y="1844328"/>
                  <a:pt x="534227" y="1839768"/>
                </a:cubicBezTo>
                <a:lnTo>
                  <a:pt x="589790" y="1831891"/>
                </a:lnTo>
                <a:lnTo>
                  <a:pt x="531755" y="1767118"/>
                </a:lnTo>
                <a:cubicBezTo>
                  <a:pt x="465635" y="1690523"/>
                  <a:pt x="467317" y="1612391"/>
                  <a:pt x="442176" y="1548449"/>
                </a:cubicBezTo>
                <a:cubicBezTo>
                  <a:pt x="268018" y="1494674"/>
                  <a:pt x="115933" y="1442097"/>
                  <a:pt x="22345" y="1272751"/>
                </a:cubicBezTo>
                <a:cubicBezTo>
                  <a:pt x="105143" y="1258991"/>
                  <a:pt x="176113" y="1247196"/>
                  <a:pt x="252204" y="1236983"/>
                </a:cubicBezTo>
                <a:cubicBezTo>
                  <a:pt x="248666" y="1230273"/>
                  <a:pt x="250249" y="1225144"/>
                  <a:pt x="246710" y="1218433"/>
                </a:cubicBezTo>
                <a:cubicBezTo>
                  <a:pt x="165125" y="1210096"/>
                  <a:pt x="80002" y="1195048"/>
                  <a:pt x="0" y="1181583"/>
                </a:cubicBezTo>
                <a:cubicBezTo>
                  <a:pt x="92967" y="935008"/>
                  <a:pt x="310997" y="901206"/>
                  <a:pt x="511706" y="850820"/>
                </a:cubicBezTo>
                <a:cubicBezTo>
                  <a:pt x="687082" y="805252"/>
                  <a:pt x="863167" y="763063"/>
                  <a:pt x="1039883" y="724229"/>
                </a:cubicBezTo>
                <a:lnTo>
                  <a:pt x="1502643" y="631615"/>
                </a:lnTo>
                <a:lnTo>
                  <a:pt x="1502193" y="630654"/>
                </a:lnTo>
                <a:cubicBezTo>
                  <a:pt x="1496885" y="604628"/>
                  <a:pt x="1530565" y="570598"/>
                  <a:pt x="1532525" y="540370"/>
                </a:cubicBezTo>
                <a:cubicBezTo>
                  <a:pt x="1530714" y="478378"/>
                  <a:pt x="1490759" y="375411"/>
                  <a:pt x="1514097" y="357061"/>
                </a:cubicBezTo>
                <a:cubicBezTo>
                  <a:pt x="1592916" y="292071"/>
                  <a:pt x="1693114" y="238960"/>
                  <a:pt x="1788278" y="227555"/>
                </a:cubicBezTo>
                <a:cubicBezTo>
                  <a:pt x="2072652" y="174588"/>
                  <a:pt x="2363872" y="141908"/>
                  <a:pt x="2653555" y="114965"/>
                </a:cubicBezTo>
                <a:cubicBezTo>
                  <a:pt x="2935970" y="92227"/>
                  <a:pt x="3225653" y="65285"/>
                  <a:pt x="3509183" y="61299"/>
                </a:cubicBezTo>
                <a:cubicBezTo>
                  <a:pt x="4253577" y="33182"/>
                  <a:pt x="5000625" y="18078"/>
                  <a:pt x="5741945" y="1439"/>
                </a:cubicBezTo>
                <a:cubicBezTo>
                  <a:pt x="5927659" y="-4155"/>
                  <a:pt x="6108760" y="7467"/>
                  <a:pt x="6295590" y="20624"/>
                </a:cubicBezTo>
                <a:cubicBezTo>
                  <a:pt x="6457966" y="33378"/>
                  <a:pt x="6621458" y="64885"/>
                  <a:pt x="6791101" y="73436"/>
                </a:cubicBezTo>
                <a:cubicBezTo>
                  <a:pt x="7013844" y="90065"/>
                  <a:pt x="7237008" y="82204"/>
                  <a:pt x="7462827" y="87356"/>
                </a:cubicBezTo>
                <a:cubicBezTo>
                  <a:pt x="7517849" y="88259"/>
                  <a:pt x="7572871" y="89164"/>
                  <a:pt x="7627715" y="100399"/>
                </a:cubicBezTo>
                <a:close/>
              </a:path>
            </a:pathLst>
          </a:custGeom>
        </p:spPr>
      </p:sp>
    </p:spTree>
  </p:cSld>
  <p:clrMapOvr>
    <a:masterClrMapping/>
  </p:clrMapOvr>
  <p:transition spd="slow"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22" name="Freeform 21"/>
          <p:cNvSpPr>
            <a:spLocks noGrp="1"/>
          </p:cNvSpPr>
          <p:nvPr>
            <p:ph type="pic" sz="quarter" idx="10"/>
          </p:nvPr>
        </p:nvSpPr>
        <p:spPr>
          <a:xfrm>
            <a:off x="4757980" y="2"/>
            <a:ext cx="7434020" cy="6819247"/>
          </a:xfrm>
          <a:custGeom>
            <a:avLst/>
            <a:gdLst>
              <a:gd name="connsiteX0" fmla="*/ 924732 w 7434020"/>
              <a:gd name="connsiteY0" fmla="*/ 6292305 h 6819247"/>
              <a:gd name="connsiteX1" fmla="*/ 7418522 w 7434020"/>
              <a:gd name="connsiteY1" fmla="*/ 6292305 h 6819247"/>
              <a:gd name="connsiteX2" fmla="*/ 7418522 w 7434020"/>
              <a:gd name="connsiteY2" fmla="*/ 6819247 h 6819247"/>
              <a:gd name="connsiteX3" fmla="*/ 924732 w 7434020"/>
              <a:gd name="connsiteY3" fmla="*/ 6819247 h 6819247"/>
              <a:gd name="connsiteX4" fmla="*/ 924732 w 7434020"/>
              <a:gd name="connsiteY4" fmla="*/ 5594882 h 6819247"/>
              <a:gd name="connsiteX5" fmla="*/ 7418522 w 7434020"/>
              <a:gd name="connsiteY5" fmla="*/ 5594882 h 6819247"/>
              <a:gd name="connsiteX6" fmla="*/ 7418522 w 7434020"/>
              <a:gd name="connsiteY6" fmla="*/ 6121824 h 6819247"/>
              <a:gd name="connsiteX7" fmla="*/ 924732 w 7434020"/>
              <a:gd name="connsiteY7" fmla="*/ 6121824 h 6819247"/>
              <a:gd name="connsiteX8" fmla="*/ 335796 w 7434020"/>
              <a:gd name="connsiteY8" fmla="*/ 4897459 h 6819247"/>
              <a:gd name="connsiteX9" fmla="*/ 1761640 w 7434020"/>
              <a:gd name="connsiteY9" fmla="*/ 4897459 h 6819247"/>
              <a:gd name="connsiteX10" fmla="*/ 6829586 w 7434020"/>
              <a:gd name="connsiteY10" fmla="*/ 4897459 h 6819247"/>
              <a:gd name="connsiteX11" fmla="*/ 7434020 w 7434020"/>
              <a:gd name="connsiteY11" fmla="*/ 4897459 h 6819247"/>
              <a:gd name="connsiteX12" fmla="*/ 7434020 w 7434020"/>
              <a:gd name="connsiteY12" fmla="*/ 5424401 h 6819247"/>
              <a:gd name="connsiteX13" fmla="*/ 6829586 w 7434020"/>
              <a:gd name="connsiteY13" fmla="*/ 5424401 h 6819247"/>
              <a:gd name="connsiteX14" fmla="*/ 1761640 w 7434020"/>
              <a:gd name="connsiteY14" fmla="*/ 5424401 h 6819247"/>
              <a:gd name="connsiteX15" fmla="*/ 335796 w 7434020"/>
              <a:gd name="connsiteY15" fmla="*/ 5424401 h 6819247"/>
              <a:gd name="connsiteX16" fmla="*/ 537274 w 7434020"/>
              <a:gd name="connsiteY16" fmla="*/ 4200036 h 6819247"/>
              <a:gd name="connsiteX17" fmla="*/ 7031064 w 7434020"/>
              <a:gd name="connsiteY17" fmla="*/ 4200036 h 6819247"/>
              <a:gd name="connsiteX18" fmla="*/ 7031064 w 7434020"/>
              <a:gd name="connsiteY18" fmla="*/ 4726978 h 6819247"/>
              <a:gd name="connsiteX19" fmla="*/ 537274 w 7434020"/>
              <a:gd name="connsiteY19" fmla="*/ 4726978 h 6819247"/>
              <a:gd name="connsiteX20" fmla="*/ 1338020 w 7434020"/>
              <a:gd name="connsiteY20" fmla="*/ 3502613 h 6819247"/>
              <a:gd name="connsiteX21" fmla="*/ 7434020 w 7434020"/>
              <a:gd name="connsiteY21" fmla="*/ 3502613 h 6819247"/>
              <a:gd name="connsiteX22" fmla="*/ 7434020 w 7434020"/>
              <a:gd name="connsiteY22" fmla="*/ 4029555 h 6819247"/>
              <a:gd name="connsiteX23" fmla="*/ 1338020 w 7434020"/>
              <a:gd name="connsiteY23" fmla="*/ 4029555 h 6819247"/>
              <a:gd name="connsiteX24" fmla="*/ 227308 w 7434020"/>
              <a:gd name="connsiteY24" fmla="*/ 2805190 h 6819247"/>
              <a:gd name="connsiteX25" fmla="*/ 940230 w 7434020"/>
              <a:gd name="connsiteY25" fmla="*/ 2805190 h 6819247"/>
              <a:gd name="connsiteX26" fmla="*/ 6721098 w 7434020"/>
              <a:gd name="connsiteY26" fmla="*/ 2805190 h 6819247"/>
              <a:gd name="connsiteX27" fmla="*/ 7434020 w 7434020"/>
              <a:gd name="connsiteY27" fmla="*/ 2805190 h 6819247"/>
              <a:gd name="connsiteX28" fmla="*/ 7434020 w 7434020"/>
              <a:gd name="connsiteY28" fmla="*/ 3332133 h 6819247"/>
              <a:gd name="connsiteX29" fmla="*/ 6721098 w 7434020"/>
              <a:gd name="connsiteY29" fmla="*/ 3332133 h 6819247"/>
              <a:gd name="connsiteX30" fmla="*/ 940230 w 7434020"/>
              <a:gd name="connsiteY30" fmla="*/ 3332133 h 6819247"/>
              <a:gd name="connsiteX31" fmla="*/ 227308 w 7434020"/>
              <a:gd name="connsiteY31" fmla="*/ 3332133 h 6819247"/>
              <a:gd name="connsiteX32" fmla="*/ 537274 w 7434020"/>
              <a:gd name="connsiteY32" fmla="*/ 2107767 h 6819247"/>
              <a:gd name="connsiteX33" fmla="*/ 7031064 w 7434020"/>
              <a:gd name="connsiteY33" fmla="*/ 2107767 h 6819247"/>
              <a:gd name="connsiteX34" fmla="*/ 7031064 w 7434020"/>
              <a:gd name="connsiteY34" fmla="*/ 2634709 h 6819247"/>
              <a:gd name="connsiteX35" fmla="*/ 537274 w 7434020"/>
              <a:gd name="connsiteY35" fmla="*/ 2634709 h 6819247"/>
              <a:gd name="connsiteX36" fmla="*/ 1157206 w 7434020"/>
              <a:gd name="connsiteY36" fmla="*/ 1410345 h 6819247"/>
              <a:gd name="connsiteX37" fmla="*/ 7434020 w 7434020"/>
              <a:gd name="connsiteY37" fmla="*/ 1410345 h 6819247"/>
              <a:gd name="connsiteX38" fmla="*/ 7434020 w 7434020"/>
              <a:gd name="connsiteY38" fmla="*/ 1937287 h 6819247"/>
              <a:gd name="connsiteX39" fmla="*/ 1157206 w 7434020"/>
              <a:gd name="connsiteY39" fmla="*/ 1937287 h 6819247"/>
              <a:gd name="connsiteX40" fmla="*/ 0 w 7434020"/>
              <a:gd name="connsiteY40" fmla="*/ 712922 h 6819247"/>
              <a:gd name="connsiteX41" fmla="*/ 940230 w 7434020"/>
              <a:gd name="connsiteY41" fmla="*/ 712922 h 6819247"/>
              <a:gd name="connsiteX42" fmla="*/ 7434020 w 7434020"/>
              <a:gd name="connsiteY42" fmla="*/ 712922 h 6819247"/>
              <a:gd name="connsiteX43" fmla="*/ 7434020 w 7434020"/>
              <a:gd name="connsiteY43" fmla="*/ 1239864 h 6819247"/>
              <a:gd name="connsiteX44" fmla="*/ 6493790 w 7434020"/>
              <a:gd name="connsiteY44" fmla="*/ 1239864 h 6819247"/>
              <a:gd name="connsiteX45" fmla="*/ 0 w 7434020"/>
              <a:gd name="connsiteY45" fmla="*/ 1239864 h 6819247"/>
              <a:gd name="connsiteX46" fmla="*/ 821410 w 7434020"/>
              <a:gd name="connsiteY46" fmla="*/ 0 h 6819247"/>
              <a:gd name="connsiteX47" fmla="*/ 7315200 w 7434020"/>
              <a:gd name="connsiteY47" fmla="*/ 0 h 6819247"/>
              <a:gd name="connsiteX48" fmla="*/ 7315200 w 7434020"/>
              <a:gd name="connsiteY48" fmla="*/ 526942 h 6819247"/>
              <a:gd name="connsiteX49" fmla="*/ 821410 w 7434020"/>
              <a:gd name="connsiteY49" fmla="*/ 526942 h 681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434020" h="6819247">
                <a:moveTo>
                  <a:pt x="924732" y="6292305"/>
                </a:moveTo>
                <a:lnTo>
                  <a:pt x="7418522" y="6292305"/>
                </a:lnTo>
                <a:lnTo>
                  <a:pt x="7418522" y="6819247"/>
                </a:lnTo>
                <a:lnTo>
                  <a:pt x="924732" y="6819247"/>
                </a:lnTo>
                <a:close/>
                <a:moveTo>
                  <a:pt x="924732" y="5594882"/>
                </a:moveTo>
                <a:lnTo>
                  <a:pt x="7418522" y="5594882"/>
                </a:lnTo>
                <a:lnTo>
                  <a:pt x="7418522" y="6121824"/>
                </a:lnTo>
                <a:lnTo>
                  <a:pt x="924732" y="6121824"/>
                </a:lnTo>
                <a:close/>
                <a:moveTo>
                  <a:pt x="335796" y="4897459"/>
                </a:moveTo>
                <a:lnTo>
                  <a:pt x="1761640" y="4897459"/>
                </a:lnTo>
                <a:lnTo>
                  <a:pt x="6829586" y="4897459"/>
                </a:lnTo>
                <a:lnTo>
                  <a:pt x="7434020" y="4897459"/>
                </a:lnTo>
                <a:lnTo>
                  <a:pt x="7434020" y="5424401"/>
                </a:lnTo>
                <a:lnTo>
                  <a:pt x="6829586" y="5424401"/>
                </a:lnTo>
                <a:lnTo>
                  <a:pt x="1761640" y="5424401"/>
                </a:lnTo>
                <a:lnTo>
                  <a:pt x="335796" y="5424401"/>
                </a:lnTo>
                <a:close/>
                <a:moveTo>
                  <a:pt x="537274" y="4200036"/>
                </a:moveTo>
                <a:lnTo>
                  <a:pt x="7031064" y="4200036"/>
                </a:lnTo>
                <a:lnTo>
                  <a:pt x="7031064" y="4726978"/>
                </a:lnTo>
                <a:lnTo>
                  <a:pt x="537274" y="4726978"/>
                </a:lnTo>
                <a:close/>
                <a:moveTo>
                  <a:pt x="1338020" y="3502613"/>
                </a:moveTo>
                <a:lnTo>
                  <a:pt x="7434020" y="3502613"/>
                </a:lnTo>
                <a:lnTo>
                  <a:pt x="7434020" y="4029555"/>
                </a:lnTo>
                <a:lnTo>
                  <a:pt x="1338020" y="4029555"/>
                </a:lnTo>
                <a:close/>
                <a:moveTo>
                  <a:pt x="227308" y="2805190"/>
                </a:moveTo>
                <a:lnTo>
                  <a:pt x="940230" y="2805190"/>
                </a:lnTo>
                <a:lnTo>
                  <a:pt x="6721098" y="2805190"/>
                </a:lnTo>
                <a:lnTo>
                  <a:pt x="7434020" y="2805190"/>
                </a:lnTo>
                <a:lnTo>
                  <a:pt x="7434020" y="3332133"/>
                </a:lnTo>
                <a:lnTo>
                  <a:pt x="6721098" y="3332133"/>
                </a:lnTo>
                <a:lnTo>
                  <a:pt x="940230" y="3332133"/>
                </a:lnTo>
                <a:lnTo>
                  <a:pt x="227308" y="3332133"/>
                </a:lnTo>
                <a:close/>
                <a:moveTo>
                  <a:pt x="537274" y="2107767"/>
                </a:moveTo>
                <a:lnTo>
                  <a:pt x="7031064" y="2107767"/>
                </a:lnTo>
                <a:lnTo>
                  <a:pt x="7031064" y="2634709"/>
                </a:lnTo>
                <a:lnTo>
                  <a:pt x="537274" y="2634709"/>
                </a:lnTo>
                <a:close/>
                <a:moveTo>
                  <a:pt x="1157206" y="1410345"/>
                </a:moveTo>
                <a:lnTo>
                  <a:pt x="7434020" y="1410345"/>
                </a:lnTo>
                <a:lnTo>
                  <a:pt x="7434020" y="1937287"/>
                </a:lnTo>
                <a:lnTo>
                  <a:pt x="1157206" y="1937287"/>
                </a:lnTo>
                <a:close/>
                <a:moveTo>
                  <a:pt x="0" y="712922"/>
                </a:moveTo>
                <a:lnTo>
                  <a:pt x="940230" y="712922"/>
                </a:lnTo>
                <a:lnTo>
                  <a:pt x="7434020" y="712922"/>
                </a:lnTo>
                <a:lnTo>
                  <a:pt x="7434020" y="1239864"/>
                </a:lnTo>
                <a:lnTo>
                  <a:pt x="6493790" y="1239864"/>
                </a:lnTo>
                <a:lnTo>
                  <a:pt x="0" y="1239864"/>
                </a:lnTo>
                <a:close/>
                <a:moveTo>
                  <a:pt x="821410" y="0"/>
                </a:moveTo>
                <a:lnTo>
                  <a:pt x="7315200" y="0"/>
                </a:lnTo>
                <a:lnTo>
                  <a:pt x="7315200" y="526942"/>
                </a:lnTo>
                <a:lnTo>
                  <a:pt x="821410" y="526942"/>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1150052" y="-533400"/>
            <a:ext cx="8872353" cy="7569200"/>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sp>
    </p:spTree>
  </p:cSld>
  <p:clrMapOvr>
    <a:masterClrMapping/>
  </p:clrMapOvr>
  <p:transition spd="slow" advClick="0" advTm="5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101592" y="285751"/>
            <a:ext cx="12090408" cy="5238749"/>
          </a:xfrm>
          <a:custGeom>
            <a:avLst/>
            <a:gdLst>
              <a:gd name="connsiteX0" fmla="*/ 4906702 w 9485517"/>
              <a:gd name="connsiteY0" fmla="*/ 332 h 4110055"/>
              <a:gd name="connsiteX1" fmla="*/ 5555718 w 9485517"/>
              <a:gd name="connsiteY1" fmla="*/ 33094 h 4110055"/>
              <a:gd name="connsiteX2" fmla="*/ 7577737 w 9485517"/>
              <a:gd name="connsiteY2" fmla="*/ 468485 h 4110055"/>
              <a:gd name="connsiteX3" fmla="*/ 8685848 w 9485517"/>
              <a:gd name="connsiteY3" fmla="*/ 949707 h 4110055"/>
              <a:gd name="connsiteX4" fmla="*/ 9485517 w 9485517"/>
              <a:gd name="connsiteY4" fmla="*/ 1385098 h 4110055"/>
              <a:gd name="connsiteX5" fmla="*/ 9142802 w 9485517"/>
              <a:gd name="connsiteY5" fmla="*/ 1385098 h 4110055"/>
              <a:gd name="connsiteX6" fmla="*/ 9154226 w 9485517"/>
              <a:gd name="connsiteY6" fmla="*/ 1545506 h 4110055"/>
              <a:gd name="connsiteX7" fmla="*/ 9005716 w 9485517"/>
              <a:gd name="connsiteY7" fmla="*/ 1545506 h 4110055"/>
              <a:gd name="connsiteX8" fmla="*/ 8491644 w 9485517"/>
              <a:gd name="connsiteY8" fmla="*/ 1408013 h 4110055"/>
              <a:gd name="connsiteX9" fmla="*/ 8091809 w 9485517"/>
              <a:gd name="connsiteY9" fmla="*/ 1453844 h 4110055"/>
              <a:gd name="connsiteX10" fmla="*/ 7920451 w 9485517"/>
              <a:gd name="connsiteY10" fmla="*/ 1430929 h 4110055"/>
              <a:gd name="connsiteX11" fmla="*/ 7463498 w 9485517"/>
              <a:gd name="connsiteY11" fmla="*/ 1304894 h 4110055"/>
              <a:gd name="connsiteX12" fmla="*/ 7707683 w 9485517"/>
              <a:gd name="connsiteY12" fmla="*/ 1594201 h 4110055"/>
              <a:gd name="connsiteX13" fmla="*/ 7755161 w 9485517"/>
              <a:gd name="connsiteY13" fmla="*/ 1650204 h 4110055"/>
              <a:gd name="connsiteX14" fmla="*/ 8016510 w 9485517"/>
              <a:gd name="connsiteY14" fmla="*/ 1785524 h 4110055"/>
              <a:gd name="connsiteX15" fmla="*/ 8294760 w 9485517"/>
              <a:gd name="connsiteY15" fmla="*/ 1944290 h 4110055"/>
              <a:gd name="connsiteX16" fmla="*/ 8058789 w 9485517"/>
              <a:gd name="connsiteY16" fmla="*/ 1944290 h 4110055"/>
              <a:gd name="connsiteX17" fmla="*/ 8066654 w 9485517"/>
              <a:gd name="connsiteY17" fmla="*/ 2054736 h 4110055"/>
              <a:gd name="connsiteX18" fmla="*/ 7964400 w 9485517"/>
              <a:gd name="connsiteY18" fmla="*/ 2054736 h 4110055"/>
              <a:gd name="connsiteX19" fmla="*/ 7610443 w 9485517"/>
              <a:gd name="connsiteY19" fmla="*/ 1960068 h 4110055"/>
              <a:gd name="connsiteX20" fmla="*/ 7335141 w 9485517"/>
              <a:gd name="connsiteY20" fmla="*/ 1991624 h 4110055"/>
              <a:gd name="connsiteX21" fmla="*/ 7217156 w 9485517"/>
              <a:gd name="connsiteY21" fmla="*/ 1975846 h 4110055"/>
              <a:gd name="connsiteX22" fmla="*/ 6902527 w 9485517"/>
              <a:gd name="connsiteY22" fmla="*/ 1889067 h 4110055"/>
              <a:gd name="connsiteX23" fmla="*/ 7209290 w 9485517"/>
              <a:gd name="connsiteY23" fmla="*/ 2251962 h 4110055"/>
              <a:gd name="connsiteX24" fmla="*/ 5455234 w 9485517"/>
              <a:gd name="connsiteY24" fmla="*/ 2046847 h 4110055"/>
              <a:gd name="connsiteX25" fmla="*/ 5478831 w 9485517"/>
              <a:gd name="connsiteY25" fmla="*/ 2102070 h 4110055"/>
              <a:gd name="connsiteX26" fmla="*/ 5408040 w 9485517"/>
              <a:gd name="connsiteY26" fmla="*/ 2149404 h 4110055"/>
              <a:gd name="connsiteX27" fmla="*/ 4597870 w 9485517"/>
              <a:gd name="connsiteY27" fmla="*/ 2267740 h 4110055"/>
              <a:gd name="connsiteX28" fmla="*/ 4505817 w 9485517"/>
              <a:gd name="connsiteY28" fmla="*/ 2289573 h 4110055"/>
              <a:gd name="connsiteX29" fmla="*/ 4442672 w 9485517"/>
              <a:gd name="connsiteY29" fmla="*/ 2313168 h 4110055"/>
              <a:gd name="connsiteX30" fmla="*/ 4744626 w 9485517"/>
              <a:gd name="connsiteY30" fmla="*/ 2313168 h 4110055"/>
              <a:gd name="connsiteX31" fmla="*/ 4744626 w 9485517"/>
              <a:gd name="connsiteY31" fmla="*/ 2393372 h 4110055"/>
              <a:gd name="connsiteX32" fmla="*/ 4269750 w 9485517"/>
              <a:gd name="connsiteY32" fmla="*/ 2393372 h 4110055"/>
              <a:gd name="connsiteX33" fmla="*/ 4245880 w 9485517"/>
              <a:gd name="connsiteY33" fmla="*/ 2404811 h 4110055"/>
              <a:gd name="connsiteX34" fmla="*/ 4159725 w 9485517"/>
              <a:gd name="connsiteY34" fmla="*/ 2445320 h 4110055"/>
              <a:gd name="connsiteX35" fmla="*/ 4132551 w 9485517"/>
              <a:gd name="connsiteY35" fmla="*/ 2455872 h 4110055"/>
              <a:gd name="connsiteX36" fmla="*/ 4523289 w 9485517"/>
              <a:gd name="connsiteY36" fmla="*/ 2513678 h 4110055"/>
              <a:gd name="connsiteX37" fmla="*/ 4865826 w 9485517"/>
              <a:gd name="connsiteY37" fmla="*/ 2561299 h 4110055"/>
              <a:gd name="connsiteX38" fmla="*/ 5024345 w 9485517"/>
              <a:gd name="connsiteY38" fmla="*/ 2583300 h 4110055"/>
              <a:gd name="connsiteX39" fmla="*/ 5030485 w 9485517"/>
              <a:gd name="connsiteY39" fmla="*/ 2583300 h 4110055"/>
              <a:gd name="connsiteX40" fmla="*/ 5030485 w 9485517"/>
              <a:gd name="connsiteY40" fmla="*/ 2584152 h 4110055"/>
              <a:gd name="connsiteX41" fmla="*/ 5224427 w 9485517"/>
              <a:gd name="connsiteY41" fmla="*/ 2611069 h 4110055"/>
              <a:gd name="connsiteX42" fmla="*/ 4763190 w 9485517"/>
              <a:gd name="connsiteY42" fmla="*/ 2695032 h 4110055"/>
              <a:gd name="connsiteX43" fmla="*/ 4734901 w 9485517"/>
              <a:gd name="connsiteY43" fmla="*/ 2700175 h 4110055"/>
              <a:gd name="connsiteX44" fmla="*/ 4878087 w 9485517"/>
              <a:gd name="connsiteY44" fmla="*/ 2721358 h 4110055"/>
              <a:gd name="connsiteX45" fmla="*/ 5360845 w 9485517"/>
              <a:gd name="connsiteY45" fmla="*/ 2788415 h 4110055"/>
              <a:gd name="connsiteX46" fmla="*/ 4149524 w 9485517"/>
              <a:gd name="connsiteY46" fmla="*/ 3009307 h 4110055"/>
              <a:gd name="connsiteX47" fmla="*/ 4149524 w 9485517"/>
              <a:gd name="connsiteY47" fmla="*/ 3056641 h 4110055"/>
              <a:gd name="connsiteX48" fmla="*/ 4416959 w 9485517"/>
              <a:gd name="connsiteY48" fmla="*/ 3119753 h 4110055"/>
              <a:gd name="connsiteX49" fmla="*/ 4416959 w 9485517"/>
              <a:gd name="connsiteY49" fmla="*/ 3151309 h 4110055"/>
              <a:gd name="connsiteX50" fmla="*/ 4055135 w 9485517"/>
              <a:gd name="connsiteY50" fmla="*/ 3174976 h 4110055"/>
              <a:gd name="connsiteX51" fmla="*/ 4055135 w 9485517"/>
              <a:gd name="connsiteY51" fmla="*/ 3190754 h 4110055"/>
              <a:gd name="connsiteX52" fmla="*/ 4393362 w 9485517"/>
              <a:gd name="connsiteY52" fmla="*/ 3222310 h 4110055"/>
              <a:gd name="connsiteX53" fmla="*/ 4330436 w 9485517"/>
              <a:gd name="connsiteY53" fmla="*/ 3277533 h 4110055"/>
              <a:gd name="connsiteX54" fmla="*/ 4456288 w 9485517"/>
              <a:gd name="connsiteY54" fmla="*/ 3316978 h 4110055"/>
              <a:gd name="connsiteX55" fmla="*/ 4306839 w 9485517"/>
              <a:gd name="connsiteY55" fmla="*/ 3356423 h 4110055"/>
              <a:gd name="connsiteX56" fmla="*/ 3205638 w 9485517"/>
              <a:gd name="connsiteY56" fmla="*/ 3553648 h 4110055"/>
              <a:gd name="connsiteX57" fmla="*/ 2206691 w 9485517"/>
              <a:gd name="connsiteY57" fmla="*/ 3813986 h 4110055"/>
              <a:gd name="connsiteX58" fmla="*/ 1923525 w 9485517"/>
              <a:gd name="connsiteY58" fmla="*/ 3798208 h 4110055"/>
              <a:gd name="connsiteX59" fmla="*/ 1904721 w 9485517"/>
              <a:gd name="connsiteY59" fmla="*/ 3785758 h 4110055"/>
              <a:gd name="connsiteX60" fmla="*/ 1891121 w 9485517"/>
              <a:gd name="connsiteY60" fmla="*/ 3770403 h 4110055"/>
              <a:gd name="connsiteX61" fmla="*/ 1727841 w 9485517"/>
              <a:gd name="connsiteY61" fmla="*/ 3808931 h 4110055"/>
              <a:gd name="connsiteX62" fmla="*/ 643470 w 9485517"/>
              <a:gd name="connsiteY62" fmla="*/ 4100564 h 4110055"/>
              <a:gd name="connsiteX63" fmla="*/ 232211 w 9485517"/>
              <a:gd name="connsiteY63" fmla="*/ 4077649 h 4110055"/>
              <a:gd name="connsiteX64" fmla="*/ 129396 w 9485517"/>
              <a:gd name="connsiteY64" fmla="*/ 3951614 h 4110055"/>
              <a:gd name="connsiteX65" fmla="*/ 129396 w 9485517"/>
              <a:gd name="connsiteY65" fmla="*/ 3837038 h 4110055"/>
              <a:gd name="connsiteX66" fmla="*/ 152244 w 9485517"/>
              <a:gd name="connsiteY66" fmla="*/ 2828764 h 4110055"/>
              <a:gd name="connsiteX67" fmla="*/ 620622 w 9485517"/>
              <a:gd name="connsiteY67" fmla="*/ 1854862 h 4110055"/>
              <a:gd name="connsiteX68" fmla="*/ 2985355 w 9485517"/>
              <a:gd name="connsiteY68" fmla="*/ 204959 h 4110055"/>
              <a:gd name="connsiteX69" fmla="*/ 4906702 w 9485517"/>
              <a:gd name="connsiteY69" fmla="*/ 332 h 411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485517" h="4110055">
                <a:moveTo>
                  <a:pt x="4906702" y="332"/>
                </a:moveTo>
                <a:cubicBezTo>
                  <a:pt x="5122326" y="2302"/>
                  <a:pt x="5338666" y="13044"/>
                  <a:pt x="5555718" y="33094"/>
                </a:cubicBezTo>
                <a:cubicBezTo>
                  <a:pt x="6252572" y="101840"/>
                  <a:pt x="6926578" y="239332"/>
                  <a:pt x="7577737" y="468485"/>
                </a:cubicBezTo>
                <a:cubicBezTo>
                  <a:pt x="7954723" y="594520"/>
                  <a:pt x="8320286" y="777843"/>
                  <a:pt x="8685848" y="949707"/>
                </a:cubicBezTo>
                <a:cubicBezTo>
                  <a:pt x="8948596" y="1075742"/>
                  <a:pt x="9211345" y="1224691"/>
                  <a:pt x="9485517" y="1385098"/>
                </a:cubicBezTo>
                <a:cubicBezTo>
                  <a:pt x="9371278" y="1385098"/>
                  <a:pt x="9257041" y="1385098"/>
                  <a:pt x="9142802" y="1385098"/>
                </a:cubicBezTo>
                <a:cubicBezTo>
                  <a:pt x="9142802" y="1430929"/>
                  <a:pt x="9142802" y="1488217"/>
                  <a:pt x="9154226" y="1545506"/>
                </a:cubicBezTo>
                <a:cubicBezTo>
                  <a:pt x="9108530" y="1545506"/>
                  <a:pt x="9051411" y="1556963"/>
                  <a:pt x="9005716" y="1545506"/>
                </a:cubicBezTo>
                <a:cubicBezTo>
                  <a:pt x="8834359" y="1499675"/>
                  <a:pt x="8663001" y="1430929"/>
                  <a:pt x="8491644" y="1408013"/>
                </a:cubicBezTo>
                <a:cubicBezTo>
                  <a:pt x="8354557" y="1385098"/>
                  <a:pt x="8206047" y="1281979"/>
                  <a:pt x="8091809" y="1453844"/>
                </a:cubicBezTo>
                <a:cubicBezTo>
                  <a:pt x="8068961" y="1476759"/>
                  <a:pt x="7977571" y="1442387"/>
                  <a:pt x="7920451" y="1430929"/>
                </a:cubicBezTo>
                <a:cubicBezTo>
                  <a:pt x="7783365" y="1396556"/>
                  <a:pt x="7646280" y="1350725"/>
                  <a:pt x="7463498" y="1304894"/>
                </a:cubicBezTo>
                <a:cubicBezTo>
                  <a:pt x="7554889" y="1413743"/>
                  <a:pt x="7634856" y="1508268"/>
                  <a:pt x="7707683" y="1594201"/>
                </a:cubicBezTo>
                <a:lnTo>
                  <a:pt x="7755161" y="1650204"/>
                </a:lnTo>
                <a:lnTo>
                  <a:pt x="8016510" y="1785524"/>
                </a:lnTo>
                <a:cubicBezTo>
                  <a:pt x="8107949" y="1835816"/>
                  <a:pt x="8200371" y="1889067"/>
                  <a:pt x="8294760" y="1944290"/>
                </a:cubicBezTo>
                <a:cubicBezTo>
                  <a:pt x="8216103" y="1944290"/>
                  <a:pt x="8137446" y="1944290"/>
                  <a:pt x="8058789" y="1944290"/>
                </a:cubicBezTo>
                <a:cubicBezTo>
                  <a:pt x="8058789" y="1975846"/>
                  <a:pt x="8058789" y="2015291"/>
                  <a:pt x="8066654" y="2054736"/>
                </a:cubicBezTo>
                <a:cubicBezTo>
                  <a:pt x="8035191" y="2054736"/>
                  <a:pt x="7995863" y="2062625"/>
                  <a:pt x="7964400" y="2054736"/>
                </a:cubicBezTo>
                <a:cubicBezTo>
                  <a:pt x="7846414" y="2023180"/>
                  <a:pt x="7728428" y="1975846"/>
                  <a:pt x="7610443" y="1960068"/>
                </a:cubicBezTo>
                <a:cubicBezTo>
                  <a:pt x="7516053" y="1944290"/>
                  <a:pt x="7413799" y="1873289"/>
                  <a:pt x="7335141" y="1991624"/>
                </a:cubicBezTo>
                <a:cubicBezTo>
                  <a:pt x="7319411" y="2007402"/>
                  <a:pt x="7256485" y="1983735"/>
                  <a:pt x="7217156" y="1975846"/>
                </a:cubicBezTo>
                <a:cubicBezTo>
                  <a:pt x="7122767" y="1952179"/>
                  <a:pt x="7028379" y="1920623"/>
                  <a:pt x="6902527" y="1889067"/>
                </a:cubicBezTo>
                <a:cubicBezTo>
                  <a:pt x="7028379" y="2038958"/>
                  <a:pt x="7122767" y="2149404"/>
                  <a:pt x="7209290" y="2251962"/>
                </a:cubicBezTo>
                <a:cubicBezTo>
                  <a:pt x="6642959" y="2180960"/>
                  <a:pt x="6045163" y="2117848"/>
                  <a:pt x="5455234" y="2046847"/>
                </a:cubicBezTo>
                <a:cubicBezTo>
                  <a:pt x="5463100" y="2070514"/>
                  <a:pt x="5470966" y="2086292"/>
                  <a:pt x="5478831" y="2102070"/>
                </a:cubicBezTo>
                <a:cubicBezTo>
                  <a:pt x="5455234" y="2117848"/>
                  <a:pt x="5431637" y="2141516"/>
                  <a:pt x="5408040" y="2149404"/>
                </a:cubicBezTo>
                <a:cubicBezTo>
                  <a:pt x="5140606" y="2188850"/>
                  <a:pt x="4865305" y="2236184"/>
                  <a:pt x="4597870" y="2267740"/>
                </a:cubicBezTo>
                <a:cubicBezTo>
                  <a:pt x="4566408" y="2272670"/>
                  <a:pt x="4535805" y="2280189"/>
                  <a:pt x="4505817" y="2289573"/>
                </a:cubicBezTo>
                <a:lnTo>
                  <a:pt x="4442672" y="2313168"/>
                </a:lnTo>
                <a:lnTo>
                  <a:pt x="4744626" y="2313168"/>
                </a:lnTo>
                <a:cubicBezTo>
                  <a:pt x="4744626" y="2336085"/>
                  <a:pt x="4744626" y="2370457"/>
                  <a:pt x="4744626" y="2393372"/>
                </a:cubicBezTo>
                <a:lnTo>
                  <a:pt x="4269750" y="2393372"/>
                </a:lnTo>
                <a:lnTo>
                  <a:pt x="4245880" y="2404811"/>
                </a:lnTo>
                <a:cubicBezTo>
                  <a:pt x="4217366" y="2418864"/>
                  <a:pt x="4188730" y="2432608"/>
                  <a:pt x="4159725" y="2445320"/>
                </a:cubicBezTo>
                <a:lnTo>
                  <a:pt x="4132551" y="2455872"/>
                </a:lnTo>
                <a:lnTo>
                  <a:pt x="4523289" y="2513678"/>
                </a:lnTo>
                <a:cubicBezTo>
                  <a:pt x="4635386" y="2529432"/>
                  <a:pt x="4749267" y="2545187"/>
                  <a:pt x="4865826" y="2561299"/>
                </a:cubicBezTo>
                <a:lnTo>
                  <a:pt x="5024345" y="2583300"/>
                </a:lnTo>
                <a:lnTo>
                  <a:pt x="5030485" y="2583300"/>
                </a:lnTo>
                <a:lnTo>
                  <a:pt x="5030485" y="2584152"/>
                </a:lnTo>
                <a:lnTo>
                  <a:pt x="5224427" y="2611069"/>
                </a:lnTo>
                <a:cubicBezTo>
                  <a:pt x="5067349" y="2639713"/>
                  <a:pt x="4913842" y="2667641"/>
                  <a:pt x="4763190" y="2695032"/>
                </a:cubicBezTo>
                <a:lnTo>
                  <a:pt x="4734901" y="2700175"/>
                </a:lnTo>
                <a:lnTo>
                  <a:pt x="4878087" y="2721358"/>
                </a:lnTo>
                <a:cubicBezTo>
                  <a:pt x="5032452" y="2743053"/>
                  <a:pt x="5191732" y="2764747"/>
                  <a:pt x="5360845" y="2788415"/>
                </a:cubicBezTo>
                <a:cubicBezTo>
                  <a:pt x="4928231" y="2867305"/>
                  <a:pt x="4534945" y="2938306"/>
                  <a:pt x="4149524" y="3009307"/>
                </a:cubicBezTo>
                <a:cubicBezTo>
                  <a:pt x="4149524" y="3025085"/>
                  <a:pt x="4149524" y="3040863"/>
                  <a:pt x="4149524" y="3056641"/>
                </a:cubicBezTo>
                <a:cubicBezTo>
                  <a:pt x="4236047" y="3080308"/>
                  <a:pt x="4330436" y="3103975"/>
                  <a:pt x="4416959" y="3119753"/>
                </a:cubicBezTo>
                <a:cubicBezTo>
                  <a:pt x="4416959" y="3135531"/>
                  <a:pt x="4416959" y="3143420"/>
                  <a:pt x="4416959" y="3151309"/>
                </a:cubicBezTo>
                <a:cubicBezTo>
                  <a:pt x="4298973" y="3159198"/>
                  <a:pt x="4173122" y="3167087"/>
                  <a:pt x="4055135" y="3174976"/>
                </a:cubicBezTo>
                <a:cubicBezTo>
                  <a:pt x="4055135" y="3182865"/>
                  <a:pt x="4055135" y="3190754"/>
                  <a:pt x="4055135" y="3190754"/>
                </a:cubicBezTo>
                <a:cubicBezTo>
                  <a:pt x="4157390" y="3206532"/>
                  <a:pt x="4267510" y="3214421"/>
                  <a:pt x="4393362" y="3222310"/>
                </a:cubicBezTo>
                <a:cubicBezTo>
                  <a:pt x="4361899" y="3245977"/>
                  <a:pt x="4346168" y="3261755"/>
                  <a:pt x="4330436" y="3277533"/>
                </a:cubicBezTo>
                <a:cubicBezTo>
                  <a:pt x="4354033" y="3285422"/>
                  <a:pt x="4385496" y="3293311"/>
                  <a:pt x="4456288" y="3316978"/>
                </a:cubicBezTo>
                <a:cubicBezTo>
                  <a:pt x="4377630" y="3332756"/>
                  <a:pt x="4346168" y="3348534"/>
                  <a:pt x="4306839" y="3356423"/>
                </a:cubicBezTo>
                <a:cubicBezTo>
                  <a:pt x="3937149" y="3419535"/>
                  <a:pt x="3567461" y="3474759"/>
                  <a:pt x="3205638" y="3553648"/>
                </a:cubicBezTo>
                <a:cubicBezTo>
                  <a:pt x="2867411" y="3624650"/>
                  <a:pt x="2537051" y="3735096"/>
                  <a:pt x="2206691" y="3813986"/>
                </a:cubicBezTo>
                <a:cubicBezTo>
                  <a:pt x="2120168" y="3829764"/>
                  <a:pt x="2017913" y="3813986"/>
                  <a:pt x="1923525" y="3798208"/>
                </a:cubicBezTo>
                <a:cubicBezTo>
                  <a:pt x="1917625" y="3796236"/>
                  <a:pt x="1911235" y="3791798"/>
                  <a:pt x="1904721" y="3785758"/>
                </a:cubicBezTo>
                <a:lnTo>
                  <a:pt x="1891121" y="3770403"/>
                </a:lnTo>
                <a:lnTo>
                  <a:pt x="1727841" y="3808931"/>
                </a:lnTo>
                <a:cubicBezTo>
                  <a:pt x="1363171" y="3902920"/>
                  <a:pt x="1003320" y="4014632"/>
                  <a:pt x="643470" y="4100564"/>
                </a:cubicBezTo>
                <a:cubicBezTo>
                  <a:pt x="517807" y="4123479"/>
                  <a:pt x="369297" y="4100564"/>
                  <a:pt x="232211" y="4077649"/>
                </a:cubicBezTo>
                <a:cubicBezTo>
                  <a:pt x="197940" y="4066191"/>
                  <a:pt x="152244" y="3997445"/>
                  <a:pt x="129396" y="3951614"/>
                </a:cubicBezTo>
                <a:cubicBezTo>
                  <a:pt x="117973" y="3917242"/>
                  <a:pt x="140821" y="3859953"/>
                  <a:pt x="129396" y="3837038"/>
                </a:cubicBezTo>
                <a:cubicBezTo>
                  <a:pt x="-133352" y="3493308"/>
                  <a:pt x="72277" y="3149578"/>
                  <a:pt x="152244" y="2828764"/>
                </a:cubicBezTo>
                <a:cubicBezTo>
                  <a:pt x="255058" y="2485034"/>
                  <a:pt x="414992" y="2141304"/>
                  <a:pt x="620622" y="1854862"/>
                </a:cubicBezTo>
                <a:cubicBezTo>
                  <a:pt x="1214661" y="1029910"/>
                  <a:pt x="1980058" y="434113"/>
                  <a:pt x="2985355" y="204959"/>
                </a:cubicBezTo>
                <a:cubicBezTo>
                  <a:pt x="3619378" y="67467"/>
                  <a:pt x="4259827" y="-5576"/>
                  <a:pt x="4906702" y="332"/>
                </a:cubicBezTo>
                <a:close/>
              </a:path>
            </a:pathLst>
          </a:custGeom>
        </p:spPr>
      </p:sp>
    </p:spTree>
  </p:cSld>
  <p:clrMapOvr>
    <a:masterClrMapping/>
  </p:clrMapOvr>
  <p:transition spd="slow" advClick="0" advTm="5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5695949" y="0"/>
            <a:ext cx="5829300" cy="7051380"/>
          </a:xfrm>
          <a:custGeom>
            <a:avLst/>
            <a:gdLst>
              <a:gd name="connsiteX0" fmla="*/ 4742410 w 5829300"/>
              <a:gd name="connsiteY0" fmla="*/ 0 h 7051380"/>
              <a:gd name="connsiteX1" fmla="*/ 4760626 w 5829300"/>
              <a:gd name="connsiteY1" fmla="*/ 15182 h 7051380"/>
              <a:gd name="connsiteX2" fmla="*/ 4684726 w 5829300"/>
              <a:gd name="connsiteY2" fmla="*/ 139673 h 7051380"/>
              <a:gd name="connsiteX3" fmla="*/ 4702942 w 5829300"/>
              <a:gd name="connsiteY3" fmla="*/ 154855 h 7051380"/>
              <a:gd name="connsiteX4" fmla="*/ 4787950 w 5829300"/>
              <a:gd name="connsiteY4" fmla="*/ 24291 h 7051380"/>
              <a:gd name="connsiteX5" fmla="*/ 4818310 w 5829300"/>
              <a:gd name="connsiteY5" fmla="*/ 45546 h 7051380"/>
              <a:gd name="connsiteX6" fmla="*/ 4775806 w 5829300"/>
              <a:gd name="connsiteY6" fmla="*/ 194328 h 7051380"/>
              <a:gd name="connsiteX7" fmla="*/ 4794022 w 5829300"/>
              <a:gd name="connsiteY7" fmla="*/ 203437 h 7051380"/>
              <a:gd name="connsiteX8" fmla="*/ 4994398 w 5829300"/>
              <a:gd name="connsiteY8" fmla="*/ 6073 h 7051380"/>
              <a:gd name="connsiteX9" fmla="*/ 4942786 w 5829300"/>
              <a:gd name="connsiteY9" fmla="*/ 252019 h 7051380"/>
              <a:gd name="connsiteX10" fmla="*/ 5143163 w 5829300"/>
              <a:gd name="connsiteY10" fmla="*/ 194328 h 7051380"/>
              <a:gd name="connsiteX11" fmla="*/ 5176559 w 5829300"/>
              <a:gd name="connsiteY11" fmla="*/ 170037 h 7051380"/>
              <a:gd name="connsiteX12" fmla="*/ 5176559 w 5829300"/>
              <a:gd name="connsiteY12" fmla="*/ 212546 h 7051380"/>
              <a:gd name="connsiteX13" fmla="*/ 5134054 w 5829300"/>
              <a:gd name="connsiteY13" fmla="*/ 297564 h 7051380"/>
              <a:gd name="connsiteX14" fmla="*/ 5340504 w 5829300"/>
              <a:gd name="connsiteY14" fmla="*/ 127528 h 7051380"/>
              <a:gd name="connsiteX15" fmla="*/ 5334431 w 5829300"/>
              <a:gd name="connsiteY15" fmla="*/ 209510 h 7051380"/>
              <a:gd name="connsiteX16" fmla="*/ 5510520 w 5829300"/>
              <a:gd name="connsiteY16" fmla="*/ 91091 h 7051380"/>
              <a:gd name="connsiteX17" fmla="*/ 5522664 w 5829300"/>
              <a:gd name="connsiteY17" fmla="*/ 100201 h 7051380"/>
              <a:gd name="connsiteX18" fmla="*/ 5431583 w 5829300"/>
              <a:gd name="connsiteY18" fmla="*/ 236837 h 7051380"/>
              <a:gd name="connsiteX19" fmla="*/ 5455872 w 5829300"/>
              <a:gd name="connsiteY19" fmla="*/ 258092 h 7051380"/>
              <a:gd name="connsiteX20" fmla="*/ 5543915 w 5829300"/>
              <a:gd name="connsiteY20" fmla="*/ 118418 h 7051380"/>
              <a:gd name="connsiteX21" fmla="*/ 5580348 w 5829300"/>
              <a:gd name="connsiteY21" fmla="*/ 151819 h 7051380"/>
              <a:gd name="connsiteX22" fmla="*/ 5352647 w 5829300"/>
              <a:gd name="connsiteY22" fmla="*/ 428128 h 7051380"/>
              <a:gd name="connsiteX23" fmla="*/ 5370864 w 5829300"/>
              <a:gd name="connsiteY23" fmla="*/ 443310 h 7051380"/>
              <a:gd name="connsiteX24" fmla="*/ 5747328 w 5829300"/>
              <a:gd name="connsiteY24" fmla="*/ 75909 h 7051380"/>
              <a:gd name="connsiteX25" fmla="*/ 5583384 w 5829300"/>
              <a:gd name="connsiteY25" fmla="*/ 422056 h 7051380"/>
              <a:gd name="connsiteX26" fmla="*/ 5647140 w 5829300"/>
              <a:gd name="connsiteY26" fmla="*/ 473674 h 7051380"/>
              <a:gd name="connsiteX27" fmla="*/ 5680536 w 5829300"/>
              <a:gd name="connsiteY27" fmla="*/ 643711 h 7051380"/>
              <a:gd name="connsiteX28" fmla="*/ 5583384 w 5829300"/>
              <a:gd name="connsiteY28" fmla="*/ 838038 h 7051380"/>
              <a:gd name="connsiteX29" fmla="*/ 5692680 w 5829300"/>
              <a:gd name="connsiteY29" fmla="*/ 771238 h 7051380"/>
              <a:gd name="connsiteX30" fmla="*/ 5710896 w 5829300"/>
              <a:gd name="connsiteY30" fmla="*/ 783384 h 7051380"/>
              <a:gd name="connsiteX31" fmla="*/ 5549988 w 5829300"/>
              <a:gd name="connsiteY31" fmla="*/ 1102202 h 7051380"/>
              <a:gd name="connsiteX32" fmla="*/ 5565168 w 5829300"/>
              <a:gd name="connsiteY32" fmla="*/ 1159894 h 7051380"/>
              <a:gd name="connsiteX33" fmla="*/ 5619816 w 5829300"/>
              <a:gd name="connsiteY33" fmla="*/ 1342076 h 7051380"/>
              <a:gd name="connsiteX34" fmla="*/ 5404259 w 5829300"/>
              <a:gd name="connsiteY34" fmla="*/ 1824859 h 7051380"/>
              <a:gd name="connsiteX35" fmla="*/ 5410332 w 5829300"/>
              <a:gd name="connsiteY35" fmla="*/ 1867368 h 7051380"/>
              <a:gd name="connsiteX36" fmla="*/ 5446763 w 5829300"/>
              <a:gd name="connsiteY36" fmla="*/ 1985787 h 7051380"/>
              <a:gd name="connsiteX37" fmla="*/ 5577312 w 5829300"/>
              <a:gd name="connsiteY37" fmla="*/ 1864332 h 7051380"/>
              <a:gd name="connsiteX38" fmla="*/ 5589456 w 5829300"/>
              <a:gd name="connsiteY38" fmla="*/ 1870404 h 7051380"/>
              <a:gd name="connsiteX39" fmla="*/ 5549988 w 5829300"/>
              <a:gd name="connsiteY39" fmla="*/ 2000968 h 7051380"/>
              <a:gd name="connsiteX40" fmla="*/ 5741256 w 5829300"/>
              <a:gd name="connsiteY40" fmla="*/ 1915950 h 7051380"/>
              <a:gd name="connsiteX41" fmla="*/ 5668392 w 5829300"/>
              <a:gd name="connsiteY41" fmla="*/ 2079914 h 7051380"/>
              <a:gd name="connsiteX42" fmla="*/ 5692680 w 5829300"/>
              <a:gd name="connsiteY42" fmla="*/ 2237806 h 7051380"/>
              <a:gd name="connsiteX43" fmla="*/ 5811085 w 5829300"/>
              <a:gd name="connsiteY43" fmla="*/ 2128496 h 7051380"/>
              <a:gd name="connsiteX44" fmla="*/ 5829300 w 5829300"/>
              <a:gd name="connsiteY44" fmla="*/ 2137605 h 7051380"/>
              <a:gd name="connsiteX45" fmla="*/ 5747328 w 5829300"/>
              <a:gd name="connsiteY45" fmla="*/ 2295496 h 7051380"/>
              <a:gd name="connsiteX46" fmla="*/ 5786796 w 5829300"/>
              <a:gd name="connsiteY46" fmla="*/ 2404805 h 7051380"/>
              <a:gd name="connsiteX47" fmla="*/ 5437276 w 5829300"/>
              <a:gd name="connsiteY47" fmla="*/ 3134673 h 7051380"/>
              <a:gd name="connsiteX48" fmla="*/ 5272826 w 5829300"/>
              <a:gd name="connsiteY48" fmla="*/ 3443994 h 7051380"/>
              <a:gd name="connsiteX49" fmla="*/ 5307909 w 5829300"/>
              <a:gd name="connsiteY49" fmla="*/ 3476943 h 7051380"/>
              <a:gd name="connsiteX50" fmla="*/ 5294971 w 5829300"/>
              <a:gd name="connsiteY50" fmla="*/ 3616394 h 7051380"/>
              <a:gd name="connsiteX51" fmla="*/ 5427857 w 5829300"/>
              <a:gd name="connsiteY51" fmla="*/ 3493716 h 7051380"/>
              <a:gd name="connsiteX52" fmla="*/ 5448300 w 5829300"/>
              <a:gd name="connsiteY52" fmla="*/ 3503939 h 7051380"/>
              <a:gd name="connsiteX53" fmla="*/ 5356303 w 5829300"/>
              <a:gd name="connsiteY53" fmla="*/ 3681141 h 7051380"/>
              <a:gd name="connsiteX54" fmla="*/ 5400598 w 5829300"/>
              <a:gd name="connsiteY54" fmla="*/ 3803818 h 7051380"/>
              <a:gd name="connsiteX55" fmla="*/ 4572620 w 5829300"/>
              <a:gd name="connsiteY55" fmla="*/ 5419081 h 7051380"/>
              <a:gd name="connsiteX56" fmla="*/ 4313664 w 5829300"/>
              <a:gd name="connsiteY56" fmla="*/ 5926832 h 7051380"/>
              <a:gd name="connsiteX57" fmla="*/ 4300035 w 5829300"/>
              <a:gd name="connsiteY57" fmla="*/ 5828007 h 7051380"/>
              <a:gd name="connsiteX58" fmla="*/ 4364773 w 5829300"/>
              <a:gd name="connsiteY58" fmla="*/ 5582651 h 7051380"/>
              <a:gd name="connsiteX59" fmla="*/ 4323886 w 5829300"/>
              <a:gd name="connsiteY59" fmla="*/ 5637175 h 7051380"/>
              <a:gd name="connsiteX60" fmla="*/ 4310257 w 5829300"/>
              <a:gd name="connsiteY60" fmla="*/ 5630359 h 7051380"/>
              <a:gd name="connsiteX61" fmla="*/ 4429512 w 5829300"/>
              <a:gd name="connsiteY61" fmla="*/ 5310033 h 7051380"/>
              <a:gd name="connsiteX62" fmla="*/ 4409069 w 5829300"/>
              <a:gd name="connsiteY62" fmla="*/ 5299809 h 7051380"/>
              <a:gd name="connsiteX63" fmla="*/ 4214852 w 5829300"/>
              <a:gd name="connsiteY63" fmla="*/ 5698514 h 7051380"/>
              <a:gd name="connsiteX64" fmla="*/ 4170557 w 5829300"/>
              <a:gd name="connsiteY64" fmla="*/ 5592874 h 7051380"/>
              <a:gd name="connsiteX65" fmla="*/ 3792344 w 5829300"/>
              <a:gd name="connsiteY65" fmla="*/ 6325535 h 7051380"/>
              <a:gd name="connsiteX66" fmla="*/ 3782122 w 5829300"/>
              <a:gd name="connsiteY66" fmla="*/ 6151741 h 7051380"/>
              <a:gd name="connsiteX67" fmla="*/ 3775307 w 5829300"/>
              <a:gd name="connsiteY67" fmla="*/ 6083587 h 7051380"/>
              <a:gd name="connsiteX68" fmla="*/ 3744641 w 5829300"/>
              <a:gd name="connsiteY68" fmla="*/ 6083587 h 7051380"/>
              <a:gd name="connsiteX69" fmla="*/ 3604942 w 5829300"/>
              <a:gd name="connsiteY69" fmla="*/ 6380059 h 7051380"/>
              <a:gd name="connsiteX70" fmla="*/ 3577683 w 5829300"/>
              <a:gd name="connsiteY70" fmla="*/ 6376651 h 7051380"/>
              <a:gd name="connsiteX71" fmla="*/ 3628793 w 5829300"/>
              <a:gd name="connsiteY71" fmla="*/ 6114256 h 7051380"/>
              <a:gd name="connsiteX72" fmla="*/ 3581091 w 5829300"/>
              <a:gd name="connsiteY72" fmla="*/ 6138110 h 7051380"/>
              <a:gd name="connsiteX73" fmla="*/ 3639015 w 5829300"/>
              <a:gd name="connsiteY73" fmla="*/ 5885939 h 7051380"/>
              <a:gd name="connsiteX74" fmla="*/ 3611757 w 5829300"/>
              <a:gd name="connsiteY74" fmla="*/ 5882531 h 7051380"/>
              <a:gd name="connsiteX75" fmla="*/ 3397095 w 5829300"/>
              <a:gd name="connsiteY75" fmla="*/ 6325535 h 7051380"/>
              <a:gd name="connsiteX76" fmla="*/ 3380058 w 5829300"/>
              <a:gd name="connsiteY76" fmla="*/ 6328942 h 7051380"/>
              <a:gd name="connsiteX77" fmla="*/ 3380058 w 5829300"/>
              <a:gd name="connsiteY77" fmla="*/ 6185819 h 7051380"/>
              <a:gd name="connsiteX78" fmla="*/ 3366429 w 5829300"/>
              <a:gd name="connsiteY78" fmla="*/ 6179003 h 7051380"/>
              <a:gd name="connsiteX79" fmla="*/ 2947330 w 5829300"/>
              <a:gd name="connsiteY79" fmla="*/ 7051380 h 7051380"/>
              <a:gd name="connsiteX80" fmla="*/ 2930293 w 5829300"/>
              <a:gd name="connsiteY80" fmla="*/ 7044565 h 7051380"/>
              <a:gd name="connsiteX81" fmla="*/ 3022291 w 5829300"/>
              <a:gd name="connsiteY81" fmla="*/ 6717423 h 7051380"/>
              <a:gd name="connsiteX82" fmla="*/ 3008661 w 5829300"/>
              <a:gd name="connsiteY82" fmla="*/ 6714016 h 7051380"/>
              <a:gd name="connsiteX83" fmla="*/ 2896220 w 5829300"/>
              <a:gd name="connsiteY83" fmla="*/ 6945741 h 7051380"/>
              <a:gd name="connsiteX84" fmla="*/ 2875776 w 5829300"/>
              <a:gd name="connsiteY84" fmla="*/ 6935518 h 7051380"/>
              <a:gd name="connsiteX85" fmla="*/ 3179027 w 5829300"/>
              <a:gd name="connsiteY85" fmla="*/ 6086995 h 7051380"/>
              <a:gd name="connsiteX86" fmla="*/ 3161990 w 5829300"/>
              <a:gd name="connsiteY86" fmla="*/ 6080179 h 7051380"/>
              <a:gd name="connsiteX87" fmla="*/ 2943922 w 5829300"/>
              <a:gd name="connsiteY87" fmla="*/ 6536814 h 7051380"/>
              <a:gd name="connsiteX88" fmla="*/ 2920072 w 5829300"/>
              <a:gd name="connsiteY88" fmla="*/ 6536814 h 7051380"/>
              <a:gd name="connsiteX89" fmla="*/ 2920072 w 5829300"/>
              <a:gd name="connsiteY89" fmla="*/ 6448213 h 7051380"/>
              <a:gd name="connsiteX90" fmla="*/ 3090437 w 5829300"/>
              <a:gd name="connsiteY90" fmla="*/ 5977947 h 7051380"/>
              <a:gd name="connsiteX91" fmla="*/ 3066586 w 5829300"/>
              <a:gd name="connsiteY91" fmla="*/ 5967724 h 7051380"/>
              <a:gd name="connsiteX92" fmla="*/ 2995032 w 5829300"/>
              <a:gd name="connsiteY92" fmla="*/ 6144926 h 7051380"/>
              <a:gd name="connsiteX93" fmla="*/ 3059771 w 5829300"/>
              <a:gd name="connsiteY93" fmla="*/ 5838231 h 7051380"/>
              <a:gd name="connsiteX94" fmla="*/ 2879183 w 5829300"/>
              <a:gd name="connsiteY94" fmla="*/ 5984763 h 7051380"/>
              <a:gd name="connsiteX95" fmla="*/ 2776964 w 5829300"/>
              <a:gd name="connsiteY95" fmla="*/ 6213080 h 7051380"/>
              <a:gd name="connsiteX96" fmla="*/ 2742890 w 5829300"/>
              <a:gd name="connsiteY96" fmla="*/ 6305089 h 7051380"/>
              <a:gd name="connsiteX97" fmla="*/ 2712224 w 5829300"/>
              <a:gd name="connsiteY97" fmla="*/ 6250565 h 7051380"/>
              <a:gd name="connsiteX98" fmla="*/ 2603190 w 5829300"/>
              <a:gd name="connsiteY98" fmla="*/ 6468659 h 7051380"/>
              <a:gd name="connsiteX99" fmla="*/ 2586154 w 5829300"/>
              <a:gd name="connsiteY99" fmla="*/ 6465252 h 7051380"/>
              <a:gd name="connsiteX100" fmla="*/ 2644079 w 5829300"/>
              <a:gd name="connsiteY100" fmla="*/ 6243750 h 7051380"/>
              <a:gd name="connsiteX101" fmla="*/ 2633857 w 5829300"/>
              <a:gd name="connsiteY101" fmla="*/ 6243750 h 7051380"/>
              <a:gd name="connsiteX102" fmla="*/ 2541859 w 5829300"/>
              <a:gd name="connsiteY102" fmla="*/ 6386874 h 7051380"/>
              <a:gd name="connsiteX103" fmla="*/ 2518008 w 5829300"/>
              <a:gd name="connsiteY103" fmla="*/ 6380059 h 7051380"/>
              <a:gd name="connsiteX104" fmla="*/ 2630449 w 5829300"/>
              <a:gd name="connsiteY104" fmla="*/ 6012025 h 7051380"/>
              <a:gd name="connsiteX105" fmla="*/ 2616819 w 5829300"/>
              <a:gd name="connsiteY105" fmla="*/ 6005209 h 7051380"/>
              <a:gd name="connsiteX106" fmla="*/ 2514600 w 5829300"/>
              <a:gd name="connsiteY106" fmla="*/ 6236934 h 7051380"/>
              <a:gd name="connsiteX107" fmla="*/ 2490750 w 5829300"/>
              <a:gd name="connsiteY107" fmla="*/ 6230119 h 7051380"/>
              <a:gd name="connsiteX108" fmla="*/ 2528230 w 5829300"/>
              <a:gd name="connsiteY108" fmla="*/ 6097217 h 7051380"/>
              <a:gd name="connsiteX109" fmla="*/ 2514600 w 5829300"/>
              <a:gd name="connsiteY109" fmla="*/ 6093810 h 7051380"/>
              <a:gd name="connsiteX110" fmla="*/ 2368086 w 5829300"/>
              <a:gd name="connsiteY110" fmla="*/ 6400505 h 7051380"/>
              <a:gd name="connsiteX111" fmla="*/ 2351049 w 5829300"/>
              <a:gd name="connsiteY111" fmla="*/ 6366428 h 7051380"/>
              <a:gd name="connsiteX112" fmla="*/ 2177276 w 5829300"/>
              <a:gd name="connsiteY112" fmla="*/ 6710608 h 7051380"/>
              <a:gd name="connsiteX113" fmla="*/ 2167054 w 5829300"/>
              <a:gd name="connsiteY113" fmla="*/ 6714016 h 7051380"/>
              <a:gd name="connsiteX114" fmla="*/ 2224978 w 5829300"/>
              <a:gd name="connsiteY114" fmla="*/ 6455028 h 7051380"/>
              <a:gd name="connsiteX115" fmla="*/ 2214757 w 5829300"/>
              <a:gd name="connsiteY115" fmla="*/ 6448213 h 7051380"/>
              <a:gd name="connsiteX116" fmla="*/ 2129573 w 5829300"/>
              <a:gd name="connsiteY116" fmla="*/ 6570891 h 7051380"/>
              <a:gd name="connsiteX117" fmla="*/ 2105723 w 5829300"/>
              <a:gd name="connsiteY117" fmla="*/ 6567484 h 7051380"/>
              <a:gd name="connsiteX118" fmla="*/ 2143202 w 5829300"/>
              <a:gd name="connsiteY118" fmla="*/ 6315311 h 7051380"/>
              <a:gd name="connsiteX119" fmla="*/ 2081871 w 5829300"/>
              <a:gd name="connsiteY119" fmla="*/ 6397097 h 7051380"/>
              <a:gd name="connsiteX120" fmla="*/ 2068242 w 5829300"/>
              <a:gd name="connsiteY120" fmla="*/ 6380059 h 7051380"/>
              <a:gd name="connsiteX121" fmla="*/ 2146610 w 5829300"/>
              <a:gd name="connsiteY121" fmla="*/ 5950685 h 7051380"/>
              <a:gd name="connsiteX122" fmla="*/ 2081871 w 5829300"/>
              <a:gd name="connsiteY122" fmla="*/ 5994985 h 7051380"/>
              <a:gd name="connsiteX123" fmla="*/ 1891061 w 5829300"/>
              <a:gd name="connsiteY123" fmla="*/ 6434583 h 7051380"/>
              <a:gd name="connsiteX124" fmla="*/ 1867210 w 5829300"/>
              <a:gd name="connsiteY124" fmla="*/ 6427767 h 7051380"/>
              <a:gd name="connsiteX125" fmla="*/ 1931949 w 5829300"/>
              <a:gd name="connsiteY125" fmla="*/ 6185819 h 7051380"/>
              <a:gd name="connsiteX126" fmla="*/ 1853581 w 5829300"/>
              <a:gd name="connsiteY126" fmla="*/ 6202857 h 7051380"/>
              <a:gd name="connsiteX127" fmla="*/ 1782027 w 5829300"/>
              <a:gd name="connsiteY127" fmla="*/ 6366428 h 7051380"/>
              <a:gd name="connsiteX128" fmla="*/ 1891061 w 5829300"/>
              <a:gd name="connsiteY128" fmla="*/ 5657621 h 7051380"/>
              <a:gd name="connsiteX129" fmla="*/ 1867210 w 5829300"/>
              <a:gd name="connsiteY129" fmla="*/ 5647397 h 7051380"/>
              <a:gd name="connsiteX130" fmla="*/ 1533293 w 5829300"/>
              <a:gd name="connsiteY130" fmla="*/ 6363020 h 7051380"/>
              <a:gd name="connsiteX131" fmla="*/ 1495813 w 5829300"/>
              <a:gd name="connsiteY131" fmla="*/ 6322127 h 7051380"/>
              <a:gd name="connsiteX132" fmla="*/ 1475368 w 5829300"/>
              <a:gd name="connsiteY132" fmla="*/ 6366428 h 7051380"/>
              <a:gd name="connsiteX133" fmla="*/ 1458332 w 5829300"/>
              <a:gd name="connsiteY133" fmla="*/ 6335758 h 7051380"/>
              <a:gd name="connsiteX134" fmla="*/ 1359520 w 5829300"/>
              <a:gd name="connsiteY134" fmla="*/ 6529998 h 7051380"/>
              <a:gd name="connsiteX135" fmla="*/ 1342484 w 5829300"/>
              <a:gd name="connsiteY135" fmla="*/ 6523183 h 7051380"/>
              <a:gd name="connsiteX136" fmla="*/ 1356113 w 5829300"/>
              <a:gd name="connsiteY136" fmla="*/ 6410728 h 7051380"/>
              <a:gd name="connsiteX137" fmla="*/ 1339076 w 5829300"/>
              <a:gd name="connsiteY137" fmla="*/ 6397097 h 7051380"/>
              <a:gd name="connsiteX138" fmla="*/ 1243671 w 5829300"/>
              <a:gd name="connsiteY138" fmla="*/ 6506145 h 7051380"/>
              <a:gd name="connsiteX139" fmla="*/ 1352705 w 5829300"/>
              <a:gd name="connsiteY139" fmla="*/ 6080179 h 7051380"/>
              <a:gd name="connsiteX140" fmla="*/ 1342484 w 5829300"/>
              <a:gd name="connsiteY140" fmla="*/ 6073364 h 7051380"/>
              <a:gd name="connsiteX141" fmla="*/ 834793 w 5829300"/>
              <a:gd name="connsiteY141" fmla="*/ 7044565 h 7051380"/>
              <a:gd name="connsiteX142" fmla="*/ 824571 w 5829300"/>
              <a:gd name="connsiteY142" fmla="*/ 7041158 h 7051380"/>
              <a:gd name="connsiteX143" fmla="*/ 916568 w 5829300"/>
              <a:gd name="connsiteY143" fmla="*/ 6720831 h 7051380"/>
              <a:gd name="connsiteX144" fmla="*/ 902939 w 5829300"/>
              <a:gd name="connsiteY144" fmla="*/ 6714016 h 7051380"/>
              <a:gd name="connsiteX145" fmla="*/ 790497 w 5829300"/>
              <a:gd name="connsiteY145" fmla="*/ 6942334 h 7051380"/>
              <a:gd name="connsiteX146" fmla="*/ 773461 w 5829300"/>
              <a:gd name="connsiteY146" fmla="*/ 6938925 h 7051380"/>
              <a:gd name="connsiteX147" fmla="*/ 1032417 w 5829300"/>
              <a:gd name="connsiteY147" fmla="*/ 6189226 h 7051380"/>
              <a:gd name="connsiteX148" fmla="*/ 1005159 w 5829300"/>
              <a:gd name="connsiteY148" fmla="*/ 6175595 h 7051380"/>
              <a:gd name="connsiteX149" fmla="*/ 841607 w 5829300"/>
              <a:gd name="connsiteY149" fmla="*/ 6533407 h 7051380"/>
              <a:gd name="connsiteX150" fmla="*/ 814349 w 5829300"/>
              <a:gd name="connsiteY150" fmla="*/ 6455028 h 7051380"/>
              <a:gd name="connsiteX151" fmla="*/ 1018788 w 5829300"/>
              <a:gd name="connsiteY151" fmla="*/ 5947277 h 7051380"/>
              <a:gd name="connsiteX152" fmla="*/ 1008566 w 5829300"/>
              <a:gd name="connsiteY152" fmla="*/ 5899570 h 7051380"/>
              <a:gd name="connsiteX153" fmla="*/ 845015 w 5829300"/>
              <a:gd name="connsiteY153" fmla="*/ 6213080 h 7051380"/>
              <a:gd name="connsiteX154" fmla="*/ 831386 w 5829300"/>
              <a:gd name="connsiteY154" fmla="*/ 6206265 h 7051380"/>
              <a:gd name="connsiteX155" fmla="*/ 875681 w 5829300"/>
              <a:gd name="connsiteY155" fmla="*/ 6012025 h 7051380"/>
              <a:gd name="connsiteX156" fmla="*/ 848422 w 5829300"/>
              <a:gd name="connsiteY156" fmla="*/ 6001801 h 7051380"/>
              <a:gd name="connsiteX157" fmla="*/ 790497 w 5829300"/>
              <a:gd name="connsiteY157" fmla="*/ 6110848 h 7051380"/>
              <a:gd name="connsiteX158" fmla="*/ 773461 w 5829300"/>
              <a:gd name="connsiteY158" fmla="*/ 6104033 h 7051380"/>
              <a:gd name="connsiteX159" fmla="*/ 1076712 w 5829300"/>
              <a:gd name="connsiteY159" fmla="*/ 5252101 h 7051380"/>
              <a:gd name="connsiteX160" fmla="*/ 1052861 w 5829300"/>
              <a:gd name="connsiteY160" fmla="*/ 5241878 h 7051380"/>
              <a:gd name="connsiteX161" fmla="*/ 848422 w 5829300"/>
              <a:gd name="connsiteY161" fmla="*/ 5678068 h 7051380"/>
              <a:gd name="connsiteX162" fmla="*/ 851830 w 5829300"/>
              <a:gd name="connsiteY162" fmla="*/ 5531535 h 7051380"/>
              <a:gd name="connsiteX163" fmla="*/ 919976 w 5829300"/>
              <a:gd name="connsiteY163" fmla="*/ 5364557 h 7051380"/>
              <a:gd name="connsiteX164" fmla="*/ 906346 w 5829300"/>
              <a:gd name="connsiteY164" fmla="*/ 5354333 h 7051380"/>
              <a:gd name="connsiteX165" fmla="*/ 599688 w 5829300"/>
              <a:gd name="connsiteY165" fmla="*/ 5596282 h 7051380"/>
              <a:gd name="connsiteX166" fmla="*/ 350954 w 5829300"/>
              <a:gd name="connsiteY166" fmla="*/ 5879123 h 7051380"/>
              <a:gd name="connsiteX167" fmla="*/ 231698 w 5829300"/>
              <a:gd name="connsiteY167" fmla="*/ 5926832 h 7051380"/>
              <a:gd name="connsiteX168" fmla="*/ 51110 w 5829300"/>
              <a:gd name="connsiteY168" fmla="*/ 5967724 h 7051380"/>
              <a:gd name="connsiteX169" fmla="*/ 156736 w 5829300"/>
              <a:gd name="connsiteY169" fmla="*/ 5650806 h 7051380"/>
              <a:gd name="connsiteX170" fmla="*/ 13629 w 5829300"/>
              <a:gd name="connsiteY170" fmla="*/ 5763260 h 7051380"/>
              <a:gd name="connsiteX171" fmla="*/ 279401 w 5829300"/>
              <a:gd name="connsiteY171" fmla="*/ 5218024 h 7051380"/>
              <a:gd name="connsiteX172" fmla="*/ 255549 w 5829300"/>
              <a:gd name="connsiteY172" fmla="*/ 5207801 h 7051380"/>
              <a:gd name="connsiteX173" fmla="*/ 357769 w 5829300"/>
              <a:gd name="connsiteY173" fmla="*/ 5054454 h 7051380"/>
              <a:gd name="connsiteX174" fmla="*/ 71554 w 5829300"/>
              <a:gd name="connsiteY174" fmla="*/ 5126015 h 7051380"/>
              <a:gd name="connsiteX175" fmla="*/ 201032 w 5829300"/>
              <a:gd name="connsiteY175" fmla="*/ 4836359 h 7051380"/>
              <a:gd name="connsiteX176" fmla="*/ 170366 w 5829300"/>
              <a:gd name="connsiteY176" fmla="*/ 4819320 h 7051380"/>
              <a:gd name="connsiteX177" fmla="*/ 95405 w 5829300"/>
              <a:gd name="connsiteY177" fmla="*/ 4867029 h 7051380"/>
              <a:gd name="connsiteX178" fmla="*/ 0 w 5829300"/>
              <a:gd name="connsiteY178" fmla="*/ 4928368 h 7051380"/>
              <a:gd name="connsiteX179" fmla="*/ 572429 w 5829300"/>
              <a:gd name="connsiteY179" fmla="*/ 3831080 h 7051380"/>
              <a:gd name="connsiteX180" fmla="*/ 538356 w 5829300"/>
              <a:gd name="connsiteY180" fmla="*/ 3810634 h 7051380"/>
              <a:gd name="connsiteX181" fmla="*/ 453174 w 5829300"/>
              <a:gd name="connsiteY181" fmla="*/ 3929904 h 7051380"/>
              <a:gd name="connsiteX182" fmla="*/ 442951 w 5829300"/>
              <a:gd name="connsiteY182" fmla="*/ 3926497 h 7051380"/>
              <a:gd name="connsiteX183" fmla="*/ 609910 w 5829300"/>
              <a:gd name="connsiteY183" fmla="*/ 3568685 h 7051380"/>
              <a:gd name="connsiteX184" fmla="*/ 882496 w 5829300"/>
              <a:gd name="connsiteY184" fmla="*/ 3016634 h 7051380"/>
              <a:gd name="connsiteX185" fmla="*/ 1444703 w 5829300"/>
              <a:gd name="connsiteY185" fmla="*/ 2110179 h 7051380"/>
              <a:gd name="connsiteX186" fmla="*/ 1570773 w 5829300"/>
              <a:gd name="connsiteY186" fmla="*/ 2038617 h 7051380"/>
              <a:gd name="connsiteX187" fmla="*/ 1601812 w 5829300"/>
              <a:gd name="connsiteY187" fmla="*/ 2026687 h 7051380"/>
              <a:gd name="connsiteX188" fmla="*/ 1639611 w 5829300"/>
              <a:gd name="connsiteY188" fmla="*/ 1950489 h 7051380"/>
              <a:gd name="connsiteX189" fmla="*/ 1761051 w 5829300"/>
              <a:gd name="connsiteY189" fmla="*/ 1703404 h 7051380"/>
              <a:gd name="connsiteX190" fmla="*/ 2261992 w 5829300"/>
              <a:gd name="connsiteY190" fmla="*/ 895729 h 7051380"/>
              <a:gd name="connsiteX191" fmla="*/ 2374324 w 5829300"/>
              <a:gd name="connsiteY191" fmla="*/ 831966 h 7051380"/>
              <a:gd name="connsiteX192" fmla="*/ 2577737 w 5829300"/>
              <a:gd name="connsiteY192" fmla="*/ 756057 h 7051380"/>
              <a:gd name="connsiteX193" fmla="*/ 2680962 w 5829300"/>
              <a:gd name="connsiteY193" fmla="*/ 844111 h 7051380"/>
              <a:gd name="connsiteX194" fmla="*/ 3591763 w 5829300"/>
              <a:gd name="connsiteY194" fmla="*/ 157891 h 7051380"/>
              <a:gd name="connsiteX195" fmla="*/ 3373171 w 5829300"/>
              <a:gd name="connsiteY195" fmla="*/ 415983 h 7051380"/>
              <a:gd name="connsiteX196" fmla="*/ 3391386 w 5829300"/>
              <a:gd name="connsiteY196" fmla="*/ 434201 h 7051380"/>
              <a:gd name="connsiteX197" fmla="*/ 3807320 w 5829300"/>
              <a:gd name="connsiteY197" fmla="*/ 12146 h 7051380"/>
              <a:gd name="connsiteX198" fmla="*/ 3822500 w 5829300"/>
              <a:gd name="connsiteY198" fmla="*/ 27327 h 7051380"/>
              <a:gd name="connsiteX199" fmla="*/ 3807320 w 5829300"/>
              <a:gd name="connsiteY199" fmla="*/ 81983 h 7051380"/>
              <a:gd name="connsiteX200" fmla="*/ 3752672 w 5829300"/>
              <a:gd name="connsiteY200" fmla="*/ 160928 h 7051380"/>
              <a:gd name="connsiteX201" fmla="*/ 3655520 w 5829300"/>
              <a:gd name="connsiteY201" fmla="*/ 282383 h 7051380"/>
              <a:gd name="connsiteX202" fmla="*/ 3722311 w 5829300"/>
              <a:gd name="connsiteY202" fmla="*/ 267201 h 7051380"/>
              <a:gd name="connsiteX203" fmla="*/ 3655520 w 5829300"/>
              <a:gd name="connsiteY203" fmla="*/ 394729 h 7051380"/>
              <a:gd name="connsiteX204" fmla="*/ 3664627 w 5829300"/>
              <a:gd name="connsiteY204" fmla="*/ 406874 h 7051380"/>
              <a:gd name="connsiteX205" fmla="*/ 3989480 w 5829300"/>
              <a:gd name="connsiteY205" fmla="*/ 94127 h 7051380"/>
              <a:gd name="connsiteX206" fmla="*/ 3883220 w 5829300"/>
              <a:gd name="connsiteY206" fmla="*/ 364364 h 7051380"/>
              <a:gd name="connsiteX207" fmla="*/ 3901436 w 5829300"/>
              <a:gd name="connsiteY207" fmla="*/ 376510 h 7051380"/>
              <a:gd name="connsiteX208" fmla="*/ 3974300 w 5829300"/>
              <a:gd name="connsiteY208" fmla="*/ 297564 h 7051380"/>
              <a:gd name="connsiteX209" fmla="*/ 3989480 w 5829300"/>
              <a:gd name="connsiteY209" fmla="*/ 312746 h 7051380"/>
              <a:gd name="connsiteX210" fmla="*/ 3852860 w 5829300"/>
              <a:gd name="connsiteY210" fmla="*/ 479746 h 7051380"/>
              <a:gd name="connsiteX211" fmla="*/ 3928760 w 5829300"/>
              <a:gd name="connsiteY211" fmla="*/ 449383 h 7051380"/>
              <a:gd name="connsiteX212" fmla="*/ 4147352 w 5829300"/>
              <a:gd name="connsiteY212" fmla="*/ 236837 h 7051380"/>
              <a:gd name="connsiteX213" fmla="*/ 4211108 w 5829300"/>
              <a:gd name="connsiteY213" fmla="*/ 239874 h 7051380"/>
              <a:gd name="connsiteX214" fmla="*/ 4256648 w 5829300"/>
              <a:gd name="connsiteY214" fmla="*/ 236837 h 7051380"/>
              <a:gd name="connsiteX215" fmla="*/ 4444881 w 5829300"/>
              <a:gd name="connsiteY215" fmla="*/ 151819 h 7051380"/>
              <a:gd name="connsiteX216" fmla="*/ 4535962 w 5829300"/>
              <a:gd name="connsiteY216" fmla="*/ 88055 h 7051380"/>
              <a:gd name="connsiteX217" fmla="*/ 4526853 w 5829300"/>
              <a:gd name="connsiteY217" fmla="*/ 157891 h 7051380"/>
              <a:gd name="connsiteX218" fmla="*/ 4538997 w 5829300"/>
              <a:gd name="connsiteY218" fmla="*/ 173074 h 7051380"/>
              <a:gd name="connsiteX219" fmla="*/ 4742410 w 5829300"/>
              <a:gd name="connsiteY219" fmla="*/ 0 h 705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829300" h="7051380">
                <a:moveTo>
                  <a:pt x="4742410" y="0"/>
                </a:moveTo>
                <a:cubicBezTo>
                  <a:pt x="4748482" y="6073"/>
                  <a:pt x="4754554" y="12146"/>
                  <a:pt x="4760626" y="15182"/>
                </a:cubicBezTo>
                <a:cubicBezTo>
                  <a:pt x="4733302" y="57692"/>
                  <a:pt x="4709013" y="97164"/>
                  <a:pt x="4684726" y="139673"/>
                </a:cubicBezTo>
                <a:cubicBezTo>
                  <a:pt x="4690798" y="142709"/>
                  <a:pt x="4696870" y="148783"/>
                  <a:pt x="4702942" y="154855"/>
                </a:cubicBezTo>
                <a:cubicBezTo>
                  <a:pt x="4730266" y="109310"/>
                  <a:pt x="4760626" y="66800"/>
                  <a:pt x="4787950" y="24291"/>
                </a:cubicBezTo>
                <a:cubicBezTo>
                  <a:pt x="4797058" y="30363"/>
                  <a:pt x="4809202" y="39473"/>
                  <a:pt x="4818310" y="45546"/>
                </a:cubicBezTo>
                <a:cubicBezTo>
                  <a:pt x="4806166" y="97164"/>
                  <a:pt x="4790986" y="145746"/>
                  <a:pt x="4775806" y="194328"/>
                </a:cubicBezTo>
                <a:cubicBezTo>
                  <a:pt x="4781878" y="197364"/>
                  <a:pt x="4787950" y="200401"/>
                  <a:pt x="4794022" y="203437"/>
                </a:cubicBezTo>
                <a:cubicBezTo>
                  <a:pt x="4857778" y="139673"/>
                  <a:pt x="4924570" y="75909"/>
                  <a:pt x="4994398" y="6073"/>
                </a:cubicBezTo>
                <a:cubicBezTo>
                  <a:pt x="5067263" y="103237"/>
                  <a:pt x="5015651" y="182182"/>
                  <a:pt x="4942786" y="252019"/>
                </a:cubicBezTo>
                <a:cubicBezTo>
                  <a:pt x="5039939" y="334001"/>
                  <a:pt x="5079406" y="218619"/>
                  <a:pt x="5143163" y="194328"/>
                </a:cubicBezTo>
                <a:cubicBezTo>
                  <a:pt x="5155307" y="191292"/>
                  <a:pt x="5164415" y="179146"/>
                  <a:pt x="5176559" y="170037"/>
                </a:cubicBezTo>
                <a:cubicBezTo>
                  <a:pt x="5176559" y="185218"/>
                  <a:pt x="5182631" y="203437"/>
                  <a:pt x="5176559" y="212546"/>
                </a:cubicBezTo>
                <a:cubicBezTo>
                  <a:pt x="5164415" y="239874"/>
                  <a:pt x="5143163" y="264165"/>
                  <a:pt x="5134054" y="297564"/>
                </a:cubicBezTo>
                <a:cubicBezTo>
                  <a:pt x="5200847" y="242910"/>
                  <a:pt x="5267639" y="188255"/>
                  <a:pt x="5340504" y="127528"/>
                </a:cubicBezTo>
                <a:cubicBezTo>
                  <a:pt x="5337467" y="154855"/>
                  <a:pt x="5337467" y="170037"/>
                  <a:pt x="5334431" y="209510"/>
                </a:cubicBezTo>
                <a:cubicBezTo>
                  <a:pt x="5401223" y="163964"/>
                  <a:pt x="5455872" y="127528"/>
                  <a:pt x="5510520" y="91091"/>
                </a:cubicBezTo>
                <a:cubicBezTo>
                  <a:pt x="5513556" y="94127"/>
                  <a:pt x="5519628" y="97164"/>
                  <a:pt x="5522664" y="100201"/>
                </a:cubicBezTo>
                <a:cubicBezTo>
                  <a:pt x="5492304" y="145746"/>
                  <a:pt x="5461943" y="191292"/>
                  <a:pt x="5431583" y="236837"/>
                </a:cubicBezTo>
                <a:cubicBezTo>
                  <a:pt x="5440692" y="245946"/>
                  <a:pt x="5446763" y="252019"/>
                  <a:pt x="5455872" y="258092"/>
                </a:cubicBezTo>
                <a:cubicBezTo>
                  <a:pt x="5486231" y="212546"/>
                  <a:pt x="5513556" y="163964"/>
                  <a:pt x="5543915" y="118418"/>
                </a:cubicBezTo>
                <a:cubicBezTo>
                  <a:pt x="5556060" y="130564"/>
                  <a:pt x="5568204" y="142709"/>
                  <a:pt x="5580348" y="151819"/>
                </a:cubicBezTo>
                <a:cubicBezTo>
                  <a:pt x="5504448" y="242910"/>
                  <a:pt x="5428548" y="334001"/>
                  <a:pt x="5352647" y="428128"/>
                </a:cubicBezTo>
                <a:cubicBezTo>
                  <a:pt x="5358719" y="431164"/>
                  <a:pt x="5364791" y="437238"/>
                  <a:pt x="5370864" y="443310"/>
                </a:cubicBezTo>
                <a:cubicBezTo>
                  <a:pt x="5492304" y="324892"/>
                  <a:pt x="5616780" y="203437"/>
                  <a:pt x="5747328" y="75909"/>
                </a:cubicBezTo>
                <a:cubicBezTo>
                  <a:pt x="5707860" y="206473"/>
                  <a:pt x="5707860" y="340074"/>
                  <a:pt x="5583384" y="422056"/>
                </a:cubicBezTo>
                <a:cubicBezTo>
                  <a:pt x="5607672" y="440274"/>
                  <a:pt x="5625888" y="458492"/>
                  <a:pt x="5647140" y="473674"/>
                </a:cubicBezTo>
                <a:cubicBezTo>
                  <a:pt x="5713932" y="516183"/>
                  <a:pt x="5723040" y="570838"/>
                  <a:pt x="5680536" y="643711"/>
                </a:cubicBezTo>
                <a:cubicBezTo>
                  <a:pt x="5647140" y="698365"/>
                  <a:pt x="5622852" y="759093"/>
                  <a:pt x="5583384" y="838038"/>
                </a:cubicBezTo>
                <a:cubicBezTo>
                  <a:pt x="5634996" y="804639"/>
                  <a:pt x="5665356" y="789456"/>
                  <a:pt x="5692680" y="771238"/>
                </a:cubicBezTo>
                <a:cubicBezTo>
                  <a:pt x="5698752" y="774275"/>
                  <a:pt x="5704824" y="777311"/>
                  <a:pt x="5710896" y="783384"/>
                </a:cubicBezTo>
                <a:cubicBezTo>
                  <a:pt x="5656248" y="889657"/>
                  <a:pt x="5601600" y="995929"/>
                  <a:pt x="5549988" y="1102202"/>
                </a:cubicBezTo>
                <a:cubicBezTo>
                  <a:pt x="5543915" y="1117385"/>
                  <a:pt x="5553024" y="1153821"/>
                  <a:pt x="5565168" y="1159894"/>
                </a:cubicBezTo>
                <a:cubicBezTo>
                  <a:pt x="5628924" y="1196330"/>
                  <a:pt x="5659284" y="1284385"/>
                  <a:pt x="5619816" y="1342076"/>
                </a:cubicBezTo>
                <a:cubicBezTo>
                  <a:pt x="5519628" y="1490858"/>
                  <a:pt x="5461943" y="1657859"/>
                  <a:pt x="5404259" y="1824859"/>
                </a:cubicBezTo>
                <a:cubicBezTo>
                  <a:pt x="5398188" y="1837004"/>
                  <a:pt x="5404259" y="1855223"/>
                  <a:pt x="5410332" y="1867368"/>
                </a:cubicBezTo>
                <a:cubicBezTo>
                  <a:pt x="5419439" y="1906841"/>
                  <a:pt x="5431583" y="1943277"/>
                  <a:pt x="5446763" y="1985787"/>
                </a:cubicBezTo>
                <a:cubicBezTo>
                  <a:pt x="5486231" y="1946314"/>
                  <a:pt x="5531772" y="1906841"/>
                  <a:pt x="5577312" y="1864332"/>
                </a:cubicBezTo>
                <a:cubicBezTo>
                  <a:pt x="5580348" y="1864332"/>
                  <a:pt x="5586420" y="1867368"/>
                  <a:pt x="5589456" y="1870404"/>
                </a:cubicBezTo>
                <a:cubicBezTo>
                  <a:pt x="5577312" y="1912913"/>
                  <a:pt x="5565168" y="1955423"/>
                  <a:pt x="5549988" y="2000968"/>
                </a:cubicBezTo>
                <a:cubicBezTo>
                  <a:pt x="5634996" y="2049550"/>
                  <a:pt x="5665356" y="1949350"/>
                  <a:pt x="5741256" y="1915950"/>
                </a:cubicBezTo>
                <a:cubicBezTo>
                  <a:pt x="5713932" y="1979714"/>
                  <a:pt x="5692680" y="2028296"/>
                  <a:pt x="5668392" y="2079914"/>
                </a:cubicBezTo>
                <a:cubicBezTo>
                  <a:pt x="5729112" y="2122423"/>
                  <a:pt x="5738220" y="2174041"/>
                  <a:pt x="5692680" y="2237806"/>
                </a:cubicBezTo>
                <a:cubicBezTo>
                  <a:pt x="5732148" y="2201369"/>
                  <a:pt x="5771616" y="2164933"/>
                  <a:pt x="5811085" y="2128496"/>
                </a:cubicBezTo>
                <a:cubicBezTo>
                  <a:pt x="5817156" y="2131532"/>
                  <a:pt x="5823229" y="2134568"/>
                  <a:pt x="5829300" y="2137605"/>
                </a:cubicBezTo>
                <a:cubicBezTo>
                  <a:pt x="5801976" y="2189224"/>
                  <a:pt x="5774652" y="2240842"/>
                  <a:pt x="5747328" y="2295496"/>
                </a:cubicBezTo>
                <a:cubicBezTo>
                  <a:pt x="5795905" y="2319787"/>
                  <a:pt x="5814120" y="2341041"/>
                  <a:pt x="5786796" y="2404805"/>
                </a:cubicBezTo>
                <a:cubicBezTo>
                  <a:pt x="5677500" y="2652270"/>
                  <a:pt x="5560614" y="2895179"/>
                  <a:pt x="5437276" y="3134673"/>
                </a:cubicBezTo>
                <a:lnTo>
                  <a:pt x="5272826" y="3443994"/>
                </a:lnTo>
                <a:lnTo>
                  <a:pt x="5307909" y="3476943"/>
                </a:lnTo>
                <a:cubicBezTo>
                  <a:pt x="5337137" y="3516717"/>
                  <a:pt x="5333304" y="3562722"/>
                  <a:pt x="5294971" y="3616394"/>
                </a:cubicBezTo>
                <a:cubicBezTo>
                  <a:pt x="5339266" y="3575501"/>
                  <a:pt x="5383561" y="3534608"/>
                  <a:pt x="5427857" y="3493716"/>
                </a:cubicBezTo>
                <a:cubicBezTo>
                  <a:pt x="5434671" y="3497123"/>
                  <a:pt x="5441486" y="3500531"/>
                  <a:pt x="5448300" y="3503939"/>
                </a:cubicBezTo>
                <a:cubicBezTo>
                  <a:pt x="5417634" y="3561870"/>
                  <a:pt x="5386969" y="3619802"/>
                  <a:pt x="5356303" y="3681141"/>
                </a:cubicBezTo>
                <a:cubicBezTo>
                  <a:pt x="5410820" y="3708402"/>
                  <a:pt x="5431264" y="3732256"/>
                  <a:pt x="5400598" y="3803818"/>
                </a:cubicBezTo>
                <a:cubicBezTo>
                  <a:pt x="5155271" y="4359278"/>
                  <a:pt x="4875871" y="4894290"/>
                  <a:pt x="4572620" y="5419081"/>
                </a:cubicBezTo>
                <a:cubicBezTo>
                  <a:pt x="4484030" y="5572428"/>
                  <a:pt x="4409069" y="5739407"/>
                  <a:pt x="4313664" y="5926832"/>
                </a:cubicBezTo>
                <a:cubicBezTo>
                  <a:pt x="4306849" y="5879123"/>
                  <a:pt x="4293220" y="5851862"/>
                  <a:pt x="4300035" y="5828007"/>
                </a:cubicBezTo>
                <a:cubicBezTo>
                  <a:pt x="4323886" y="5746222"/>
                  <a:pt x="4351144" y="5667844"/>
                  <a:pt x="4364773" y="5582651"/>
                </a:cubicBezTo>
                <a:cubicBezTo>
                  <a:pt x="4351144" y="5599690"/>
                  <a:pt x="4337515" y="5616728"/>
                  <a:pt x="4323886" y="5637175"/>
                </a:cubicBezTo>
                <a:cubicBezTo>
                  <a:pt x="4320478" y="5633767"/>
                  <a:pt x="4313664" y="5633767"/>
                  <a:pt x="4310257" y="5630359"/>
                </a:cubicBezTo>
                <a:cubicBezTo>
                  <a:pt x="4351144" y="5524720"/>
                  <a:pt x="4388625" y="5415672"/>
                  <a:pt x="4429512" y="5310033"/>
                </a:cubicBezTo>
                <a:cubicBezTo>
                  <a:pt x="4422698" y="5306625"/>
                  <a:pt x="4415883" y="5303218"/>
                  <a:pt x="4409069" y="5299809"/>
                </a:cubicBezTo>
                <a:cubicBezTo>
                  <a:pt x="4347737" y="5432711"/>
                  <a:pt x="4282998" y="5562205"/>
                  <a:pt x="4214852" y="5698514"/>
                </a:cubicBezTo>
                <a:cubicBezTo>
                  <a:pt x="4201223" y="5667844"/>
                  <a:pt x="4191000" y="5643990"/>
                  <a:pt x="4170557" y="5592874"/>
                </a:cubicBezTo>
                <a:cubicBezTo>
                  <a:pt x="4041079" y="5841638"/>
                  <a:pt x="3921822" y="6073364"/>
                  <a:pt x="3792344" y="6325535"/>
                </a:cubicBezTo>
                <a:cubicBezTo>
                  <a:pt x="3788937" y="6257381"/>
                  <a:pt x="3785530" y="6206265"/>
                  <a:pt x="3782122" y="6151741"/>
                </a:cubicBezTo>
                <a:cubicBezTo>
                  <a:pt x="3778715" y="6131295"/>
                  <a:pt x="3775307" y="6107441"/>
                  <a:pt x="3775307" y="6083587"/>
                </a:cubicBezTo>
                <a:cubicBezTo>
                  <a:pt x="3765086" y="6083587"/>
                  <a:pt x="3754864" y="6083587"/>
                  <a:pt x="3744641" y="6083587"/>
                </a:cubicBezTo>
                <a:cubicBezTo>
                  <a:pt x="3696939" y="6182410"/>
                  <a:pt x="3652644" y="6281235"/>
                  <a:pt x="3604942" y="6380059"/>
                </a:cubicBezTo>
                <a:cubicBezTo>
                  <a:pt x="3594720" y="6380059"/>
                  <a:pt x="3587905" y="6376651"/>
                  <a:pt x="3577683" y="6376651"/>
                </a:cubicBezTo>
                <a:cubicBezTo>
                  <a:pt x="3594720" y="6288050"/>
                  <a:pt x="3611757" y="6199450"/>
                  <a:pt x="3628793" y="6114256"/>
                </a:cubicBezTo>
                <a:cubicBezTo>
                  <a:pt x="3618571" y="6117664"/>
                  <a:pt x="3601534" y="6127887"/>
                  <a:pt x="3581091" y="6138110"/>
                </a:cubicBezTo>
                <a:cubicBezTo>
                  <a:pt x="3594720" y="6049509"/>
                  <a:pt x="3662867" y="5974539"/>
                  <a:pt x="3639015" y="5885939"/>
                </a:cubicBezTo>
                <a:cubicBezTo>
                  <a:pt x="3632200" y="5885939"/>
                  <a:pt x="3621978" y="5882531"/>
                  <a:pt x="3611757" y="5882531"/>
                </a:cubicBezTo>
                <a:cubicBezTo>
                  <a:pt x="3540202" y="6029063"/>
                  <a:pt x="3468649" y="6179003"/>
                  <a:pt x="3397095" y="6325535"/>
                </a:cubicBezTo>
                <a:cubicBezTo>
                  <a:pt x="3390281" y="6325535"/>
                  <a:pt x="3386873" y="6325535"/>
                  <a:pt x="3380058" y="6328942"/>
                </a:cubicBezTo>
                <a:cubicBezTo>
                  <a:pt x="3380058" y="6281235"/>
                  <a:pt x="3380058" y="6233527"/>
                  <a:pt x="3380058" y="6185819"/>
                </a:cubicBezTo>
                <a:cubicBezTo>
                  <a:pt x="3373244" y="6182410"/>
                  <a:pt x="3369837" y="6182410"/>
                  <a:pt x="3366429" y="6179003"/>
                </a:cubicBezTo>
                <a:cubicBezTo>
                  <a:pt x="3226730" y="6468659"/>
                  <a:pt x="3087030" y="6758316"/>
                  <a:pt x="2947330" y="7051380"/>
                </a:cubicBezTo>
                <a:cubicBezTo>
                  <a:pt x="2943922" y="7047973"/>
                  <a:pt x="2937107" y="7044565"/>
                  <a:pt x="2930293" y="7044565"/>
                </a:cubicBezTo>
                <a:cubicBezTo>
                  <a:pt x="2960959" y="6935518"/>
                  <a:pt x="2991625" y="6826471"/>
                  <a:pt x="3022291" y="6717423"/>
                </a:cubicBezTo>
                <a:cubicBezTo>
                  <a:pt x="3018883" y="6717423"/>
                  <a:pt x="3015476" y="6714016"/>
                  <a:pt x="3008661" y="6714016"/>
                </a:cubicBezTo>
                <a:cubicBezTo>
                  <a:pt x="2971181" y="6792393"/>
                  <a:pt x="2933701" y="6867364"/>
                  <a:pt x="2896220" y="6945741"/>
                </a:cubicBezTo>
                <a:cubicBezTo>
                  <a:pt x="2889405" y="6942334"/>
                  <a:pt x="2882591" y="6938925"/>
                  <a:pt x="2875776" y="6935518"/>
                </a:cubicBezTo>
                <a:cubicBezTo>
                  <a:pt x="2977996" y="6652677"/>
                  <a:pt x="3076807" y="6369835"/>
                  <a:pt x="3179027" y="6086995"/>
                </a:cubicBezTo>
                <a:cubicBezTo>
                  <a:pt x="3172212" y="6086995"/>
                  <a:pt x="3165398" y="6083587"/>
                  <a:pt x="3161990" y="6080179"/>
                </a:cubicBezTo>
                <a:cubicBezTo>
                  <a:pt x="3090437" y="6233527"/>
                  <a:pt x="3015476" y="6383466"/>
                  <a:pt x="2943922" y="6536814"/>
                </a:cubicBezTo>
                <a:cubicBezTo>
                  <a:pt x="2937107" y="6536814"/>
                  <a:pt x="2926886" y="6536814"/>
                  <a:pt x="2920072" y="6536814"/>
                </a:cubicBezTo>
                <a:cubicBezTo>
                  <a:pt x="2920072" y="6506145"/>
                  <a:pt x="2913257" y="6475475"/>
                  <a:pt x="2920072" y="6448213"/>
                </a:cubicBezTo>
                <a:cubicBezTo>
                  <a:pt x="2974588" y="6291458"/>
                  <a:pt x="3032512" y="6134702"/>
                  <a:pt x="3090437" y="5977947"/>
                </a:cubicBezTo>
                <a:cubicBezTo>
                  <a:pt x="3083622" y="5974539"/>
                  <a:pt x="3073401" y="5971132"/>
                  <a:pt x="3066586" y="5967724"/>
                </a:cubicBezTo>
                <a:cubicBezTo>
                  <a:pt x="3046141" y="6022247"/>
                  <a:pt x="3022291" y="6073364"/>
                  <a:pt x="2995032" y="6144926"/>
                </a:cubicBezTo>
                <a:cubicBezTo>
                  <a:pt x="2960959" y="6018840"/>
                  <a:pt x="3042735" y="5933647"/>
                  <a:pt x="3059771" y="5838231"/>
                </a:cubicBezTo>
                <a:cubicBezTo>
                  <a:pt x="2923478" y="5793930"/>
                  <a:pt x="2920072" y="5916608"/>
                  <a:pt x="2879183" y="5984763"/>
                </a:cubicBezTo>
                <a:cubicBezTo>
                  <a:pt x="2834888" y="6052917"/>
                  <a:pt x="2811037" y="6134702"/>
                  <a:pt x="2776964" y="6213080"/>
                </a:cubicBezTo>
                <a:cubicBezTo>
                  <a:pt x="2763334" y="6243750"/>
                  <a:pt x="2753113" y="6274419"/>
                  <a:pt x="2742890" y="6305089"/>
                </a:cubicBezTo>
                <a:cubicBezTo>
                  <a:pt x="2736076" y="6291458"/>
                  <a:pt x="2729261" y="6281235"/>
                  <a:pt x="2712224" y="6250565"/>
                </a:cubicBezTo>
                <a:cubicBezTo>
                  <a:pt x="2674744" y="6332351"/>
                  <a:pt x="2637264" y="6400505"/>
                  <a:pt x="2603190" y="6468659"/>
                </a:cubicBezTo>
                <a:cubicBezTo>
                  <a:pt x="2596376" y="6468659"/>
                  <a:pt x="2589561" y="6465252"/>
                  <a:pt x="2586154" y="6465252"/>
                </a:cubicBezTo>
                <a:cubicBezTo>
                  <a:pt x="2603190" y="6390282"/>
                  <a:pt x="2623634" y="6318720"/>
                  <a:pt x="2644079" y="6243750"/>
                </a:cubicBezTo>
                <a:cubicBezTo>
                  <a:pt x="2640671" y="6243750"/>
                  <a:pt x="2637264" y="6243750"/>
                  <a:pt x="2633857" y="6243750"/>
                </a:cubicBezTo>
                <a:cubicBezTo>
                  <a:pt x="2603190" y="6291458"/>
                  <a:pt x="2572524" y="6339166"/>
                  <a:pt x="2541859" y="6386874"/>
                </a:cubicBezTo>
                <a:cubicBezTo>
                  <a:pt x="2535045" y="6386874"/>
                  <a:pt x="2528230" y="6383466"/>
                  <a:pt x="2518008" y="6380059"/>
                </a:cubicBezTo>
                <a:cubicBezTo>
                  <a:pt x="2555488" y="6257381"/>
                  <a:pt x="2592969" y="6134702"/>
                  <a:pt x="2630449" y="6012025"/>
                </a:cubicBezTo>
                <a:cubicBezTo>
                  <a:pt x="2627042" y="6008616"/>
                  <a:pt x="2620227" y="6008616"/>
                  <a:pt x="2616819" y="6005209"/>
                </a:cubicBezTo>
                <a:cubicBezTo>
                  <a:pt x="2582747" y="6083587"/>
                  <a:pt x="2548674" y="6161964"/>
                  <a:pt x="2514600" y="6236934"/>
                </a:cubicBezTo>
                <a:cubicBezTo>
                  <a:pt x="2507785" y="6236934"/>
                  <a:pt x="2500971" y="6233527"/>
                  <a:pt x="2490750" y="6230119"/>
                </a:cubicBezTo>
                <a:cubicBezTo>
                  <a:pt x="2504379" y="6185819"/>
                  <a:pt x="2514600" y="6141518"/>
                  <a:pt x="2528230" y="6097217"/>
                </a:cubicBezTo>
                <a:cubicBezTo>
                  <a:pt x="2524822" y="6097217"/>
                  <a:pt x="2518008" y="6093810"/>
                  <a:pt x="2514600" y="6093810"/>
                </a:cubicBezTo>
                <a:cubicBezTo>
                  <a:pt x="2466898" y="6196041"/>
                  <a:pt x="2415788" y="6298273"/>
                  <a:pt x="2368086" y="6400505"/>
                </a:cubicBezTo>
                <a:cubicBezTo>
                  <a:pt x="2364679" y="6390282"/>
                  <a:pt x="2357864" y="6380059"/>
                  <a:pt x="2351049" y="6366428"/>
                </a:cubicBezTo>
                <a:cubicBezTo>
                  <a:pt x="2293125" y="6485698"/>
                  <a:pt x="2235201" y="6598153"/>
                  <a:pt x="2177276" y="6710608"/>
                </a:cubicBezTo>
                <a:cubicBezTo>
                  <a:pt x="2173868" y="6710608"/>
                  <a:pt x="2170461" y="6714016"/>
                  <a:pt x="2167054" y="6714016"/>
                </a:cubicBezTo>
                <a:cubicBezTo>
                  <a:pt x="2187497" y="6628822"/>
                  <a:pt x="2204534" y="6540222"/>
                  <a:pt x="2224978" y="6455028"/>
                </a:cubicBezTo>
                <a:cubicBezTo>
                  <a:pt x="2221572" y="6451621"/>
                  <a:pt x="2218163" y="6451621"/>
                  <a:pt x="2214757" y="6448213"/>
                </a:cubicBezTo>
                <a:cubicBezTo>
                  <a:pt x="2187497" y="6489105"/>
                  <a:pt x="2160239" y="6529998"/>
                  <a:pt x="2129573" y="6570891"/>
                </a:cubicBezTo>
                <a:cubicBezTo>
                  <a:pt x="2122759" y="6570891"/>
                  <a:pt x="2112537" y="6567484"/>
                  <a:pt x="2105723" y="6567484"/>
                </a:cubicBezTo>
                <a:cubicBezTo>
                  <a:pt x="2119352" y="6482290"/>
                  <a:pt x="2129573" y="6397097"/>
                  <a:pt x="2143202" y="6315311"/>
                </a:cubicBezTo>
                <a:cubicBezTo>
                  <a:pt x="2126166" y="6339166"/>
                  <a:pt x="2105723" y="6366428"/>
                  <a:pt x="2081871" y="6397097"/>
                </a:cubicBezTo>
                <a:cubicBezTo>
                  <a:pt x="2078464" y="6390282"/>
                  <a:pt x="2071649" y="6386874"/>
                  <a:pt x="2068242" y="6380059"/>
                </a:cubicBezTo>
                <a:cubicBezTo>
                  <a:pt x="2095500" y="6240342"/>
                  <a:pt x="2119352" y="6100625"/>
                  <a:pt x="2146610" y="5950685"/>
                </a:cubicBezTo>
                <a:cubicBezTo>
                  <a:pt x="2122759" y="5967724"/>
                  <a:pt x="2092094" y="5974539"/>
                  <a:pt x="2081871" y="5994985"/>
                </a:cubicBezTo>
                <a:cubicBezTo>
                  <a:pt x="2017132" y="6141518"/>
                  <a:pt x="1955800" y="6288050"/>
                  <a:pt x="1891061" y="6434583"/>
                </a:cubicBezTo>
                <a:cubicBezTo>
                  <a:pt x="1884247" y="6431174"/>
                  <a:pt x="1877432" y="6431174"/>
                  <a:pt x="1867210" y="6427767"/>
                </a:cubicBezTo>
                <a:cubicBezTo>
                  <a:pt x="1891061" y="6345982"/>
                  <a:pt x="1911505" y="6267604"/>
                  <a:pt x="1931949" y="6185819"/>
                </a:cubicBezTo>
                <a:cubicBezTo>
                  <a:pt x="1904690" y="6192634"/>
                  <a:pt x="1877432" y="6199450"/>
                  <a:pt x="1853581" y="6202857"/>
                </a:cubicBezTo>
                <a:cubicBezTo>
                  <a:pt x="1829730" y="6257381"/>
                  <a:pt x="1805878" y="6311904"/>
                  <a:pt x="1782027" y="6366428"/>
                </a:cubicBezTo>
                <a:cubicBezTo>
                  <a:pt x="1700251" y="6104033"/>
                  <a:pt x="1826322" y="5885939"/>
                  <a:pt x="1891061" y="5657621"/>
                </a:cubicBezTo>
                <a:cubicBezTo>
                  <a:pt x="1884247" y="5654213"/>
                  <a:pt x="1874025" y="5650806"/>
                  <a:pt x="1867210" y="5647397"/>
                </a:cubicBezTo>
                <a:cubicBezTo>
                  <a:pt x="1754769" y="5885939"/>
                  <a:pt x="1645735" y="6124479"/>
                  <a:pt x="1533293" y="6363020"/>
                </a:cubicBezTo>
                <a:cubicBezTo>
                  <a:pt x="1519664" y="6349389"/>
                  <a:pt x="1509442" y="6339166"/>
                  <a:pt x="1495813" y="6322127"/>
                </a:cubicBezTo>
                <a:cubicBezTo>
                  <a:pt x="1488998" y="6339166"/>
                  <a:pt x="1482183" y="6352797"/>
                  <a:pt x="1475368" y="6366428"/>
                </a:cubicBezTo>
                <a:cubicBezTo>
                  <a:pt x="1468554" y="6352797"/>
                  <a:pt x="1461739" y="6342573"/>
                  <a:pt x="1458332" y="6335758"/>
                </a:cubicBezTo>
                <a:cubicBezTo>
                  <a:pt x="1424259" y="6400505"/>
                  <a:pt x="1393594" y="6465252"/>
                  <a:pt x="1359520" y="6529998"/>
                </a:cubicBezTo>
                <a:cubicBezTo>
                  <a:pt x="1352705" y="6526591"/>
                  <a:pt x="1349298" y="6523183"/>
                  <a:pt x="1342484" y="6523183"/>
                </a:cubicBezTo>
                <a:cubicBezTo>
                  <a:pt x="1345890" y="6485698"/>
                  <a:pt x="1352705" y="6448213"/>
                  <a:pt x="1356113" y="6410728"/>
                </a:cubicBezTo>
                <a:cubicBezTo>
                  <a:pt x="1349298" y="6403913"/>
                  <a:pt x="1345890" y="6400505"/>
                  <a:pt x="1339076" y="6397097"/>
                </a:cubicBezTo>
                <a:cubicBezTo>
                  <a:pt x="1315224" y="6424359"/>
                  <a:pt x="1291374" y="6455028"/>
                  <a:pt x="1243671" y="6506145"/>
                </a:cubicBezTo>
                <a:cubicBezTo>
                  <a:pt x="1284559" y="6349389"/>
                  <a:pt x="1318632" y="6213080"/>
                  <a:pt x="1352705" y="6080179"/>
                </a:cubicBezTo>
                <a:cubicBezTo>
                  <a:pt x="1349298" y="6076771"/>
                  <a:pt x="1345890" y="6076771"/>
                  <a:pt x="1342484" y="6073364"/>
                </a:cubicBezTo>
                <a:cubicBezTo>
                  <a:pt x="1172117" y="6397097"/>
                  <a:pt x="1001751" y="6720831"/>
                  <a:pt x="834793" y="7044565"/>
                </a:cubicBezTo>
                <a:cubicBezTo>
                  <a:pt x="831386" y="7044565"/>
                  <a:pt x="827978" y="7044565"/>
                  <a:pt x="824571" y="7041158"/>
                </a:cubicBezTo>
                <a:cubicBezTo>
                  <a:pt x="855237" y="6935518"/>
                  <a:pt x="885902" y="6826471"/>
                  <a:pt x="916568" y="6720831"/>
                </a:cubicBezTo>
                <a:cubicBezTo>
                  <a:pt x="913162" y="6717423"/>
                  <a:pt x="909754" y="6714016"/>
                  <a:pt x="902939" y="6714016"/>
                </a:cubicBezTo>
                <a:cubicBezTo>
                  <a:pt x="865459" y="6788986"/>
                  <a:pt x="827978" y="6867364"/>
                  <a:pt x="790497" y="6942334"/>
                </a:cubicBezTo>
                <a:cubicBezTo>
                  <a:pt x="783683" y="6942334"/>
                  <a:pt x="780276" y="6938925"/>
                  <a:pt x="773461" y="6938925"/>
                </a:cubicBezTo>
                <a:cubicBezTo>
                  <a:pt x="862052" y="6686754"/>
                  <a:pt x="947235" y="6437990"/>
                  <a:pt x="1032417" y="6189226"/>
                </a:cubicBezTo>
                <a:cubicBezTo>
                  <a:pt x="1025603" y="6182410"/>
                  <a:pt x="1015381" y="6179003"/>
                  <a:pt x="1005159" y="6175595"/>
                </a:cubicBezTo>
                <a:cubicBezTo>
                  <a:pt x="950641" y="6294865"/>
                  <a:pt x="896125" y="6414136"/>
                  <a:pt x="841607" y="6533407"/>
                </a:cubicBezTo>
                <a:cubicBezTo>
                  <a:pt x="787091" y="6526591"/>
                  <a:pt x="793905" y="6499329"/>
                  <a:pt x="814349" y="6455028"/>
                </a:cubicBezTo>
                <a:cubicBezTo>
                  <a:pt x="885902" y="6288050"/>
                  <a:pt x="950641" y="6117664"/>
                  <a:pt x="1018788" y="5947277"/>
                </a:cubicBezTo>
                <a:cubicBezTo>
                  <a:pt x="1025603" y="5933647"/>
                  <a:pt x="1022196" y="5920016"/>
                  <a:pt x="1008566" y="5899570"/>
                </a:cubicBezTo>
                <a:cubicBezTo>
                  <a:pt x="954049" y="6005209"/>
                  <a:pt x="899532" y="6107441"/>
                  <a:pt x="845015" y="6213080"/>
                </a:cubicBezTo>
                <a:cubicBezTo>
                  <a:pt x="841607" y="6209672"/>
                  <a:pt x="834793" y="6209672"/>
                  <a:pt x="831386" y="6206265"/>
                </a:cubicBezTo>
                <a:cubicBezTo>
                  <a:pt x="845015" y="6141518"/>
                  <a:pt x="862052" y="6076771"/>
                  <a:pt x="875681" y="6012025"/>
                </a:cubicBezTo>
                <a:cubicBezTo>
                  <a:pt x="865459" y="6008616"/>
                  <a:pt x="858644" y="6005209"/>
                  <a:pt x="848422" y="6001801"/>
                </a:cubicBezTo>
                <a:cubicBezTo>
                  <a:pt x="827978" y="6039286"/>
                  <a:pt x="810942" y="6073364"/>
                  <a:pt x="790497" y="6110848"/>
                </a:cubicBezTo>
                <a:cubicBezTo>
                  <a:pt x="787091" y="6107441"/>
                  <a:pt x="780276" y="6107441"/>
                  <a:pt x="773461" y="6104033"/>
                </a:cubicBezTo>
                <a:cubicBezTo>
                  <a:pt x="872273" y="5821191"/>
                  <a:pt x="974493" y="5534943"/>
                  <a:pt x="1076712" y="5252101"/>
                </a:cubicBezTo>
                <a:cubicBezTo>
                  <a:pt x="1069898" y="5248694"/>
                  <a:pt x="1063083" y="5245286"/>
                  <a:pt x="1052861" y="5241878"/>
                </a:cubicBezTo>
                <a:cubicBezTo>
                  <a:pt x="984715" y="5388411"/>
                  <a:pt x="916568" y="5531535"/>
                  <a:pt x="848422" y="5678068"/>
                </a:cubicBezTo>
                <a:cubicBezTo>
                  <a:pt x="814349" y="5643990"/>
                  <a:pt x="814349" y="5643990"/>
                  <a:pt x="851830" y="5531535"/>
                </a:cubicBezTo>
                <a:cubicBezTo>
                  <a:pt x="872273" y="5473603"/>
                  <a:pt x="896125" y="5419081"/>
                  <a:pt x="919976" y="5364557"/>
                </a:cubicBezTo>
                <a:cubicBezTo>
                  <a:pt x="916568" y="5361149"/>
                  <a:pt x="909754" y="5354333"/>
                  <a:pt x="906346" y="5354333"/>
                </a:cubicBezTo>
                <a:cubicBezTo>
                  <a:pt x="793905" y="5419081"/>
                  <a:pt x="667834" y="5449750"/>
                  <a:pt x="599688" y="5596282"/>
                </a:cubicBezTo>
                <a:cubicBezTo>
                  <a:pt x="551985" y="5705329"/>
                  <a:pt x="473617" y="5821191"/>
                  <a:pt x="350954" y="5879123"/>
                </a:cubicBezTo>
                <a:cubicBezTo>
                  <a:pt x="313473" y="5899570"/>
                  <a:pt x="272586" y="5916608"/>
                  <a:pt x="231698" y="5926832"/>
                </a:cubicBezTo>
                <a:cubicBezTo>
                  <a:pt x="173773" y="5943870"/>
                  <a:pt x="115849" y="5954093"/>
                  <a:pt x="51110" y="5967724"/>
                </a:cubicBezTo>
                <a:cubicBezTo>
                  <a:pt x="102220" y="5872308"/>
                  <a:pt x="214661" y="5790522"/>
                  <a:pt x="156736" y="5650806"/>
                </a:cubicBezTo>
                <a:cubicBezTo>
                  <a:pt x="115849" y="5681475"/>
                  <a:pt x="71554" y="5718960"/>
                  <a:pt x="13629" y="5763260"/>
                </a:cubicBezTo>
                <a:cubicBezTo>
                  <a:pt x="64739" y="5555389"/>
                  <a:pt x="235105" y="5415672"/>
                  <a:pt x="279401" y="5218024"/>
                </a:cubicBezTo>
                <a:cubicBezTo>
                  <a:pt x="272586" y="5214617"/>
                  <a:pt x="262364" y="5211209"/>
                  <a:pt x="255549" y="5207801"/>
                </a:cubicBezTo>
                <a:cubicBezTo>
                  <a:pt x="286215" y="5160093"/>
                  <a:pt x="316880" y="5112385"/>
                  <a:pt x="357769" y="5054454"/>
                </a:cubicBezTo>
                <a:cubicBezTo>
                  <a:pt x="245327" y="5081715"/>
                  <a:pt x="153330" y="5105569"/>
                  <a:pt x="71554" y="5126015"/>
                </a:cubicBezTo>
                <a:cubicBezTo>
                  <a:pt x="109034" y="5040823"/>
                  <a:pt x="153330" y="4938591"/>
                  <a:pt x="201032" y="4836359"/>
                </a:cubicBezTo>
                <a:cubicBezTo>
                  <a:pt x="190810" y="4829544"/>
                  <a:pt x="180588" y="4822728"/>
                  <a:pt x="170366" y="4819320"/>
                </a:cubicBezTo>
                <a:cubicBezTo>
                  <a:pt x="146515" y="4832951"/>
                  <a:pt x="122663" y="4849990"/>
                  <a:pt x="95405" y="4867029"/>
                </a:cubicBezTo>
                <a:cubicBezTo>
                  <a:pt x="71554" y="4880659"/>
                  <a:pt x="44295" y="4897698"/>
                  <a:pt x="0" y="4928368"/>
                </a:cubicBezTo>
                <a:cubicBezTo>
                  <a:pt x="197625" y="4550110"/>
                  <a:pt x="385027" y="4192299"/>
                  <a:pt x="572429" y="3831080"/>
                </a:cubicBezTo>
                <a:cubicBezTo>
                  <a:pt x="562208" y="3824265"/>
                  <a:pt x="548579" y="3817449"/>
                  <a:pt x="538356" y="3810634"/>
                </a:cubicBezTo>
                <a:cubicBezTo>
                  <a:pt x="511098" y="3851527"/>
                  <a:pt x="480432" y="3892420"/>
                  <a:pt x="453174" y="3929904"/>
                </a:cubicBezTo>
                <a:cubicBezTo>
                  <a:pt x="449766" y="3929904"/>
                  <a:pt x="446359" y="3926497"/>
                  <a:pt x="442951" y="3926497"/>
                </a:cubicBezTo>
                <a:cubicBezTo>
                  <a:pt x="497469" y="3807227"/>
                  <a:pt x="551985" y="3687956"/>
                  <a:pt x="609910" y="3568685"/>
                </a:cubicBezTo>
                <a:cubicBezTo>
                  <a:pt x="698500" y="3384669"/>
                  <a:pt x="793905" y="3204059"/>
                  <a:pt x="882496" y="3016634"/>
                </a:cubicBezTo>
                <a:cubicBezTo>
                  <a:pt x="1035825" y="2692900"/>
                  <a:pt x="1240264" y="2403244"/>
                  <a:pt x="1444703" y="2110179"/>
                </a:cubicBezTo>
                <a:cubicBezTo>
                  <a:pt x="1468554" y="2072694"/>
                  <a:pt x="1526478" y="2055656"/>
                  <a:pt x="1570773" y="2038617"/>
                </a:cubicBezTo>
                <a:lnTo>
                  <a:pt x="1601812" y="2026687"/>
                </a:lnTo>
                <a:lnTo>
                  <a:pt x="1639611" y="1950489"/>
                </a:lnTo>
                <a:cubicBezTo>
                  <a:pt x="1680597" y="1868886"/>
                  <a:pt x="1721583" y="1786904"/>
                  <a:pt x="1761051" y="1703404"/>
                </a:cubicBezTo>
                <a:cubicBezTo>
                  <a:pt x="1897671" y="1414949"/>
                  <a:pt x="2079832" y="1156858"/>
                  <a:pt x="2261992" y="895729"/>
                </a:cubicBezTo>
                <a:cubicBezTo>
                  <a:pt x="2283245" y="862329"/>
                  <a:pt x="2334856" y="847148"/>
                  <a:pt x="2374324" y="831966"/>
                </a:cubicBezTo>
                <a:cubicBezTo>
                  <a:pt x="2441117" y="801602"/>
                  <a:pt x="2510945" y="783384"/>
                  <a:pt x="2577737" y="756057"/>
                </a:cubicBezTo>
                <a:cubicBezTo>
                  <a:pt x="2671853" y="713547"/>
                  <a:pt x="2680962" y="768202"/>
                  <a:pt x="2680962" y="844111"/>
                </a:cubicBezTo>
                <a:cubicBezTo>
                  <a:pt x="2984562" y="616384"/>
                  <a:pt x="3282090" y="391692"/>
                  <a:pt x="3591763" y="157891"/>
                </a:cubicBezTo>
                <a:cubicBezTo>
                  <a:pt x="3512827" y="248982"/>
                  <a:pt x="3442999" y="334001"/>
                  <a:pt x="3373171" y="415983"/>
                </a:cubicBezTo>
                <a:cubicBezTo>
                  <a:pt x="3379242" y="422056"/>
                  <a:pt x="3385315" y="428128"/>
                  <a:pt x="3391386" y="434201"/>
                </a:cubicBezTo>
                <a:cubicBezTo>
                  <a:pt x="3528007" y="294528"/>
                  <a:pt x="3667663" y="154855"/>
                  <a:pt x="3807320" y="12146"/>
                </a:cubicBezTo>
                <a:cubicBezTo>
                  <a:pt x="3810356" y="18219"/>
                  <a:pt x="3816427" y="24291"/>
                  <a:pt x="3822500" y="27327"/>
                </a:cubicBezTo>
                <a:cubicBezTo>
                  <a:pt x="3816427" y="45546"/>
                  <a:pt x="3813392" y="63764"/>
                  <a:pt x="3807320" y="81983"/>
                </a:cubicBezTo>
                <a:cubicBezTo>
                  <a:pt x="3752672" y="85019"/>
                  <a:pt x="3767852" y="127528"/>
                  <a:pt x="3752672" y="160928"/>
                </a:cubicBezTo>
                <a:cubicBezTo>
                  <a:pt x="3734455" y="203437"/>
                  <a:pt x="3694987" y="236837"/>
                  <a:pt x="3655520" y="282383"/>
                </a:cubicBezTo>
                <a:cubicBezTo>
                  <a:pt x="3688915" y="276310"/>
                  <a:pt x="3707131" y="270237"/>
                  <a:pt x="3722311" y="267201"/>
                </a:cubicBezTo>
                <a:cubicBezTo>
                  <a:pt x="3701059" y="309710"/>
                  <a:pt x="3679807" y="352219"/>
                  <a:pt x="3655520" y="394729"/>
                </a:cubicBezTo>
                <a:cubicBezTo>
                  <a:pt x="3658555" y="397765"/>
                  <a:pt x="3661591" y="403837"/>
                  <a:pt x="3664627" y="406874"/>
                </a:cubicBezTo>
                <a:cubicBezTo>
                  <a:pt x="3770888" y="303638"/>
                  <a:pt x="3880184" y="197364"/>
                  <a:pt x="3989480" y="94127"/>
                </a:cubicBezTo>
                <a:cubicBezTo>
                  <a:pt x="3953048" y="188255"/>
                  <a:pt x="3916616" y="276310"/>
                  <a:pt x="3883220" y="364364"/>
                </a:cubicBezTo>
                <a:cubicBezTo>
                  <a:pt x="3889292" y="370438"/>
                  <a:pt x="3895364" y="373474"/>
                  <a:pt x="3901436" y="376510"/>
                </a:cubicBezTo>
                <a:cubicBezTo>
                  <a:pt x="3925724" y="352219"/>
                  <a:pt x="3950012" y="324892"/>
                  <a:pt x="3974300" y="297564"/>
                </a:cubicBezTo>
                <a:cubicBezTo>
                  <a:pt x="3977336" y="303638"/>
                  <a:pt x="3983408" y="306674"/>
                  <a:pt x="3989480" y="312746"/>
                </a:cubicBezTo>
                <a:cubicBezTo>
                  <a:pt x="3946976" y="364364"/>
                  <a:pt x="3904472" y="412946"/>
                  <a:pt x="3852860" y="479746"/>
                </a:cubicBezTo>
                <a:cubicBezTo>
                  <a:pt x="3886255" y="467601"/>
                  <a:pt x="3910544" y="464565"/>
                  <a:pt x="3928760" y="449383"/>
                </a:cubicBezTo>
                <a:cubicBezTo>
                  <a:pt x="4001624" y="382583"/>
                  <a:pt x="4071452" y="306674"/>
                  <a:pt x="4147352" y="236837"/>
                </a:cubicBezTo>
                <a:cubicBezTo>
                  <a:pt x="4159496" y="224692"/>
                  <a:pt x="4189857" y="163964"/>
                  <a:pt x="4211108" y="239874"/>
                </a:cubicBezTo>
                <a:cubicBezTo>
                  <a:pt x="4211108" y="242910"/>
                  <a:pt x="4253612" y="242910"/>
                  <a:pt x="4256648" y="236837"/>
                </a:cubicBezTo>
                <a:cubicBezTo>
                  <a:pt x="4302189" y="163964"/>
                  <a:pt x="4353801" y="130564"/>
                  <a:pt x="4444881" y="151819"/>
                </a:cubicBezTo>
                <a:cubicBezTo>
                  <a:pt x="4466134" y="157891"/>
                  <a:pt x="4502565" y="112346"/>
                  <a:pt x="4535962" y="88055"/>
                </a:cubicBezTo>
                <a:cubicBezTo>
                  <a:pt x="4532926" y="115382"/>
                  <a:pt x="4529889" y="136637"/>
                  <a:pt x="4526853" y="157891"/>
                </a:cubicBezTo>
                <a:cubicBezTo>
                  <a:pt x="4529889" y="163964"/>
                  <a:pt x="4535962" y="167001"/>
                  <a:pt x="4538997" y="173074"/>
                </a:cubicBezTo>
                <a:cubicBezTo>
                  <a:pt x="4605790" y="115382"/>
                  <a:pt x="4675618" y="57692"/>
                  <a:pt x="4742410" y="0"/>
                </a:cubicBezTo>
                <a:close/>
              </a:path>
            </a:pathLst>
          </a:custGeom>
        </p:spPr>
      </p:sp>
    </p:spTree>
  </p:cSld>
  <p:clrMapOvr>
    <a:masterClrMapping/>
  </p:clrMapOvr>
  <p:transition spd="slow" advClick="0" advTm="5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0" name="Freeform 9"/>
          <p:cNvSpPr>
            <a:spLocks noGrp="1"/>
          </p:cNvSpPr>
          <p:nvPr>
            <p:ph type="pic" sz="quarter" idx="11"/>
          </p:nvPr>
        </p:nvSpPr>
        <p:spPr>
          <a:xfrm>
            <a:off x="590550" y="261937"/>
            <a:ext cx="5867400" cy="6334125"/>
          </a:xfrm>
          <a:custGeom>
            <a:avLst/>
            <a:gdLst>
              <a:gd name="connsiteX0" fmla="*/ 2216240 w 5867400"/>
              <a:gd name="connsiteY0" fmla="*/ 5488401 h 6334125"/>
              <a:gd name="connsiteX1" fmla="*/ 2217838 w 5867400"/>
              <a:gd name="connsiteY1" fmla="*/ 5488902 h 6334125"/>
              <a:gd name="connsiteX2" fmla="*/ 2216709 w 5867400"/>
              <a:gd name="connsiteY2" fmla="*/ 5493099 h 6334125"/>
              <a:gd name="connsiteX3" fmla="*/ 2216240 w 5867400"/>
              <a:gd name="connsiteY3" fmla="*/ 5488401 h 6334125"/>
              <a:gd name="connsiteX4" fmla="*/ 608997 w 5867400"/>
              <a:gd name="connsiteY4" fmla="*/ 4291701 h 6334125"/>
              <a:gd name="connsiteX5" fmla="*/ 609527 w 5867400"/>
              <a:gd name="connsiteY5" fmla="*/ 4292163 h 6334125"/>
              <a:gd name="connsiteX6" fmla="*/ 608527 w 5867400"/>
              <a:gd name="connsiteY6" fmla="*/ 4293110 h 6334125"/>
              <a:gd name="connsiteX7" fmla="*/ 608997 w 5867400"/>
              <a:gd name="connsiteY7" fmla="*/ 4291701 h 6334125"/>
              <a:gd name="connsiteX8" fmla="*/ 672385 w 5867400"/>
              <a:gd name="connsiteY8" fmla="*/ 3969855 h 6334125"/>
              <a:gd name="connsiteX9" fmla="*/ 676141 w 5867400"/>
              <a:gd name="connsiteY9" fmla="*/ 3969855 h 6334125"/>
              <a:gd name="connsiteX10" fmla="*/ 675322 w 5867400"/>
              <a:gd name="connsiteY10" fmla="*/ 3972210 h 6334125"/>
              <a:gd name="connsiteX11" fmla="*/ 608997 w 5867400"/>
              <a:gd name="connsiteY11" fmla="*/ 3129651 h 6334125"/>
              <a:gd name="connsiteX12" fmla="*/ 609527 w 5867400"/>
              <a:gd name="connsiteY12" fmla="*/ 3130113 h 6334125"/>
              <a:gd name="connsiteX13" fmla="*/ 608527 w 5867400"/>
              <a:gd name="connsiteY13" fmla="*/ 3131060 h 6334125"/>
              <a:gd name="connsiteX14" fmla="*/ 608997 w 5867400"/>
              <a:gd name="connsiteY14" fmla="*/ 3129651 h 6334125"/>
              <a:gd name="connsiteX15" fmla="*/ 672385 w 5867400"/>
              <a:gd name="connsiteY15" fmla="*/ 2807805 h 6334125"/>
              <a:gd name="connsiteX16" fmla="*/ 676141 w 5867400"/>
              <a:gd name="connsiteY16" fmla="*/ 2807805 h 6334125"/>
              <a:gd name="connsiteX17" fmla="*/ 675322 w 5867400"/>
              <a:gd name="connsiteY17" fmla="*/ 2810160 h 6334125"/>
              <a:gd name="connsiteX18" fmla="*/ 1442434 w 5867400"/>
              <a:gd name="connsiteY18" fmla="*/ 0 h 6334125"/>
              <a:gd name="connsiteX19" fmla="*/ 1720403 w 5867400"/>
              <a:gd name="connsiteY19" fmla="*/ 0 h 6334125"/>
              <a:gd name="connsiteX20" fmla="*/ 1720403 w 5867400"/>
              <a:gd name="connsiteY20" fmla="*/ 56382 h 6334125"/>
              <a:gd name="connsiteX21" fmla="*/ 1874413 w 5867400"/>
              <a:gd name="connsiteY21" fmla="*/ 165386 h 6334125"/>
              <a:gd name="connsiteX22" fmla="*/ 1859388 w 5867400"/>
              <a:gd name="connsiteY22" fmla="*/ 199215 h 6334125"/>
              <a:gd name="connsiteX23" fmla="*/ 1889438 w 5867400"/>
              <a:gd name="connsiteY23" fmla="*/ 187939 h 6334125"/>
              <a:gd name="connsiteX24" fmla="*/ 1945783 w 5867400"/>
              <a:gd name="connsiteY24" fmla="*/ 225527 h 6334125"/>
              <a:gd name="connsiteX25" fmla="*/ 2069742 w 5867400"/>
              <a:gd name="connsiteY25" fmla="*/ 259356 h 6334125"/>
              <a:gd name="connsiteX26" fmla="*/ 2178676 w 5867400"/>
              <a:gd name="connsiteY26" fmla="*/ 353325 h 6334125"/>
              <a:gd name="connsiteX27" fmla="*/ 2253803 w 5867400"/>
              <a:gd name="connsiteY27" fmla="*/ 372119 h 6334125"/>
              <a:gd name="connsiteX28" fmla="*/ 2317661 w 5867400"/>
              <a:gd name="connsiteY28" fmla="*/ 387154 h 6334125"/>
              <a:gd name="connsiteX29" fmla="*/ 2313904 w 5867400"/>
              <a:gd name="connsiteY29" fmla="*/ 413465 h 6334125"/>
              <a:gd name="connsiteX30" fmla="*/ 2238778 w 5867400"/>
              <a:gd name="connsiteY30" fmla="*/ 413465 h 6334125"/>
              <a:gd name="connsiteX31" fmla="*/ 2332686 w 5867400"/>
              <a:gd name="connsiteY31" fmla="*/ 514952 h 6334125"/>
              <a:gd name="connsiteX32" fmla="*/ 2434107 w 5867400"/>
              <a:gd name="connsiteY32" fmla="*/ 518711 h 6334125"/>
              <a:gd name="connsiteX33" fmla="*/ 2396544 w 5867400"/>
              <a:gd name="connsiteY33" fmla="*/ 590128 h 6334125"/>
              <a:gd name="connsiteX34" fmla="*/ 2479183 w 5867400"/>
              <a:gd name="connsiteY34" fmla="*/ 657786 h 6334125"/>
              <a:gd name="connsiteX35" fmla="*/ 2486696 w 5867400"/>
              <a:gd name="connsiteY35" fmla="*/ 601404 h 6334125"/>
              <a:gd name="connsiteX36" fmla="*/ 2584361 w 5867400"/>
              <a:gd name="connsiteY36" fmla="*/ 684097 h 6334125"/>
              <a:gd name="connsiteX37" fmla="*/ 2723345 w 5867400"/>
              <a:gd name="connsiteY37" fmla="*/ 849483 h 6334125"/>
              <a:gd name="connsiteX38" fmla="*/ 2805985 w 5867400"/>
              <a:gd name="connsiteY38" fmla="*/ 898347 h 6334125"/>
              <a:gd name="connsiteX39" fmla="*/ 2839792 w 5867400"/>
              <a:gd name="connsiteY39" fmla="*/ 849483 h 6334125"/>
              <a:gd name="connsiteX40" fmla="*/ 2881112 w 5867400"/>
              <a:gd name="connsiteY40" fmla="*/ 966005 h 6334125"/>
              <a:gd name="connsiteX41" fmla="*/ 2997558 w 5867400"/>
              <a:gd name="connsiteY41" fmla="*/ 1059975 h 6334125"/>
              <a:gd name="connsiteX42" fmla="*/ 3076441 w 5867400"/>
              <a:gd name="connsiteY42" fmla="*/ 1075010 h 6334125"/>
              <a:gd name="connsiteX43" fmla="*/ 3181618 w 5867400"/>
              <a:gd name="connsiteY43" fmla="*/ 1029905 h 6334125"/>
              <a:gd name="connsiteX44" fmla="*/ 3159080 w 5867400"/>
              <a:gd name="connsiteY44" fmla="*/ 950970 h 6334125"/>
              <a:gd name="connsiteX45" fmla="*/ 3192887 w 5867400"/>
              <a:gd name="connsiteY45" fmla="*/ 969764 h 6334125"/>
              <a:gd name="connsiteX46" fmla="*/ 3219182 w 5867400"/>
              <a:gd name="connsiteY46" fmla="*/ 879554 h 6334125"/>
              <a:gd name="connsiteX47" fmla="*/ 3244537 w 5867400"/>
              <a:gd name="connsiteY47" fmla="*/ 857001 h 6334125"/>
              <a:gd name="connsiteX48" fmla="*/ 3286796 w 5867400"/>
              <a:gd name="connsiteY48" fmla="*/ 834448 h 6334125"/>
              <a:gd name="connsiteX49" fmla="*/ 3290552 w 5867400"/>
              <a:gd name="connsiteY49" fmla="*/ 836328 h 6334125"/>
              <a:gd name="connsiteX50" fmla="*/ 3316847 w 5867400"/>
              <a:gd name="connsiteY50" fmla="*/ 849483 h 6334125"/>
              <a:gd name="connsiteX51" fmla="*/ 3301821 w 5867400"/>
              <a:gd name="connsiteY51" fmla="*/ 778067 h 6334125"/>
              <a:gd name="connsiteX52" fmla="*/ 3391973 w 5867400"/>
              <a:gd name="connsiteY52" fmla="*/ 785584 h 6334125"/>
              <a:gd name="connsiteX53" fmla="*/ 3527202 w 5867400"/>
              <a:gd name="connsiteY53" fmla="*/ 860760 h 6334125"/>
              <a:gd name="connsiteX54" fmla="*/ 3553496 w 5867400"/>
              <a:gd name="connsiteY54" fmla="*/ 898347 h 6334125"/>
              <a:gd name="connsiteX55" fmla="*/ 3497151 w 5867400"/>
              <a:gd name="connsiteY55" fmla="*/ 962247 h 6334125"/>
              <a:gd name="connsiteX56" fmla="*/ 3602328 w 5867400"/>
              <a:gd name="connsiteY56" fmla="*/ 1044940 h 6334125"/>
              <a:gd name="connsiteX57" fmla="*/ 3699993 w 5867400"/>
              <a:gd name="connsiteY57" fmla="*/ 1165221 h 6334125"/>
              <a:gd name="connsiteX58" fmla="*/ 3778876 w 5867400"/>
              <a:gd name="connsiteY58" fmla="*/ 1326848 h 6334125"/>
              <a:gd name="connsiteX59" fmla="*/ 3730044 w 5867400"/>
              <a:gd name="connsiteY59" fmla="*/ 1262949 h 6334125"/>
              <a:gd name="connsiteX60" fmla="*/ 3711262 w 5867400"/>
              <a:gd name="connsiteY60" fmla="*/ 1277984 h 6334125"/>
              <a:gd name="connsiteX61" fmla="*/ 3797658 w 5867400"/>
              <a:gd name="connsiteY61" fmla="*/ 1364436 h 6334125"/>
              <a:gd name="connsiteX62" fmla="*/ 3921617 w 5867400"/>
              <a:gd name="connsiteY62" fmla="*/ 1420817 h 6334125"/>
              <a:gd name="connsiteX63" fmla="*/ 3955424 w 5867400"/>
              <a:gd name="connsiteY63" fmla="*/ 1495993 h 6334125"/>
              <a:gd name="connsiteX64" fmla="*/ 3996744 w 5867400"/>
              <a:gd name="connsiteY64" fmla="*/ 1635068 h 6334125"/>
              <a:gd name="connsiteX65" fmla="*/ 4075627 w 5867400"/>
              <a:gd name="connsiteY65" fmla="*/ 1574927 h 6334125"/>
              <a:gd name="connsiteX66" fmla="*/ 4105678 w 5867400"/>
              <a:gd name="connsiteY66" fmla="*/ 1574927 h 6334125"/>
              <a:gd name="connsiteX67" fmla="*/ 4109434 w 5867400"/>
              <a:gd name="connsiteY67" fmla="*/ 1593721 h 6334125"/>
              <a:gd name="connsiteX68" fmla="*/ 4109434 w 5867400"/>
              <a:gd name="connsiteY68" fmla="*/ 1612515 h 6334125"/>
              <a:gd name="connsiteX69" fmla="*/ 4124459 w 5867400"/>
              <a:gd name="connsiteY69" fmla="*/ 1612515 h 6334125"/>
              <a:gd name="connsiteX70" fmla="*/ 4165779 w 5867400"/>
              <a:gd name="connsiteY70" fmla="*/ 1665138 h 6334125"/>
              <a:gd name="connsiteX71" fmla="*/ 4222124 w 5867400"/>
              <a:gd name="connsiteY71" fmla="*/ 1762866 h 6334125"/>
              <a:gd name="connsiteX72" fmla="*/ 4237150 w 5867400"/>
              <a:gd name="connsiteY72" fmla="*/ 1777901 h 6334125"/>
              <a:gd name="connsiteX73" fmla="*/ 4240906 w 5867400"/>
              <a:gd name="connsiteY73" fmla="*/ 1796695 h 6334125"/>
              <a:gd name="connsiteX74" fmla="*/ 4297251 w 5867400"/>
              <a:gd name="connsiteY74" fmla="*/ 1834283 h 6334125"/>
              <a:gd name="connsiteX75" fmla="*/ 4331058 w 5867400"/>
              <a:gd name="connsiteY75" fmla="*/ 1871870 h 6334125"/>
              <a:gd name="connsiteX76" fmla="*/ 4368621 w 5867400"/>
              <a:gd name="connsiteY76" fmla="*/ 1905699 h 6334125"/>
              <a:gd name="connsiteX77" fmla="*/ 4402428 w 5867400"/>
              <a:gd name="connsiteY77" fmla="*/ 1962081 h 6334125"/>
              <a:gd name="connsiteX78" fmla="*/ 4515119 w 5867400"/>
              <a:gd name="connsiteY78" fmla="*/ 2108673 h 6334125"/>
              <a:gd name="connsiteX79" fmla="*/ 4548926 w 5867400"/>
              <a:gd name="connsiteY79" fmla="*/ 2097397 h 6334125"/>
              <a:gd name="connsiteX80" fmla="*/ 4537657 w 5867400"/>
              <a:gd name="connsiteY80" fmla="*/ 2056050 h 6334125"/>
              <a:gd name="connsiteX81" fmla="*/ 4533900 w 5867400"/>
              <a:gd name="connsiteY81" fmla="*/ 1984634 h 6334125"/>
              <a:gd name="connsiteX82" fmla="*/ 4605271 w 5867400"/>
              <a:gd name="connsiteY82" fmla="*/ 2082362 h 6334125"/>
              <a:gd name="connsiteX83" fmla="*/ 4642834 w 5867400"/>
              <a:gd name="connsiteY83" fmla="*/ 2052292 h 6334125"/>
              <a:gd name="connsiteX84" fmla="*/ 4714204 w 5867400"/>
              <a:gd name="connsiteY84" fmla="*/ 2150020 h 6334125"/>
              <a:gd name="connsiteX85" fmla="*/ 4744255 w 5867400"/>
              <a:gd name="connsiteY85" fmla="*/ 2195125 h 6334125"/>
              <a:gd name="connsiteX86" fmla="*/ 4909534 w 5867400"/>
              <a:gd name="connsiteY86" fmla="*/ 2439445 h 6334125"/>
              <a:gd name="connsiteX87" fmla="*/ 4935828 w 5867400"/>
              <a:gd name="connsiteY87" fmla="*/ 2446963 h 6334125"/>
              <a:gd name="connsiteX88" fmla="*/ 5014712 w 5867400"/>
              <a:gd name="connsiteY88" fmla="*/ 2507104 h 6334125"/>
              <a:gd name="connsiteX89" fmla="*/ 5059788 w 5867400"/>
              <a:gd name="connsiteY89" fmla="*/ 2548450 h 6334125"/>
              <a:gd name="connsiteX90" fmla="*/ 5104864 w 5867400"/>
              <a:gd name="connsiteY90" fmla="*/ 2510862 h 6334125"/>
              <a:gd name="connsiteX91" fmla="*/ 5127402 w 5867400"/>
              <a:gd name="connsiteY91" fmla="*/ 2461998 h 6334125"/>
              <a:gd name="connsiteX92" fmla="*/ 5149940 w 5867400"/>
              <a:gd name="connsiteY92" fmla="*/ 2461998 h 6334125"/>
              <a:gd name="connsiteX93" fmla="*/ 5273899 w 5867400"/>
              <a:gd name="connsiteY93" fmla="*/ 2488309 h 6334125"/>
              <a:gd name="connsiteX94" fmla="*/ 5326488 w 5867400"/>
              <a:gd name="connsiteY94" fmla="*/ 2507104 h 6334125"/>
              <a:gd name="connsiteX95" fmla="*/ 5364051 w 5867400"/>
              <a:gd name="connsiteY95" fmla="*/ 2612349 h 6334125"/>
              <a:gd name="connsiteX96" fmla="*/ 5356538 w 5867400"/>
              <a:gd name="connsiteY96" fmla="*/ 2804047 h 6334125"/>
              <a:gd name="connsiteX97" fmla="*/ 5303950 w 5867400"/>
              <a:gd name="connsiteY97" fmla="*/ 2954398 h 6334125"/>
              <a:gd name="connsiteX98" fmla="*/ 5367807 w 5867400"/>
              <a:gd name="connsiteY98" fmla="*/ 2973191 h 6334125"/>
              <a:gd name="connsiteX99" fmla="*/ 5142427 w 5867400"/>
              <a:gd name="connsiteY99" fmla="*/ 3063402 h 6334125"/>
              <a:gd name="connsiteX100" fmla="*/ 5108620 w 5867400"/>
              <a:gd name="connsiteY100" fmla="*/ 3221271 h 6334125"/>
              <a:gd name="connsiteX101" fmla="*/ 5093595 w 5867400"/>
              <a:gd name="connsiteY101" fmla="*/ 3277652 h 6334125"/>
              <a:gd name="connsiteX102" fmla="*/ 5131158 w 5867400"/>
              <a:gd name="connsiteY102" fmla="*/ 3296446 h 6334125"/>
              <a:gd name="connsiteX103" fmla="*/ 5146183 w 5867400"/>
              <a:gd name="connsiteY103" fmla="*/ 3315240 h 6334125"/>
              <a:gd name="connsiteX104" fmla="*/ 5164965 w 5867400"/>
              <a:gd name="connsiteY104" fmla="*/ 3352828 h 6334125"/>
              <a:gd name="connsiteX105" fmla="*/ 5172478 w 5867400"/>
              <a:gd name="connsiteY105" fmla="*/ 3352828 h 6334125"/>
              <a:gd name="connsiteX106" fmla="*/ 5183747 w 5867400"/>
              <a:gd name="connsiteY106" fmla="*/ 3352828 h 6334125"/>
              <a:gd name="connsiteX107" fmla="*/ 5202528 w 5867400"/>
              <a:gd name="connsiteY107" fmla="*/ 3352828 h 6334125"/>
              <a:gd name="connsiteX108" fmla="*/ 5334000 w 5867400"/>
              <a:gd name="connsiteY108" fmla="*/ 3315240 h 6334125"/>
              <a:gd name="connsiteX109" fmla="*/ 5514304 w 5867400"/>
              <a:gd name="connsiteY109" fmla="*/ 3375380 h 6334125"/>
              <a:gd name="connsiteX110" fmla="*/ 5548112 w 5867400"/>
              <a:gd name="connsiteY110" fmla="*/ 3458074 h 6334125"/>
              <a:gd name="connsiteX111" fmla="*/ 5548112 w 5867400"/>
              <a:gd name="connsiteY111" fmla="*/ 3544525 h 6334125"/>
              <a:gd name="connsiteX112" fmla="*/ 5604457 w 5867400"/>
              <a:gd name="connsiteY112" fmla="*/ 3800122 h 6334125"/>
              <a:gd name="connsiteX113" fmla="*/ 5623238 w 5867400"/>
              <a:gd name="connsiteY113" fmla="*/ 4033166 h 6334125"/>
              <a:gd name="connsiteX114" fmla="*/ 5672071 w 5867400"/>
              <a:gd name="connsiteY114" fmla="*/ 4307557 h 6334125"/>
              <a:gd name="connsiteX115" fmla="*/ 5596944 w 5867400"/>
              <a:gd name="connsiteY115" fmla="*/ 4292522 h 6334125"/>
              <a:gd name="connsiteX116" fmla="*/ 5673010 w 5867400"/>
              <a:gd name="connsiteY116" fmla="*/ 4353602 h 6334125"/>
              <a:gd name="connsiteX117" fmla="*/ 5742387 w 5867400"/>
              <a:gd name="connsiteY117" fmla="*/ 4408214 h 6334125"/>
              <a:gd name="connsiteX118" fmla="*/ 5739215 w 5867400"/>
              <a:gd name="connsiteY118" fmla="*/ 4417031 h 6334125"/>
              <a:gd name="connsiteX119" fmla="*/ 5743441 w 5867400"/>
              <a:gd name="connsiteY119" fmla="*/ 4409044 h 6334125"/>
              <a:gd name="connsiteX120" fmla="*/ 5742387 w 5867400"/>
              <a:gd name="connsiteY120" fmla="*/ 4408214 h 6334125"/>
              <a:gd name="connsiteX121" fmla="*/ 5743441 w 5867400"/>
              <a:gd name="connsiteY121" fmla="*/ 4405285 h 6334125"/>
              <a:gd name="connsiteX122" fmla="*/ 5765979 w 5867400"/>
              <a:gd name="connsiteY122" fmla="*/ 4600741 h 6334125"/>
              <a:gd name="connsiteX123" fmla="*/ 5867400 w 5867400"/>
              <a:gd name="connsiteY123" fmla="*/ 4668399 h 6334125"/>
              <a:gd name="connsiteX124" fmla="*/ 5852375 w 5867400"/>
              <a:gd name="connsiteY124" fmla="*/ 4871373 h 6334125"/>
              <a:gd name="connsiteX125" fmla="*/ 5811055 w 5867400"/>
              <a:gd name="connsiteY125" fmla="*/ 4856338 h 6334125"/>
              <a:gd name="connsiteX126" fmla="*/ 5818568 w 5867400"/>
              <a:gd name="connsiteY126" fmla="*/ 4961584 h 6334125"/>
              <a:gd name="connsiteX127" fmla="*/ 5672071 w 5867400"/>
              <a:gd name="connsiteY127" fmla="*/ 5021724 h 6334125"/>
              <a:gd name="connsiteX128" fmla="*/ 5637325 w 5867400"/>
              <a:gd name="connsiteY128" fmla="*/ 5074347 h 6334125"/>
              <a:gd name="connsiteX129" fmla="*/ 5613845 w 5867400"/>
              <a:gd name="connsiteY129" fmla="*/ 5107695 h 6334125"/>
              <a:gd name="connsiteX130" fmla="*/ 5612381 w 5867400"/>
              <a:gd name="connsiteY130" fmla="*/ 5139246 h 6334125"/>
              <a:gd name="connsiteX131" fmla="*/ 5623238 w 5867400"/>
              <a:gd name="connsiteY131" fmla="*/ 5195216 h 6334125"/>
              <a:gd name="connsiteX132" fmla="*/ 5672071 w 5867400"/>
              <a:gd name="connsiteY132" fmla="*/ 5469607 h 6334125"/>
              <a:gd name="connsiteX133" fmla="*/ 5596944 w 5867400"/>
              <a:gd name="connsiteY133" fmla="*/ 5454572 h 6334125"/>
              <a:gd name="connsiteX134" fmla="*/ 5673010 w 5867400"/>
              <a:gd name="connsiteY134" fmla="*/ 5515652 h 6334125"/>
              <a:gd name="connsiteX135" fmla="*/ 5742387 w 5867400"/>
              <a:gd name="connsiteY135" fmla="*/ 5570264 h 6334125"/>
              <a:gd name="connsiteX136" fmla="*/ 5739215 w 5867400"/>
              <a:gd name="connsiteY136" fmla="*/ 5579081 h 6334125"/>
              <a:gd name="connsiteX137" fmla="*/ 5743441 w 5867400"/>
              <a:gd name="connsiteY137" fmla="*/ 5571094 h 6334125"/>
              <a:gd name="connsiteX138" fmla="*/ 5742387 w 5867400"/>
              <a:gd name="connsiteY138" fmla="*/ 5570264 h 6334125"/>
              <a:gd name="connsiteX139" fmla="*/ 5743441 w 5867400"/>
              <a:gd name="connsiteY139" fmla="*/ 5567335 h 6334125"/>
              <a:gd name="connsiteX140" fmla="*/ 5765979 w 5867400"/>
              <a:gd name="connsiteY140" fmla="*/ 5762791 h 6334125"/>
              <a:gd name="connsiteX141" fmla="*/ 5867400 w 5867400"/>
              <a:gd name="connsiteY141" fmla="*/ 5830449 h 6334125"/>
              <a:gd name="connsiteX142" fmla="*/ 5852375 w 5867400"/>
              <a:gd name="connsiteY142" fmla="*/ 6033423 h 6334125"/>
              <a:gd name="connsiteX143" fmla="*/ 5811055 w 5867400"/>
              <a:gd name="connsiteY143" fmla="*/ 6018388 h 6334125"/>
              <a:gd name="connsiteX144" fmla="*/ 5818568 w 5867400"/>
              <a:gd name="connsiteY144" fmla="*/ 6123634 h 6334125"/>
              <a:gd name="connsiteX145" fmla="*/ 5672071 w 5867400"/>
              <a:gd name="connsiteY145" fmla="*/ 6183774 h 6334125"/>
              <a:gd name="connsiteX146" fmla="*/ 5608213 w 5867400"/>
              <a:gd name="connsiteY146" fmla="*/ 6277744 h 6334125"/>
              <a:gd name="connsiteX147" fmla="*/ 5555624 w 5867400"/>
              <a:gd name="connsiteY147" fmla="*/ 6273985 h 6334125"/>
              <a:gd name="connsiteX148" fmla="*/ 5555624 w 5867400"/>
              <a:gd name="connsiteY148" fmla="*/ 6296537 h 6334125"/>
              <a:gd name="connsiteX149" fmla="*/ 5551868 w 5867400"/>
              <a:gd name="connsiteY149" fmla="*/ 6311573 h 6334125"/>
              <a:gd name="connsiteX150" fmla="*/ 5382833 w 5867400"/>
              <a:gd name="connsiteY150" fmla="*/ 6296537 h 6334125"/>
              <a:gd name="connsiteX151" fmla="*/ 5052275 w 5867400"/>
              <a:gd name="connsiteY151" fmla="*/ 6334125 h 6334125"/>
              <a:gd name="connsiteX152" fmla="*/ 5093595 w 5867400"/>
              <a:gd name="connsiteY152" fmla="*/ 6258950 h 6334125"/>
              <a:gd name="connsiteX153" fmla="*/ 5048519 w 5867400"/>
              <a:gd name="connsiteY153" fmla="*/ 6217603 h 6334125"/>
              <a:gd name="connsiteX154" fmla="*/ 4759281 w 5867400"/>
              <a:gd name="connsiteY154" fmla="*/ 6191292 h 6334125"/>
              <a:gd name="connsiteX155" fmla="*/ 4789331 w 5867400"/>
              <a:gd name="connsiteY155" fmla="*/ 6255191 h 6334125"/>
              <a:gd name="connsiteX156" fmla="*/ 4744255 w 5867400"/>
              <a:gd name="connsiteY156" fmla="*/ 6251432 h 6334125"/>
              <a:gd name="connsiteX157" fmla="*/ 4530144 w 5867400"/>
              <a:gd name="connsiteY157" fmla="*/ 6191292 h 6334125"/>
              <a:gd name="connsiteX158" fmla="*/ 4263444 w 5867400"/>
              <a:gd name="connsiteY158" fmla="*/ 6104840 h 6334125"/>
              <a:gd name="connsiteX159" fmla="*/ 4203343 w 5867400"/>
              <a:gd name="connsiteY159" fmla="*/ 6127393 h 6334125"/>
              <a:gd name="connsiteX160" fmla="*/ 4146997 w 5867400"/>
              <a:gd name="connsiteY160" fmla="*/ 6123634 h 6334125"/>
              <a:gd name="connsiteX161" fmla="*/ 3977962 w 5867400"/>
              <a:gd name="connsiteY161" fmla="*/ 6123634 h 6334125"/>
              <a:gd name="connsiteX162" fmla="*/ 3767607 w 5867400"/>
              <a:gd name="connsiteY162" fmla="*/ 6055976 h 6334125"/>
              <a:gd name="connsiteX163" fmla="*/ 3823952 w 5867400"/>
              <a:gd name="connsiteY163" fmla="*/ 6168739 h 6334125"/>
              <a:gd name="connsiteX164" fmla="*/ 3797658 w 5867400"/>
              <a:gd name="connsiteY164" fmla="*/ 6183774 h 6334125"/>
              <a:gd name="connsiteX165" fmla="*/ 3609841 w 5867400"/>
              <a:gd name="connsiteY165" fmla="*/ 6082287 h 6334125"/>
              <a:gd name="connsiteX166" fmla="*/ 3534714 w 5867400"/>
              <a:gd name="connsiteY166" fmla="*/ 6210086 h 6334125"/>
              <a:gd name="connsiteX167" fmla="*/ 3463344 w 5867400"/>
              <a:gd name="connsiteY167" fmla="*/ 6131151 h 6334125"/>
              <a:gd name="connsiteX168" fmla="*/ 3260502 w 5867400"/>
              <a:gd name="connsiteY168" fmla="*/ 6018388 h 6334125"/>
              <a:gd name="connsiteX169" fmla="*/ 3245476 w 5867400"/>
              <a:gd name="connsiteY169" fmla="*/ 6059735 h 6334125"/>
              <a:gd name="connsiteX170" fmla="*/ 3185375 w 5867400"/>
              <a:gd name="connsiteY170" fmla="*/ 5958248 h 6334125"/>
              <a:gd name="connsiteX171" fmla="*/ 3144055 w 5867400"/>
              <a:gd name="connsiteY171" fmla="*/ 6059735 h 6334125"/>
              <a:gd name="connsiteX172" fmla="*/ 3102736 w 5867400"/>
              <a:gd name="connsiteY172" fmla="*/ 5977042 h 6334125"/>
              <a:gd name="connsiteX173" fmla="*/ 3016340 w 5867400"/>
              <a:gd name="connsiteY173" fmla="*/ 6014629 h 6334125"/>
              <a:gd name="connsiteX174" fmla="*/ 2794716 w 5867400"/>
              <a:gd name="connsiteY174" fmla="*/ 5845484 h 6334125"/>
              <a:gd name="connsiteX175" fmla="*/ 2685782 w 5867400"/>
              <a:gd name="connsiteY175" fmla="*/ 5826691 h 6334125"/>
              <a:gd name="connsiteX176" fmla="*/ 2651975 w 5867400"/>
              <a:gd name="connsiteY176" fmla="*/ 5822932 h 6334125"/>
              <a:gd name="connsiteX177" fmla="*/ 2351468 w 5867400"/>
              <a:gd name="connsiteY177" fmla="*/ 5698892 h 6334125"/>
              <a:gd name="connsiteX178" fmla="*/ 2306392 w 5867400"/>
              <a:gd name="connsiteY178" fmla="*/ 5646269 h 6334125"/>
              <a:gd name="connsiteX179" fmla="*/ 2321417 w 5867400"/>
              <a:gd name="connsiteY179" fmla="*/ 5627475 h 6334125"/>
              <a:gd name="connsiteX180" fmla="*/ 2456645 w 5867400"/>
              <a:gd name="connsiteY180" fmla="*/ 5683857 h 6334125"/>
              <a:gd name="connsiteX181" fmla="*/ 2310148 w 5867400"/>
              <a:gd name="connsiteY181" fmla="*/ 5525989 h 6334125"/>
              <a:gd name="connsiteX182" fmla="*/ 2271646 w 5867400"/>
              <a:gd name="connsiteY182" fmla="*/ 5505785 h 6334125"/>
              <a:gd name="connsiteX183" fmla="*/ 2217838 w 5867400"/>
              <a:gd name="connsiteY183" fmla="*/ 5488902 h 6334125"/>
              <a:gd name="connsiteX184" fmla="*/ 2219996 w 5867400"/>
              <a:gd name="connsiteY184" fmla="*/ 5480883 h 6334125"/>
              <a:gd name="connsiteX185" fmla="*/ 2058474 w 5867400"/>
              <a:gd name="connsiteY185" fmla="*/ 5432019 h 6334125"/>
              <a:gd name="connsiteX186" fmla="*/ 1885682 w 5867400"/>
              <a:gd name="connsiteY186" fmla="*/ 5353085 h 6334125"/>
              <a:gd name="connsiteX187" fmla="*/ 1881926 w 5867400"/>
              <a:gd name="connsiteY187" fmla="*/ 5338050 h 6334125"/>
              <a:gd name="connsiteX188" fmla="*/ 1776748 w 5867400"/>
              <a:gd name="connsiteY188" fmla="*/ 5214010 h 6334125"/>
              <a:gd name="connsiteX189" fmla="*/ 1727916 w 5867400"/>
              <a:gd name="connsiteY189" fmla="*/ 5168905 h 6334125"/>
              <a:gd name="connsiteX190" fmla="*/ 1727916 w 5867400"/>
              <a:gd name="connsiteY190" fmla="*/ 5229045 h 6334125"/>
              <a:gd name="connsiteX191" fmla="*/ 1709134 w 5867400"/>
              <a:gd name="connsiteY191" fmla="*/ 5251598 h 6334125"/>
              <a:gd name="connsiteX192" fmla="*/ 1694109 w 5867400"/>
              <a:gd name="connsiteY192" fmla="*/ 5206492 h 6334125"/>
              <a:gd name="connsiteX193" fmla="*/ 1412383 w 5867400"/>
              <a:gd name="connsiteY193" fmla="*/ 5003519 h 6334125"/>
              <a:gd name="connsiteX194" fmla="*/ 1254617 w 5867400"/>
              <a:gd name="connsiteY194" fmla="*/ 4808062 h 6334125"/>
              <a:gd name="connsiteX195" fmla="*/ 1190759 w 5867400"/>
              <a:gd name="connsiteY195" fmla="*/ 4751681 h 6334125"/>
              <a:gd name="connsiteX196" fmla="*/ 1187003 w 5867400"/>
              <a:gd name="connsiteY196" fmla="*/ 4725369 h 6334125"/>
              <a:gd name="connsiteX197" fmla="*/ 1164465 w 5867400"/>
              <a:gd name="connsiteY197" fmla="*/ 4684023 h 6334125"/>
              <a:gd name="connsiteX198" fmla="*/ 1123145 w 5867400"/>
              <a:gd name="connsiteY198" fmla="*/ 4646435 h 6334125"/>
              <a:gd name="connsiteX199" fmla="*/ 1149440 w 5867400"/>
              <a:gd name="connsiteY199" fmla="*/ 4623882 h 6334125"/>
              <a:gd name="connsiteX200" fmla="*/ 1360750 w 5867400"/>
              <a:gd name="connsiteY200" fmla="*/ 4805511 h 6334125"/>
              <a:gd name="connsiteX201" fmla="*/ 1427409 w 5867400"/>
              <a:gd name="connsiteY201" fmla="*/ 4886997 h 6334125"/>
              <a:gd name="connsiteX202" fmla="*/ 1442434 w 5867400"/>
              <a:gd name="connsiteY202" fmla="*/ 4875720 h 6334125"/>
              <a:gd name="connsiteX203" fmla="*/ 1360750 w 5867400"/>
              <a:gd name="connsiteY203" fmla="*/ 4805511 h 6334125"/>
              <a:gd name="connsiteX204" fmla="*/ 1336318 w 5867400"/>
              <a:gd name="connsiteY204" fmla="*/ 4775643 h 6334125"/>
              <a:gd name="connsiteX205" fmla="*/ 1250861 w 5867400"/>
              <a:gd name="connsiteY205" fmla="*/ 4661470 h 6334125"/>
              <a:gd name="connsiteX206" fmla="*/ 1108120 w 5867400"/>
              <a:gd name="connsiteY206" fmla="*/ 4496084 h 6334125"/>
              <a:gd name="connsiteX207" fmla="*/ 1032993 w 5867400"/>
              <a:gd name="connsiteY207" fmla="*/ 4383321 h 6334125"/>
              <a:gd name="connsiteX208" fmla="*/ 991673 w 5867400"/>
              <a:gd name="connsiteY208" fmla="*/ 4353250 h 6334125"/>
              <a:gd name="connsiteX209" fmla="*/ 863958 w 5867400"/>
              <a:gd name="connsiteY209" fmla="*/ 4326939 h 6334125"/>
              <a:gd name="connsiteX210" fmla="*/ 1126902 w 5867400"/>
              <a:gd name="connsiteY210" fmla="*/ 4582536 h 6334125"/>
              <a:gd name="connsiteX211" fmla="*/ 1108120 w 5867400"/>
              <a:gd name="connsiteY211" fmla="*/ 4642676 h 6334125"/>
              <a:gd name="connsiteX212" fmla="*/ 841420 w 5867400"/>
              <a:gd name="connsiteY212" fmla="*/ 4402115 h 6334125"/>
              <a:gd name="connsiteX213" fmla="*/ 503349 w 5867400"/>
              <a:gd name="connsiteY213" fmla="*/ 4375803 h 6334125"/>
              <a:gd name="connsiteX214" fmla="*/ 623552 w 5867400"/>
              <a:gd name="connsiteY214" fmla="*/ 4304386 h 6334125"/>
              <a:gd name="connsiteX215" fmla="*/ 609527 w 5867400"/>
              <a:gd name="connsiteY215" fmla="*/ 4292163 h 6334125"/>
              <a:gd name="connsiteX216" fmla="*/ 652194 w 5867400"/>
              <a:gd name="connsiteY216" fmla="*/ 4251764 h 6334125"/>
              <a:gd name="connsiteX217" fmla="*/ 687410 w 5867400"/>
              <a:gd name="connsiteY217" fmla="*/ 4210417 h 6334125"/>
              <a:gd name="connsiteX218" fmla="*/ 702435 w 5867400"/>
              <a:gd name="connsiteY218" fmla="*/ 4120207 h 6334125"/>
              <a:gd name="connsiteX219" fmla="*/ 770049 w 5867400"/>
              <a:gd name="connsiteY219" fmla="*/ 4093895 h 6334125"/>
              <a:gd name="connsiteX220" fmla="*/ 666618 w 5867400"/>
              <a:gd name="connsiteY220" fmla="*/ 3997231 h 6334125"/>
              <a:gd name="connsiteX221" fmla="*/ 675322 w 5867400"/>
              <a:gd name="connsiteY221" fmla="*/ 3972210 h 6334125"/>
              <a:gd name="connsiteX222" fmla="*/ 716639 w 5867400"/>
              <a:gd name="connsiteY222" fmla="*/ 4005329 h 6334125"/>
              <a:gd name="connsiteX223" fmla="*/ 867714 w 5867400"/>
              <a:gd name="connsiteY223" fmla="*/ 4075101 h 6334125"/>
              <a:gd name="connsiteX224" fmla="*/ 897765 w 5867400"/>
              <a:gd name="connsiteY224" fmla="*/ 4105171 h 6334125"/>
              <a:gd name="connsiteX225" fmla="*/ 1029237 w 5867400"/>
              <a:gd name="connsiteY225" fmla="*/ 4259281 h 6334125"/>
              <a:gd name="connsiteX226" fmla="*/ 972892 w 5867400"/>
              <a:gd name="connsiteY226" fmla="*/ 4184106 h 6334125"/>
              <a:gd name="connsiteX227" fmla="*/ 1055531 w 5867400"/>
              <a:gd name="connsiteY227" fmla="*/ 4199141 h 6334125"/>
              <a:gd name="connsiteX228" fmla="*/ 972892 w 5867400"/>
              <a:gd name="connsiteY228" fmla="*/ 4060066 h 6334125"/>
              <a:gd name="connsiteX229" fmla="*/ 1051775 w 5867400"/>
              <a:gd name="connsiteY229" fmla="*/ 4071342 h 6334125"/>
              <a:gd name="connsiteX230" fmla="*/ 1051775 w 5867400"/>
              <a:gd name="connsiteY230" fmla="*/ 3954820 h 6334125"/>
              <a:gd name="connsiteX231" fmla="*/ 1093095 w 5867400"/>
              <a:gd name="connsiteY231" fmla="*/ 4022478 h 6334125"/>
              <a:gd name="connsiteX232" fmla="*/ 1111876 w 5867400"/>
              <a:gd name="connsiteY232" fmla="*/ 3969855 h 6334125"/>
              <a:gd name="connsiteX233" fmla="*/ 939085 w 5867400"/>
              <a:gd name="connsiteY233" fmla="*/ 3793193 h 6334125"/>
              <a:gd name="connsiteX234" fmla="*/ 954110 w 5867400"/>
              <a:gd name="connsiteY234" fmla="*/ 3770640 h 6334125"/>
              <a:gd name="connsiteX235" fmla="*/ 1168221 w 5867400"/>
              <a:gd name="connsiteY235" fmla="*/ 3868369 h 6334125"/>
              <a:gd name="connsiteX236" fmla="*/ 1175734 w 5867400"/>
              <a:gd name="connsiteY236" fmla="*/ 3793193 h 6334125"/>
              <a:gd name="connsiteX237" fmla="*/ 1126902 w 5867400"/>
              <a:gd name="connsiteY237" fmla="*/ 3785676 h 6334125"/>
              <a:gd name="connsiteX238" fmla="*/ 1044262 w 5867400"/>
              <a:gd name="connsiteY238" fmla="*/ 3537596 h 6334125"/>
              <a:gd name="connsiteX239" fmla="*/ 1017968 w 5867400"/>
              <a:gd name="connsiteY239" fmla="*/ 3545114 h 6334125"/>
              <a:gd name="connsiteX240" fmla="*/ 1029237 w 5867400"/>
              <a:gd name="connsiteY240" fmla="*/ 3620289 h 6334125"/>
              <a:gd name="connsiteX241" fmla="*/ 905278 w 5867400"/>
              <a:gd name="connsiteY241" fmla="*/ 3477456 h 6334125"/>
              <a:gd name="connsiteX242" fmla="*/ 890252 w 5867400"/>
              <a:gd name="connsiteY242" fmla="*/ 3421074 h 6334125"/>
              <a:gd name="connsiteX243" fmla="*/ 999186 w 5867400"/>
              <a:gd name="connsiteY243" fmla="*/ 3383486 h 6334125"/>
              <a:gd name="connsiteX244" fmla="*/ 999186 w 5867400"/>
              <a:gd name="connsiteY244" fmla="*/ 3382369 h 6334125"/>
              <a:gd name="connsiteX245" fmla="*/ 955995 w 5867400"/>
              <a:gd name="connsiteY245" fmla="*/ 3343410 h 6334125"/>
              <a:gd name="connsiteX246" fmla="*/ 926407 w 5867400"/>
              <a:gd name="connsiteY246" fmla="*/ 3323346 h 6334125"/>
              <a:gd name="connsiteX247" fmla="*/ 845176 w 5867400"/>
              <a:gd name="connsiteY247" fmla="*/ 3342140 h 6334125"/>
              <a:gd name="connsiteX248" fmla="*/ 811369 w 5867400"/>
              <a:gd name="connsiteY248" fmla="*/ 3323346 h 6334125"/>
              <a:gd name="connsiteX249" fmla="*/ 743755 w 5867400"/>
              <a:gd name="connsiteY249" fmla="*/ 3263206 h 6334125"/>
              <a:gd name="connsiteX250" fmla="*/ 757239 w 5867400"/>
              <a:gd name="connsiteY250" fmla="*/ 3255534 h 6334125"/>
              <a:gd name="connsiteX251" fmla="*/ 679428 w 5867400"/>
              <a:gd name="connsiteY251" fmla="*/ 3243823 h 6334125"/>
              <a:gd name="connsiteX252" fmla="*/ 503349 w 5867400"/>
              <a:gd name="connsiteY252" fmla="*/ 3213753 h 6334125"/>
              <a:gd name="connsiteX253" fmla="*/ 623552 w 5867400"/>
              <a:gd name="connsiteY253" fmla="*/ 3142336 h 6334125"/>
              <a:gd name="connsiteX254" fmla="*/ 609527 w 5867400"/>
              <a:gd name="connsiteY254" fmla="*/ 3130113 h 6334125"/>
              <a:gd name="connsiteX255" fmla="*/ 652194 w 5867400"/>
              <a:gd name="connsiteY255" fmla="*/ 3089714 h 6334125"/>
              <a:gd name="connsiteX256" fmla="*/ 687410 w 5867400"/>
              <a:gd name="connsiteY256" fmla="*/ 3048367 h 6334125"/>
              <a:gd name="connsiteX257" fmla="*/ 702435 w 5867400"/>
              <a:gd name="connsiteY257" fmla="*/ 2958157 h 6334125"/>
              <a:gd name="connsiteX258" fmla="*/ 770049 w 5867400"/>
              <a:gd name="connsiteY258" fmla="*/ 2931845 h 6334125"/>
              <a:gd name="connsiteX259" fmla="*/ 666618 w 5867400"/>
              <a:gd name="connsiteY259" fmla="*/ 2835181 h 6334125"/>
              <a:gd name="connsiteX260" fmla="*/ 675322 w 5867400"/>
              <a:gd name="connsiteY260" fmla="*/ 2810160 h 6334125"/>
              <a:gd name="connsiteX261" fmla="*/ 716639 w 5867400"/>
              <a:gd name="connsiteY261" fmla="*/ 2843279 h 6334125"/>
              <a:gd name="connsiteX262" fmla="*/ 748020 w 5867400"/>
              <a:gd name="connsiteY262" fmla="*/ 2871426 h 6334125"/>
              <a:gd name="connsiteX263" fmla="*/ 759548 w 5867400"/>
              <a:gd name="connsiteY263" fmla="*/ 2879757 h 6334125"/>
              <a:gd name="connsiteX264" fmla="*/ 717461 w 5867400"/>
              <a:gd name="connsiteY264" fmla="*/ 2812153 h 6334125"/>
              <a:gd name="connsiteX265" fmla="*/ 702435 w 5867400"/>
              <a:gd name="connsiteY265" fmla="*/ 2718183 h 6334125"/>
              <a:gd name="connsiteX266" fmla="*/ 679897 w 5867400"/>
              <a:gd name="connsiteY266" fmla="*/ 2646767 h 6334125"/>
              <a:gd name="connsiteX267" fmla="*/ 649847 w 5867400"/>
              <a:gd name="connsiteY267" fmla="*/ 2654284 h 6334125"/>
              <a:gd name="connsiteX268" fmla="*/ 657359 w 5867400"/>
              <a:gd name="connsiteY268" fmla="*/ 2624214 h 6334125"/>
              <a:gd name="connsiteX269" fmla="*/ 454517 w 5867400"/>
              <a:gd name="connsiteY269" fmla="*/ 2447551 h 6334125"/>
              <a:gd name="connsiteX270" fmla="*/ 262944 w 5867400"/>
              <a:gd name="connsiteY270" fmla="*/ 2413722 h 6334125"/>
              <a:gd name="connsiteX271" fmla="*/ 424466 w 5867400"/>
              <a:gd name="connsiteY271" fmla="*/ 2206990 h 6334125"/>
              <a:gd name="connsiteX272" fmla="*/ 364365 w 5867400"/>
              <a:gd name="connsiteY272" fmla="*/ 2176920 h 6334125"/>
              <a:gd name="connsiteX273" fmla="*/ 300507 w 5867400"/>
              <a:gd name="connsiteY273" fmla="*/ 2191955 h 6334125"/>
              <a:gd name="connsiteX274" fmla="*/ 187817 w 5867400"/>
              <a:gd name="connsiteY274" fmla="*/ 2150608 h 6334125"/>
              <a:gd name="connsiteX275" fmla="*/ 0 w 5867400"/>
              <a:gd name="connsiteY275" fmla="*/ 2097985 h 6334125"/>
              <a:gd name="connsiteX276" fmla="*/ 123959 w 5867400"/>
              <a:gd name="connsiteY276" fmla="*/ 2052880 h 6334125"/>
              <a:gd name="connsiteX277" fmla="*/ 63858 w 5867400"/>
              <a:gd name="connsiteY277" fmla="*/ 1977704 h 6334125"/>
              <a:gd name="connsiteX278" fmla="*/ 176548 w 5867400"/>
              <a:gd name="connsiteY278" fmla="*/ 1988981 h 6334125"/>
              <a:gd name="connsiteX279" fmla="*/ 150254 w 5867400"/>
              <a:gd name="connsiteY279" fmla="*/ 1921323 h 6334125"/>
              <a:gd name="connsiteX280" fmla="*/ 135228 w 5867400"/>
              <a:gd name="connsiteY280" fmla="*/ 1868700 h 6334125"/>
              <a:gd name="connsiteX281" fmla="*/ 187817 w 5867400"/>
              <a:gd name="connsiteY281" fmla="*/ 1834871 h 6334125"/>
              <a:gd name="connsiteX282" fmla="*/ 338071 w 5867400"/>
              <a:gd name="connsiteY282" fmla="*/ 1763454 h 6334125"/>
              <a:gd name="connsiteX283" fmla="*/ 409441 w 5867400"/>
              <a:gd name="connsiteY283" fmla="*/ 1752178 h 6334125"/>
              <a:gd name="connsiteX284" fmla="*/ 142741 w 5867400"/>
              <a:gd name="connsiteY284" fmla="*/ 1677002 h 6334125"/>
              <a:gd name="connsiteX285" fmla="*/ 142741 w 5867400"/>
              <a:gd name="connsiteY285" fmla="*/ 1661967 h 6334125"/>
              <a:gd name="connsiteX286" fmla="*/ 232893 w 5867400"/>
              <a:gd name="connsiteY286" fmla="*/ 1654450 h 6334125"/>
              <a:gd name="connsiteX287" fmla="*/ 210355 w 5867400"/>
              <a:gd name="connsiteY287" fmla="*/ 1590551 h 6334125"/>
              <a:gd name="connsiteX288" fmla="*/ 300507 w 5867400"/>
              <a:gd name="connsiteY288" fmla="*/ 1477787 h 6334125"/>
              <a:gd name="connsiteX289" fmla="*/ 334314 w 5867400"/>
              <a:gd name="connsiteY289" fmla="*/ 1436441 h 6334125"/>
              <a:gd name="connsiteX290" fmla="*/ 424466 w 5867400"/>
              <a:gd name="connsiteY290" fmla="*/ 1387577 h 6334125"/>
              <a:gd name="connsiteX291" fmla="*/ 510862 w 5867400"/>
              <a:gd name="connsiteY291" fmla="*/ 1432682 h 6334125"/>
              <a:gd name="connsiteX292" fmla="*/ 642334 w 5867400"/>
              <a:gd name="connsiteY292" fmla="*/ 1571757 h 6334125"/>
              <a:gd name="connsiteX293" fmla="*/ 687410 w 5867400"/>
              <a:gd name="connsiteY293" fmla="*/ 1601827 h 6334125"/>
              <a:gd name="connsiteX294" fmla="*/ 664872 w 5867400"/>
              <a:gd name="connsiteY294" fmla="*/ 1654450 h 6334125"/>
              <a:gd name="connsiteX295" fmla="*/ 732486 w 5867400"/>
              <a:gd name="connsiteY295" fmla="*/ 1710831 h 6334125"/>
              <a:gd name="connsiteX296" fmla="*/ 713704 w 5867400"/>
              <a:gd name="connsiteY296" fmla="*/ 1729625 h 6334125"/>
              <a:gd name="connsiteX297" fmla="*/ 574720 w 5867400"/>
              <a:gd name="connsiteY297" fmla="*/ 1631897 h 6334125"/>
              <a:gd name="connsiteX298" fmla="*/ 709948 w 5867400"/>
              <a:gd name="connsiteY298" fmla="*/ 1868700 h 6334125"/>
              <a:gd name="connsiteX299" fmla="*/ 758781 w 5867400"/>
              <a:gd name="connsiteY299" fmla="*/ 1733384 h 6334125"/>
              <a:gd name="connsiteX300" fmla="*/ 771001 w 5867400"/>
              <a:gd name="connsiteY300" fmla="*/ 1736102 h 6334125"/>
              <a:gd name="connsiteX301" fmla="*/ 770989 w 5867400"/>
              <a:gd name="connsiteY301" fmla="*/ 1736085 h 6334125"/>
              <a:gd name="connsiteX302" fmla="*/ 717461 w 5867400"/>
              <a:gd name="connsiteY302" fmla="*/ 1650103 h 6334125"/>
              <a:gd name="connsiteX303" fmla="*/ 702435 w 5867400"/>
              <a:gd name="connsiteY303" fmla="*/ 1556133 h 6334125"/>
              <a:gd name="connsiteX304" fmla="*/ 679897 w 5867400"/>
              <a:gd name="connsiteY304" fmla="*/ 1484717 h 6334125"/>
              <a:gd name="connsiteX305" fmla="*/ 649847 w 5867400"/>
              <a:gd name="connsiteY305" fmla="*/ 1492234 h 6334125"/>
              <a:gd name="connsiteX306" fmla="*/ 657359 w 5867400"/>
              <a:gd name="connsiteY306" fmla="*/ 1462164 h 6334125"/>
              <a:gd name="connsiteX307" fmla="*/ 454517 w 5867400"/>
              <a:gd name="connsiteY307" fmla="*/ 1285501 h 6334125"/>
              <a:gd name="connsiteX308" fmla="*/ 262944 w 5867400"/>
              <a:gd name="connsiteY308" fmla="*/ 1251672 h 6334125"/>
              <a:gd name="connsiteX309" fmla="*/ 424466 w 5867400"/>
              <a:gd name="connsiteY309" fmla="*/ 1044940 h 6334125"/>
              <a:gd name="connsiteX310" fmla="*/ 364365 w 5867400"/>
              <a:gd name="connsiteY310" fmla="*/ 1014870 h 6334125"/>
              <a:gd name="connsiteX311" fmla="*/ 300507 w 5867400"/>
              <a:gd name="connsiteY311" fmla="*/ 1029905 h 6334125"/>
              <a:gd name="connsiteX312" fmla="*/ 187817 w 5867400"/>
              <a:gd name="connsiteY312" fmla="*/ 988558 h 6334125"/>
              <a:gd name="connsiteX313" fmla="*/ 0 w 5867400"/>
              <a:gd name="connsiteY313" fmla="*/ 935935 h 6334125"/>
              <a:gd name="connsiteX314" fmla="*/ 123959 w 5867400"/>
              <a:gd name="connsiteY314" fmla="*/ 890830 h 6334125"/>
              <a:gd name="connsiteX315" fmla="*/ 63858 w 5867400"/>
              <a:gd name="connsiteY315" fmla="*/ 815654 h 6334125"/>
              <a:gd name="connsiteX316" fmla="*/ 176548 w 5867400"/>
              <a:gd name="connsiteY316" fmla="*/ 826931 h 6334125"/>
              <a:gd name="connsiteX317" fmla="*/ 150254 w 5867400"/>
              <a:gd name="connsiteY317" fmla="*/ 759273 h 6334125"/>
              <a:gd name="connsiteX318" fmla="*/ 135228 w 5867400"/>
              <a:gd name="connsiteY318" fmla="*/ 706650 h 6334125"/>
              <a:gd name="connsiteX319" fmla="*/ 187817 w 5867400"/>
              <a:gd name="connsiteY319" fmla="*/ 672821 h 6334125"/>
              <a:gd name="connsiteX320" fmla="*/ 338071 w 5867400"/>
              <a:gd name="connsiteY320" fmla="*/ 601404 h 6334125"/>
              <a:gd name="connsiteX321" fmla="*/ 409441 w 5867400"/>
              <a:gd name="connsiteY321" fmla="*/ 590128 h 6334125"/>
              <a:gd name="connsiteX322" fmla="*/ 142741 w 5867400"/>
              <a:gd name="connsiteY322" fmla="*/ 514952 h 6334125"/>
              <a:gd name="connsiteX323" fmla="*/ 142741 w 5867400"/>
              <a:gd name="connsiteY323" fmla="*/ 499917 h 6334125"/>
              <a:gd name="connsiteX324" fmla="*/ 232893 w 5867400"/>
              <a:gd name="connsiteY324" fmla="*/ 492400 h 6334125"/>
              <a:gd name="connsiteX325" fmla="*/ 210355 w 5867400"/>
              <a:gd name="connsiteY325" fmla="*/ 428501 h 6334125"/>
              <a:gd name="connsiteX326" fmla="*/ 300507 w 5867400"/>
              <a:gd name="connsiteY326" fmla="*/ 315737 h 6334125"/>
              <a:gd name="connsiteX327" fmla="*/ 334314 w 5867400"/>
              <a:gd name="connsiteY327" fmla="*/ 274391 h 6334125"/>
              <a:gd name="connsiteX328" fmla="*/ 424466 w 5867400"/>
              <a:gd name="connsiteY328" fmla="*/ 225527 h 6334125"/>
              <a:gd name="connsiteX329" fmla="*/ 510862 w 5867400"/>
              <a:gd name="connsiteY329" fmla="*/ 270632 h 6334125"/>
              <a:gd name="connsiteX330" fmla="*/ 642334 w 5867400"/>
              <a:gd name="connsiteY330" fmla="*/ 409707 h 6334125"/>
              <a:gd name="connsiteX331" fmla="*/ 687410 w 5867400"/>
              <a:gd name="connsiteY331" fmla="*/ 439777 h 6334125"/>
              <a:gd name="connsiteX332" fmla="*/ 664872 w 5867400"/>
              <a:gd name="connsiteY332" fmla="*/ 492400 h 6334125"/>
              <a:gd name="connsiteX333" fmla="*/ 732486 w 5867400"/>
              <a:gd name="connsiteY333" fmla="*/ 548781 h 6334125"/>
              <a:gd name="connsiteX334" fmla="*/ 713704 w 5867400"/>
              <a:gd name="connsiteY334" fmla="*/ 567575 h 6334125"/>
              <a:gd name="connsiteX335" fmla="*/ 574720 w 5867400"/>
              <a:gd name="connsiteY335" fmla="*/ 469847 h 6334125"/>
              <a:gd name="connsiteX336" fmla="*/ 709948 w 5867400"/>
              <a:gd name="connsiteY336" fmla="*/ 706650 h 6334125"/>
              <a:gd name="connsiteX337" fmla="*/ 758781 w 5867400"/>
              <a:gd name="connsiteY337" fmla="*/ 571334 h 6334125"/>
              <a:gd name="connsiteX338" fmla="*/ 837664 w 5867400"/>
              <a:gd name="connsiteY338" fmla="*/ 590128 h 6334125"/>
              <a:gd name="connsiteX339" fmla="*/ 905278 w 5867400"/>
              <a:gd name="connsiteY339" fmla="*/ 563816 h 6334125"/>
              <a:gd name="connsiteX340" fmla="*/ 920303 w 5867400"/>
              <a:gd name="connsiteY340" fmla="*/ 582610 h 6334125"/>
              <a:gd name="connsiteX341" fmla="*/ 935328 w 5867400"/>
              <a:gd name="connsiteY341" fmla="*/ 507435 h 6334125"/>
              <a:gd name="connsiteX342" fmla="*/ 871471 w 5867400"/>
              <a:gd name="connsiteY342" fmla="*/ 507435 h 6334125"/>
              <a:gd name="connsiteX343" fmla="*/ 860202 w 5867400"/>
              <a:gd name="connsiteY343" fmla="*/ 488641 h 6334125"/>
              <a:gd name="connsiteX344" fmla="*/ 901521 w 5867400"/>
              <a:gd name="connsiteY344" fmla="*/ 477365 h 6334125"/>
              <a:gd name="connsiteX345" fmla="*/ 815126 w 5867400"/>
              <a:gd name="connsiteY345" fmla="*/ 409707 h 6334125"/>
              <a:gd name="connsiteX346" fmla="*/ 826395 w 5867400"/>
              <a:gd name="connsiteY346" fmla="*/ 383395 h 6334125"/>
              <a:gd name="connsiteX347" fmla="*/ 1006699 w 5867400"/>
              <a:gd name="connsiteY347" fmla="*/ 462330 h 6334125"/>
              <a:gd name="connsiteX348" fmla="*/ 999186 w 5867400"/>
              <a:gd name="connsiteY348" fmla="*/ 402189 h 6334125"/>
              <a:gd name="connsiteX349" fmla="*/ 1089338 w 5867400"/>
              <a:gd name="connsiteY349" fmla="*/ 251838 h 6334125"/>
              <a:gd name="connsiteX350" fmla="*/ 1258373 w 5867400"/>
              <a:gd name="connsiteY350" fmla="*/ 334531 h 6334125"/>
              <a:gd name="connsiteX351" fmla="*/ 1341013 w 5867400"/>
              <a:gd name="connsiteY351" fmla="*/ 432259 h 6334125"/>
              <a:gd name="connsiteX352" fmla="*/ 1386089 w 5867400"/>
              <a:gd name="connsiteY352" fmla="*/ 420983 h 6334125"/>
              <a:gd name="connsiteX353" fmla="*/ 1386089 w 5867400"/>
              <a:gd name="connsiteY353" fmla="*/ 372119 h 6334125"/>
              <a:gd name="connsiteX354" fmla="*/ 1374820 w 5867400"/>
              <a:gd name="connsiteY354" fmla="*/ 334531 h 6334125"/>
              <a:gd name="connsiteX355" fmla="*/ 1322231 w 5867400"/>
              <a:gd name="connsiteY355" fmla="*/ 330772 h 6334125"/>
              <a:gd name="connsiteX356" fmla="*/ 1322231 w 5867400"/>
              <a:gd name="connsiteY356" fmla="*/ 311979 h 6334125"/>
              <a:gd name="connsiteX357" fmla="*/ 1389845 w 5867400"/>
              <a:gd name="connsiteY357" fmla="*/ 308220 h 6334125"/>
              <a:gd name="connsiteX358" fmla="*/ 1333500 w 5867400"/>
              <a:gd name="connsiteY358" fmla="*/ 255597 h 6334125"/>
              <a:gd name="connsiteX359" fmla="*/ 1367307 w 5867400"/>
              <a:gd name="connsiteY359" fmla="*/ 199215 h 6334125"/>
              <a:gd name="connsiteX360" fmla="*/ 1442434 w 5867400"/>
              <a:gd name="connsiteY360" fmla="*/ 0 h 63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5867400" h="6334125">
                <a:moveTo>
                  <a:pt x="2216240" y="5488401"/>
                </a:moveTo>
                <a:lnTo>
                  <a:pt x="2217838" y="5488902"/>
                </a:lnTo>
                <a:lnTo>
                  <a:pt x="2216709" y="5493099"/>
                </a:lnTo>
                <a:cubicBezTo>
                  <a:pt x="2216240" y="5494979"/>
                  <a:pt x="2216240" y="5494039"/>
                  <a:pt x="2216240" y="5488401"/>
                </a:cubicBezTo>
                <a:close/>
                <a:moveTo>
                  <a:pt x="608997" y="4291701"/>
                </a:moveTo>
                <a:lnTo>
                  <a:pt x="609527" y="4292163"/>
                </a:lnTo>
                <a:lnTo>
                  <a:pt x="608527" y="4293110"/>
                </a:lnTo>
                <a:cubicBezTo>
                  <a:pt x="604771" y="4289351"/>
                  <a:pt x="605710" y="4289351"/>
                  <a:pt x="608997" y="4291701"/>
                </a:cubicBezTo>
                <a:close/>
                <a:moveTo>
                  <a:pt x="672385" y="3969855"/>
                </a:moveTo>
                <a:cubicBezTo>
                  <a:pt x="672385" y="3969855"/>
                  <a:pt x="672385" y="3969855"/>
                  <a:pt x="676141" y="3969855"/>
                </a:cubicBezTo>
                <a:lnTo>
                  <a:pt x="675322" y="3972210"/>
                </a:lnTo>
                <a:close/>
                <a:moveTo>
                  <a:pt x="608997" y="3129651"/>
                </a:moveTo>
                <a:lnTo>
                  <a:pt x="609527" y="3130113"/>
                </a:lnTo>
                <a:lnTo>
                  <a:pt x="608527" y="3131060"/>
                </a:lnTo>
                <a:cubicBezTo>
                  <a:pt x="604771" y="3127301"/>
                  <a:pt x="605710" y="3127301"/>
                  <a:pt x="608997" y="3129651"/>
                </a:cubicBezTo>
                <a:close/>
                <a:moveTo>
                  <a:pt x="672385" y="2807805"/>
                </a:moveTo>
                <a:cubicBezTo>
                  <a:pt x="672385" y="2807805"/>
                  <a:pt x="672385" y="2807805"/>
                  <a:pt x="676141" y="2807805"/>
                </a:cubicBezTo>
                <a:lnTo>
                  <a:pt x="675322" y="2810160"/>
                </a:lnTo>
                <a:close/>
                <a:moveTo>
                  <a:pt x="1442434" y="0"/>
                </a:moveTo>
                <a:cubicBezTo>
                  <a:pt x="1536343" y="0"/>
                  <a:pt x="1630251" y="0"/>
                  <a:pt x="1720403" y="0"/>
                </a:cubicBezTo>
                <a:cubicBezTo>
                  <a:pt x="1720403" y="18794"/>
                  <a:pt x="1720403" y="37588"/>
                  <a:pt x="1720403" y="56382"/>
                </a:cubicBezTo>
                <a:cubicBezTo>
                  <a:pt x="1772992" y="93970"/>
                  <a:pt x="1821824" y="131557"/>
                  <a:pt x="1874413" y="165386"/>
                </a:cubicBezTo>
                <a:cubicBezTo>
                  <a:pt x="1870657" y="176663"/>
                  <a:pt x="1863144" y="187939"/>
                  <a:pt x="1859388" y="199215"/>
                </a:cubicBezTo>
                <a:cubicBezTo>
                  <a:pt x="1870657" y="195456"/>
                  <a:pt x="1878169" y="191698"/>
                  <a:pt x="1889438" y="187939"/>
                </a:cubicBezTo>
                <a:cubicBezTo>
                  <a:pt x="1908220" y="199215"/>
                  <a:pt x="1923245" y="218009"/>
                  <a:pt x="1945783" y="225527"/>
                </a:cubicBezTo>
                <a:cubicBezTo>
                  <a:pt x="1987103" y="240562"/>
                  <a:pt x="2032179" y="266873"/>
                  <a:pt x="2069742" y="259356"/>
                </a:cubicBezTo>
                <a:cubicBezTo>
                  <a:pt x="2193702" y="236803"/>
                  <a:pt x="2201214" y="240562"/>
                  <a:pt x="2178676" y="353325"/>
                </a:cubicBezTo>
                <a:cubicBezTo>
                  <a:pt x="2201214" y="375878"/>
                  <a:pt x="2261316" y="296943"/>
                  <a:pt x="2253803" y="372119"/>
                </a:cubicBezTo>
                <a:cubicBezTo>
                  <a:pt x="2276341" y="379636"/>
                  <a:pt x="2295123" y="383395"/>
                  <a:pt x="2317661" y="387154"/>
                </a:cubicBezTo>
                <a:cubicBezTo>
                  <a:pt x="2313904" y="394672"/>
                  <a:pt x="2313904" y="405948"/>
                  <a:pt x="2313904" y="413465"/>
                </a:cubicBezTo>
                <a:cubicBezTo>
                  <a:pt x="2291366" y="413465"/>
                  <a:pt x="2265072" y="413465"/>
                  <a:pt x="2238778" y="413465"/>
                </a:cubicBezTo>
                <a:cubicBezTo>
                  <a:pt x="2276341" y="454812"/>
                  <a:pt x="2310148" y="488641"/>
                  <a:pt x="2332686" y="514952"/>
                </a:cubicBezTo>
                <a:cubicBezTo>
                  <a:pt x="2370249" y="514952"/>
                  <a:pt x="2400300" y="518711"/>
                  <a:pt x="2434107" y="518711"/>
                </a:cubicBezTo>
                <a:cubicBezTo>
                  <a:pt x="2422838" y="541264"/>
                  <a:pt x="2411569" y="563816"/>
                  <a:pt x="2396544" y="590128"/>
                </a:cubicBezTo>
                <a:cubicBezTo>
                  <a:pt x="2419082" y="608922"/>
                  <a:pt x="2449133" y="631474"/>
                  <a:pt x="2479183" y="657786"/>
                </a:cubicBezTo>
                <a:cubicBezTo>
                  <a:pt x="2482940" y="638992"/>
                  <a:pt x="2486696" y="620198"/>
                  <a:pt x="2486696" y="601404"/>
                </a:cubicBezTo>
                <a:cubicBezTo>
                  <a:pt x="2524259" y="631474"/>
                  <a:pt x="2588117" y="661545"/>
                  <a:pt x="2584361" y="684097"/>
                </a:cubicBezTo>
                <a:cubicBezTo>
                  <a:pt x="2576848" y="793102"/>
                  <a:pt x="2670757" y="800619"/>
                  <a:pt x="2723345" y="849483"/>
                </a:cubicBezTo>
                <a:cubicBezTo>
                  <a:pt x="2745883" y="872036"/>
                  <a:pt x="2775934" y="883312"/>
                  <a:pt x="2805985" y="898347"/>
                </a:cubicBezTo>
                <a:cubicBezTo>
                  <a:pt x="2817254" y="883312"/>
                  <a:pt x="2828523" y="864519"/>
                  <a:pt x="2839792" y="849483"/>
                </a:cubicBezTo>
                <a:cubicBezTo>
                  <a:pt x="2851061" y="887071"/>
                  <a:pt x="2854817" y="939694"/>
                  <a:pt x="2881112" y="966005"/>
                </a:cubicBezTo>
                <a:cubicBezTo>
                  <a:pt x="2914918" y="996076"/>
                  <a:pt x="2986289" y="984799"/>
                  <a:pt x="2997558" y="1059975"/>
                </a:cubicBezTo>
                <a:cubicBezTo>
                  <a:pt x="3001314" y="1067492"/>
                  <a:pt x="3050147" y="1082528"/>
                  <a:pt x="3076441" y="1075010"/>
                </a:cubicBezTo>
                <a:cubicBezTo>
                  <a:pt x="3110248" y="1071251"/>
                  <a:pt x="3144055" y="1048699"/>
                  <a:pt x="3181618" y="1029905"/>
                </a:cubicBezTo>
                <a:cubicBezTo>
                  <a:pt x="3177862" y="1011111"/>
                  <a:pt x="3170349" y="988558"/>
                  <a:pt x="3159080" y="950970"/>
                </a:cubicBezTo>
                <a:cubicBezTo>
                  <a:pt x="3181618" y="962247"/>
                  <a:pt x="3189131" y="969764"/>
                  <a:pt x="3192887" y="969764"/>
                </a:cubicBezTo>
                <a:cubicBezTo>
                  <a:pt x="3200400" y="939694"/>
                  <a:pt x="3204156" y="905865"/>
                  <a:pt x="3219182" y="879554"/>
                </a:cubicBezTo>
                <a:cubicBezTo>
                  <a:pt x="3222938" y="870157"/>
                  <a:pt x="3232329" y="863579"/>
                  <a:pt x="3244537" y="857001"/>
                </a:cubicBezTo>
                <a:lnTo>
                  <a:pt x="3286796" y="834448"/>
                </a:lnTo>
                <a:lnTo>
                  <a:pt x="3290552" y="836328"/>
                </a:lnTo>
                <a:cubicBezTo>
                  <a:pt x="3296187" y="839147"/>
                  <a:pt x="3305578" y="843845"/>
                  <a:pt x="3316847" y="849483"/>
                </a:cubicBezTo>
                <a:cubicBezTo>
                  <a:pt x="3309334" y="815654"/>
                  <a:pt x="3305578" y="793102"/>
                  <a:pt x="3301821" y="778067"/>
                </a:cubicBezTo>
                <a:cubicBezTo>
                  <a:pt x="3339385" y="781825"/>
                  <a:pt x="3376948" y="785584"/>
                  <a:pt x="3391973" y="785584"/>
                </a:cubicBezTo>
                <a:cubicBezTo>
                  <a:pt x="3448318" y="819413"/>
                  <a:pt x="3489638" y="838207"/>
                  <a:pt x="3527202" y="860760"/>
                </a:cubicBezTo>
                <a:cubicBezTo>
                  <a:pt x="3538471" y="868277"/>
                  <a:pt x="3553496" y="894589"/>
                  <a:pt x="3553496" y="898347"/>
                </a:cubicBezTo>
                <a:cubicBezTo>
                  <a:pt x="3538471" y="920900"/>
                  <a:pt x="3515933" y="939694"/>
                  <a:pt x="3497151" y="962247"/>
                </a:cubicBezTo>
                <a:cubicBezTo>
                  <a:pt x="3530958" y="992317"/>
                  <a:pt x="3572278" y="1022387"/>
                  <a:pt x="3602328" y="1044940"/>
                </a:cubicBezTo>
                <a:cubicBezTo>
                  <a:pt x="3684968" y="1063734"/>
                  <a:pt x="3497151" y="1221602"/>
                  <a:pt x="3699993" y="1165221"/>
                </a:cubicBezTo>
                <a:cubicBezTo>
                  <a:pt x="3662430" y="1251672"/>
                  <a:pt x="3838978" y="1225361"/>
                  <a:pt x="3778876" y="1326848"/>
                </a:cubicBezTo>
                <a:cubicBezTo>
                  <a:pt x="3760094" y="1300536"/>
                  <a:pt x="3745069" y="1281743"/>
                  <a:pt x="3730044" y="1262949"/>
                </a:cubicBezTo>
                <a:cubicBezTo>
                  <a:pt x="3726287" y="1266708"/>
                  <a:pt x="3718775" y="1274225"/>
                  <a:pt x="3711262" y="1277984"/>
                </a:cubicBezTo>
                <a:cubicBezTo>
                  <a:pt x="3733800" y="1311813"/>
                  <a:pt x="3718775" y="1368194"/>
                  <a:pt x="3797658" y="1364436"/>
                </a:cubicBezTo>
                <a:cubicBezTo>
                  <a:pt x="3835221" y="1364436"/>
                  <a:pt x="3872785" y="1417059"/>
                  <a:pt x="3921617" y="1420817"/>
                </a:cubicBezTo>
                <a:cubicBezTo>
                  <a:pt x="3936642" y="1420817"/>
                  <a:pt x="3944155" y="1469681"/>
                  <a:pt x="3955424" y="1495993"/>
                </a:cubicBezTo>
                <a:cubicBezTo>
                  <a:pt x="3966693" y="1541098"/>
                  <a:pt x="3981718" y="1582445"/>
                  <a:pt x="3996744" y="1635068"/>
                </a:cubicBezTo>
                <a:cubicBezTo>
                  <a:pt x="4030551" y="1608756"/>
                  <a:pt x="4053089" y="1589962"/>
                  <a:pt x="4075627" y="1574927"/>
                </a:cubicBezTo>
                <a:cubicBezTo>
                  <a:pt x="4086896" y="1574927"/>
                  <a:pt x="4098165" y="1574927"/>
                  <a:pt x="4105678" y="1574927"/>
                </a:cubicBezTo>
                <a:cubicBezTo>
                  <a:pt x="4109434" y="1578686"/>
                  <a:pt x="4109434" y="1586204"/>
                  <a:pt x="4109434" y="1593721"/>
                </a:cubicBezTo>
                <a:cubicBezTo>
                  <a:pt x="4109434" y="1597480"/>
                  <a:pt x="4109434" y="1604997"/>
                  <a:pt x="4109434" y="1612515"/>
                </a:cubicBezTo>
                <a:cubicBezTo>
                  <a:pt x="4113190" y="1612515"/>
                  <a:pt x="4120703" y="1612515"/>
                  <a:pt x="4124459" y="1612515"/>
                </a:cubicBezTo>
                <a:cubicBezTo>
                  <a:pt x="4139485" y="1631309"/>
                  <a:pt x="4154510" y="1650103"/>
                  <a:pt x="4165779" y="1665138"/>
                </a:cubicBezTo>
                <a:cubicBezTo>
                  <a:pt x="4113190" y="1740313"/>
                  <a:pt x="4203343" y="1729037"/>
                  <a:pt x="4222124" y="1762866"/>
                </a:cubicBezTo>
                <a:lnTo>
                  <a:pt x="4237150" y="1777901"/>
                </a:lnTo>
                <a:lnTo>
                  <a:pt x="4240906" y="1796695"/>
                </a:lnTo>
                <a:cubicBezTo>
                  <a:pt x="4259688" y="1807971"/>
                  <a:pt x="4278469" y="1823006"/>
                  <a:pt x="4297251" y="1834283"/>
                </a:cubicBezTo>
                <a:cubicBezTo>
                  <a:pt x="4308520" y="1845559"/>
                  <a:pt x="4319789" y="1856835"/>
                  <a:pt x="4331058" y="1871870"/>
                </a:cubicBezTo>
                <a:cubicBezTo>
                  <a:pt x="4346083" y="1883147"/>
                  <a:pt x="4357352" y="1894423"/>
                  <a:pt x="4368621" y="1905699"/>
                </a:cubicBezTo>
                <a:cubicBezTo>
                  <a:pt x="4379890" y="1924493"/>
                  <a:pt x="4391159" y="1943287"/>
                  <a:pt x="4402428" y="1962081"/>
                </a:cubicBezTo>
                <a:cubicBezTo>
                  <a:pt x="4439992" y="2010945"/>
                  <a:pt x="4477555" y="2063568"/>
                  <a:pt x="4515119" y="2108673"/>
                </a:cubicBezTo>
                <a:cubicBezTo>
                  <a:pt x="4518875" y="2112432"/>
                  <a:pt x="4548926" y="2104914"/>
                  <a:pt x="4548926" y="2097397"/>
                </a:cubicBezTo>
                <a:cubicBezTo>
                  <a:pt x="4552682" y="2086121"/>
                  <a:pt x="4545169" y="2067327"/>
                  <a:pt x="4537657" y="2056050"/>
                </a:cubicBezTo>
                <a:cubicBezTo>
                  <a:pt x="4526388" y="2037257"/>
                  <a:pt x="4518875" y="1999669"/>
                  <a:pt x="4533900" y="1984634"/>
                </a:cubicBezTo>
                <a:cubicBezTo>
                  <a:pt x="4556438" y="2014704"/>
                  <a:pt x="4578976" y="2048533"/>
                  <a:pt x="4605271" y="2082362"/>
                </a:cubicBezTo>
                <a:cubicBezTo>
                  <a:pt x="4612783" y="2074844"/>
                  <a:pt x="4627809" y="2063568"/>
                  <a:pt x="4642834" y="2052292"/>
                </a:cubicBezTo>
                <a:cubicBezTo>
                  <a:pt x="4635321" y="2108673"/>
                  <a:pt x="4778062" y="2056050"/>
                  <a:pt x="4714204" y="2150020"/>
                </a:cubicBezTo>
                <a:cubicBezTo>
                  <a:pt x="4710448" y="2157537"/>
                  <a:pt x="4732986" y="2180090"/>
                  <a:pt x="4744255" y="2195125"/>
                </a:cubicBezTo>
                <a:cubicBezTo>
                  <a:pt x="4811869" y="2266542"/>
                  <a:pt x="4917047" y="2315406"/>
                  <a:pt x="4909534" y="2439445"/>
                </a:cubicBezTo>
                <a:cubicBezTo>
                  <a:pt x="4909534" y="2443204"/>
                  <a:pt x="4928316" y="2443204"/>
                  <a:pt x="4935828" y="2446963"/>
                </a:cubicBezTo>
                <a:cubicBezTo>
                  <a:pt x="4962123" y="2465757"/>
                  <a:pt x="4992173" y="2484551"/>
                  <a:pt x="5014712" y="2507104"/>
                </a:cubicBezTo>
                <a:cubicBezTo>
                  <a:pt x="5033493" y="2522138"/>
                  <a:pt x="5044762" y="2548450"/>
                  <a:pt x="5059788" y="2548450"/>
                </a:cubicBezTo>
                <a:cubicBezTo>
                  <a:pt x="5074813" y="2548450"/>
                  <a:pt x="5093595" y="2525897"/>
                  <a:pt x="5104864" y="2510862"/>
                </a:cubicBezTo>
                <a:cubicBezTo>
                  <a:pt x="5116133" y="2495827"/>
                  <a:pt x="5119889" y="2480792"/>
                  <a:pt x="5127402" y="2461998"/>
                </a:cubicBezTo>
                <a:cubicBezTo>
                  <a:pt x="5134914" y="2461998"/>
                  <a:pt x="5142427" y="2461998"/>
                  <a:pt x="5149940" y="2461998"/>
                </a:cubicBezTo>
                <a:cubicBezTo>
                  <a:pt x="5183747" y="2499586"/>
                  <a:pt x="5217554" y="2555967"/>
                  <a:pt x="5273899" y="2488309"/>
                </a:cubicBezTo>
                <a:cubicBezTo>
                  <a:pt x="5277655" y="2480792"/>
                  <a:pt x="5318975" y="2495827"/>
                  <a:pt x="5326488" y="2507104"/>
                </a:cubicBezTo>
                <a:cubicBezTo>
                  <a:pt x="5345269" y="2540933"/>
                  <a:pt x="5375320" y="2601073"/>
                  <a:pt x="5364051" y="2612349"/>
                </a:cubicBezTo>
                <a:cubicBezTo>
                  <a:pt x="5296437" y="2676248"/>
                  <a:pt x="5341513" y="2755183"/>
                  <a:pt x="5356538" y="2804047"/>
                </a:cubicBezTo>
                <a:cubicBezTo>
                  <a:pt x="5379076" y="2875463"/>
                  <a:pt x="5390345" y="2916810"/>
                  <a:pt x="5303950" y="2954398"/>
                </a:cubicBezTo>
                <a:cubicBezTo>
                  <a:pt x="5330244" y="2961915"/>
                  <a:pt x="5341513" y="2965674"/>
                  <a:pt x="5367807" y="2973191"/>
                </a:cubicBezTo>
                <a:cubicBezTo>
                  <a:pt x="5288924" y="3003262"/>
                  <a:pt x="5217554" y="3033332"/>
                  <a:pt x="5142427" y="3063402"/>
                </a:cubicBezTo>
                <a:cubicBezTo>
                  <a:pt x="5179990" y="3131060"/>
                  <a:pt x="5161209" y="3183683"/>
                  <a:pt x="5108620" y="3221271"/>
                </a:cubicBezTo>
                <a:cubicBezTo>
                  <a:pt x="5101107" y="3240065"/>
                  <a:pt x="5097351" y="3258858"/>
                  <a:pt x="5093595" y="3277652"/>
                </a:cubicBezTo>
                <a:cubicBezTo>
                  <a:pt x="5104864" y="3285170"/>
                  <a:pt x="5116133" y="3288929"/>
                  <a:pt x="5131158" y="3296446"/>
                </a:cubicBezTo>
                <a:cubicBezTo>
                  <a:pt x="5134914" y="3303964"/>
                  <a:pt x="5142427" y="3307723"/>
                  <a:pt x="5146183" y="3315240"/>
                </a:cubicBezTo>
                <a:cubicBezTo>
                  <a:pt x="5153696" y="3326516"/>
                  <a:pt x="5161209" y="3341551"/>
                  <a:pt x="5164965" y="3352828"/>
                </a:cubicBezTo>
                <a:cubicBezTo>
                  <a:pt x="5172478" y="3352828"/>
                  <a:pt x="5172478" y="3352828"/>
                  <a:pt x="5172478" y="3352828"/>
                </a:cubicBezTo>
                <a:cubicBezTo>
                  <a:pt x="5183747" y="3352828"/>
                  <a:pt x="5183747" y="3352828"/>
                  <a:pt x="5183747" y="3352828"/>
                </a:cubicBezTo>
                <a:cubicBezTo>
                  <a:pt x="5187503" y="3352828"/>
                  <a:pt x="5195016" y="3352828"/>
                  <a:pt x="5202528" y="3352828"/>
                </a:cubicBezTo>
                <a:cubicBezTo>
                  <a:pt x="5255117" y="3367863"/>
                  <a:pt x="5303950" y="3382898"/>
                  <a:pt x="5334000" y="3315240"/>
                </a:cubicBezTo>
                <a:cubicBezTo>
                  <a:pt x="5405371" y="3300205"/>
                  <a:pt x="5457959" y="3345310"/>
                  <a:pt x="5514304" y="3375380"/>
                </a:cubicBezTo>
                <a:cubicBezTo>
                  <a:pt x="5533086" y="3386657"/>
                  <a:pt x="5540599" y="3428003"/>
                  <a:pt x="5548112" y="3458074"/>
                </a:cubicBezTo>
                <a:cubicBezTo>
                  <a:pt x="5551868" y="3484385"/>
                  <a:pt x="5555624" y="3518214"/>
                  <a:pt x="5548112" y="3544525"/>
                </a:cubicBezTo>
                <a:cubicBezTo>
                  <a:pt x="5518061" y="3642254"/>
                  <a:pt x="5555624" y="3717429"/>
                  <a:pt x="5604457" y="3800122"/>
                </a:cubicBezTo>
                <a:cubicBezTo>
                  <a:pt x="5638264" y="3864021"/>
                  <a:pt x="5593188" y="3965508"/>
                  <a:pt x="5623238" y="4033166"/>
                </a:cubicBezTo>
                <a:cubicBezTo>
                  <a:pt x="5657045" y="4119618"/>
                  <a:pt x="5548112" y="4232381"/>
                  <a:pt x="5672071" y="4307557"/>
                </a:cubicBezTo>
                <a:cubicBezTo>
                  <a:pt x="5653289" y="4303798"/>
                  <a:pt x="5634507" y="4300039"/>
                  <a:pt x="5596944" y="4292522"/>
                </a:cubicBezTo>
                <a:cubicBezTo>
                  <a:pt x="5625116" y="4315074"/>
                  <a:pt x="5649533" y="4334808"/>
                  <a:pt x="5673010" y="4353602"/>
                </a:cubicBezTo>
                <a:lnTo>
                  <a:pt x="5742387" y="4408214"/>
                </a:lnTo>
                <a:lnTo>
                  <a:pt x="5739215" y="4417031"/>
                </a:lnTo>
                <a:cubicBezTo>
                  <a:pt x="5738746" y="4418441"/>
                  <a:pt x="5739685" y="4416561"/>
                  <a:pt x="5743441" y="4409044"/>
                </a:cubicBezTo>
                <a:lnTo>
                  <a:pt x="5742387" y="4408214"/>
                </a:lnTo>
                <a:lnTo>
                  <a:pt x="5743441" y="4405285"/>
                </a:lnTo>
                <a:cubicBezTo>
                  <a:pt x="5811055" y="4574430"/>
                  <a:pt x="5811055" y="4574430"/>
                  <a:pt x="5765979" y="4600741"/>
                </a:cubicBezTo>
                <a:cubicBezTo>
                  <a:pt x="5803543" y="4623294"/>
                  <a:pt x="5833593" y="4645847"/>
                  <a:pt x="5867400" y="4668399"/>
                </a:cubicBezTo>
                <a:cubicBezTo>
                  <a:pt x="5863644" y="4732299"/>
                  <a:pt x="5859888" y="4799956"/>
                  <a:pt x="5852375" y="4871373"/>
                </a:cubicBezTo>
                <a:cubicBezTo>
                  <a:pt x="5841106" y="4867614"/>
                  <a:pt x="5826081" y="4860097"/>
                  <a:pt x="5811055" y="4856338"/>
                </a:cubicBezTo>
                <a:cubicBezTo>
                  <a:pt x="5811055" y="4890167"/>
                  <a:pt x="5814812" y="4927755"/>
                  <a:pt x="5818568" y="4961584"/>
                </a:cubicBezTo>
                <a:cubicBezTo>
                  <a:pt x="5765979" y="4984136"/>
                  <a:pt x="5709634" y="5006689"/>
                  <a:pt x="5672071" y="5021724"/>
                </a:cubicBezTo>
                <a:cubicBezTo>
                  <a:pt x="5658924" y="5042398"/>
                  <a:pt x="5647655" y="5059312"/>
                  <a:pt x="5637325" y="5074347"/>
                </a:cubicBezTo>
                <a:lnTo>
                  <a:pt x="5613845" y="5107695"/>
                </a:lnTo>
                <a:lnTo>
                  <a:pt x="5612381" y="5139246"/>
                </a:lnTo>
                <a:cubicBezTo>
                  <a:pt x="5612909" y="5159273"/>
                  <a:pt x="5615726" y="5178302"/>
                  <a:pt x="5623238" y="5195216"/>
                </a:cubicBezTo>
                <a:cubicBezTo>
                  <a:pt x="5657045" y="5281668"/>
                  <a:pt x="5548112" y="5394431"/>
                  <a:pt x="5672071" y="5469607"/>
                </a:cubicBezTo>
                <a:cubicBezTo>
                  <a:pt x="5653289" y="5465848"/>
                  <a:pt x="5634507" y="5462089"/>
                  <a:pt x="5596944" y="5454572"/>
                </a:cubicBezTo>
                <a:cubicBezTo>
                  <a:pt x="5625116" y="5477124"/>
                  <a:pt x="5649533" y="5496858"/>
                  <a:pt x="5673010" y="5515652"/>
                </a:cubicBezTo>
                <a:lnTo>
                  <a:pt x="5742387" y="5570264"/>
                </a:lnTo>
                <a:lnTo>
                  <a:pt x="5739215" y="5579081"/>
                </a:lnTo>
                <a:cubicBezTo>
                  <a:pt x="5738746" y="5580491"/>
                  <a:pt x="5739685" y="5578611"/>
                  <a:pt x="5743441" y="5571094"/>
                </a:cubicBezTo>
                <a:lnTo>
                  <a:pt x="5742387" y="5570264"/>
                </a:lnTo>
                <a:lnTo>
                  <a:pt x="5743441" y="5567335"/>
                </a:lnTo>
                <a:cubicBezTo>
                  <a:pt x="5811055" y="5736480"/>
                  <a:pt x="5811055" y="5736480"/>
                  <a:pt x="5765979" y="5762791"/>
                </a:cubicBezTo>
                <a:cubicBezTo>
                  <a:pt x="5803543" y="5785344"/>
                  <a:pt x="5833593" y="5807897"/>
                  <a:pt x="5867400" y="5830449"/>
                </a:cubicBezTo>
                <a:cubicBezTo>
                  <a:pt x="5863644" y="5894349"/>
                  <a:pt x="5859888" y="5962006"/>
                  <a:pt x="5852375" y="6033423"/>
                </a:cubicBezTo>
                <a:cubicBezTo>
                  <a:pt x="5841106" y="6029664"/>
                  <a:pt x="5826081" y="6022147"/>
                  <a:pt x="5811055" y="6018388"/>
                </a:cubicBezTo>
                <a:cubicBezTo>
                  <a:pt x="5811055" y="6052217"/>
                  <a:pt x="5814812" y="6089805"/>
                  <a:pt x="5818568" y="6123634"/>
                </a:cubicBezTo>
                <a:cubicBezTo>
                  <a:pt x="5765979" y="6146186"/>
                  <a:pt x="5709634" y="6168739"/>
                  <a:pt x="5672071" y="6183774"/>
                </a:cubicBezTo>
                <a:cubicBezTo>
                  <a:pt x="5645776" y="6225121"/>
                  <a:pt x="5626995" y="6251432"/>
                  <a:pt x="5608213" y="6277744"/>
                </a:cubicBezTo>
                <a:cubicBezTo>
                  <a:pt x="5589431" y="6277744"/>
                  <a:pt x="5574406" y="6273985"/>
                  <a:pt x="5555624" y="6273985"/>
                </a:cubicBezTo>
                <a:cubicBezTo>
                  <a:pt x="5555624" y="6281502"/>
                  <a:pt x="5555624" y="6289020"/>
                  <a:pt x="5555624" y="6296537"/>
                </a:cubicBezTo>
                <a:cubicBezTo>
                  <a:pt x="5555624" y="6300296"/>
                  <a:pt x="5551868" y="6307814"/>
                  <a:pt x="5551868" y="6311573"/>
                </a:cubicBezTo>
                <a:cubicBezTo>
                  <a:pt x="5495523" y="6307814"/>
                  <a:pt x="5435421" y="6311573"/>
                  <a:pt x="5382833" y="6296537"/>
                </a:cubicBezTo>
                <a:cubicBezTo>
                  <a:pt x="5266386" y="6262709"/>
                  <a:pt x="5161209" y="6262709"/>
                  <a:pt x="5052275" y="6334125"/>
                </a:cubicBezTo>
                <a:cubicBezTo>
                  <a:pt x="5067300" y="6311573"/>
                  <a:pt x="5078569" y="6285261"/>
                  <a:pt x="5093595" y="6258950"/>
                </a:cubicBezTo>
                <a:cubicBezTo>
                  <a:pt x="5086082" y="6247673"/>
                  <a:pt x="5067300" y="6232638"/>
                  <a:pt x="5048519" y="6217603"/>
                </a:cubicBezTo>
                <a:cubicBezTo>
                  <a:pt x="4947097" y="6270226"/>
                  <a:pt x="4853189" y="6262709"/>
                  <a:pt x="4759281" y="6191292"/>
                </a:cubicBezTo>
                <a:cubicBezTo>
                  <a:pt x="4766793" y="6210086"/>
                  <a:pt x="4778062" y="6228880"/>
                  <a:pt x="4789331" y="6255191"/>
                </a:cubicBezTo>
                <a:cubicBezTo>
                  <a:pt x="4770550" y="6255191"/>
                  <a:pt x="4755524" y="6255191"/>
                  <a:pt x="4744255" y="6251432"/>
                </a:cubicBezTo>
                <a:cubicBezTo>
                  <a:pt x="4672885" y="6228880"/>
                  <a:pt x="4601514" y="6210086"/>
                  <a:pt x="4530144" y="6191292"/>
                </a:cubicBezTo>
                <a:cubicBezTo>
                  <a:pt x="4439992" y="6164980"/>
                  <a:pt x="4353596" y="6131151"/>
                  <a:pt x="4263444" y="6104840"/>
                </a:cubicBezTo>
                <a:cubicBezTo>
                  <a:pt x="4248419" y="6101081"/>
                  <a:pt x="4222124" y="6119875"/>
                  <a:pt x="4203343" y="6127393"/>
                </a:cubicBezTo>
                <a:cubicBezTo>
                  <a:pt x="4184561" y="6127393"/>
                  <a:pt x="4165779" y="6127393"/>
                  <a:pt x="4146997" y="6123634"/>
                </a:cubicBezTo>
                <a:cubicBezTo>
                  <a:pt x="4094409" y="6123634"/>
                  <a:pt x="4038064" y="6123634"/>
                  <a:pt x="3977962" y="6123634"/>
                </a:cubicBezTo>
                <a:cubicBezTo>
                  <a:pt x="3914104" y="6104840"/>
                  <a:pt x="3838978" y="6078529"/>
                  <a:pt x="3767607" y="6055976"/>
                </a:cubicBezTo>
                <a:cubicBezTo>
                  <a:pt x="3786389" y="6093564"/>
                  <a:pt x="3805171" y="6131151"/>
                  <a:pt x="3823952" y="6168739"/>
                </a:cubicBezTo>
                <a:cubicBezTo>
                  <a:pt x="3816440" y="6172498"/>
                  <a:pt x="3805171" y="6180015"/>
                  <a:pt x="3797658" y="6183774"/>
                </a:cubicBezTo>
                <a:cubicBezTo>
                  <a:pt x="3733800" y="6149945"/>
                  <a:pt x="3666186" y="6112357"/>
                  <a:pt x="3609841" y="6082287"/>
                </a:cubicBezTo>
                <a:cubicBezTo>
                  <a:pt x="3583547" y="6127393"/>
                  <a:pt x="3561009" y="6168739"/>
                  <a:pt x="3534714" y="6210086"/>
                </a:cubicBezTo>
                <a:cubicBezTo>
                  <a:pt x="3508420" y="6176257"/>
                  <a:pt x="3478369" y="6146186"/>
                  <a:pt x="3463344" y="6131151"/>
                </a:cubicBezTo>
                <a:cubicBezTo>
                  <a:pt x="3388217" y="6089805"/>
                  <a:pt x="3324359" y="6055976"/>
                  <a:pt x="3260502" y="6018388"/>
                </a:cubicBezTo>
                <a:cubicBezTo>
                  <a:pt x="3260502" y="6018388"/>
                  <a:pt x="3252989" y="6033423"/>
                  <a:pt x="3245476" y="6059735"/>
                </a:cubicBezTo>
                <a:cubicBezTo>
                  <a:pt x="3226694" y="6029664"/>
                  <a:pt x="3211669" y="6003353"/>
                  <a:pt x="3185375" y="5958248"/>
                </a:cubicBezTo>
                <a:cubicBezTo>
                  <a:pt x="3170349" y="5999594"/>
                  <a:pt x="3159080" y="6022147"/>
                  <a:pt x="3144055" y="6059735"/>
                </a:cubicBezTo>
                <a:cubicBezTo>
                  <a:pt x="3129030" y="6029664"/>
                  <a:pt x="3117761" y="6007112"/>
                  <a:pt x="3102736" y="5977042"/>
                </a:cubicBezTo>
                <a:cubicBezTo>
                  <a:pt x="3072685" y="5988318"/>
                  <a:pt x="3042634" y="6003353"/>
                  <a:pt x="3016340" y="6014629"/>
                </a:cubicBezTo>
                <a:cubicBezTo>
                  <a:pt x="2941213" y="5954489"/>
                  <a:pt x="2873599" y="5894349"/>
                  <a:pt x="2794716" y="5845484"/>
                </a:cubicBezTo>
                <a:cubicBezTo>
                  <a:pt x="2768421" y="5826691"/>
                  <a:pt x="2730858" y="5774068"/>
                  <a:pt x="2685782" y="5826691"/>
                </a:cubicBezTo>
                <a:cubicBezTo>
                  <a:pt x="2682025" y="5834208"/>
                  <a:pt x="2663244" y="5826691"/>
                  <a:pt x="2651975" y="5822932"/>
                </a:cubicBezTo>
                <a:cubicBezTo>
                  <a:pt x="2546798" y="5792862"/>
                  <a:pt x="2445376" y="5751515"/>
                  <a:pt x="2351468" y="5698892"/>
                </a:cubicBezTo>
                <a:cubicBezTo>
                  <a:pt x="2332686" y="5691375"/>
                  <a:pt x="2321417" y="5665063"/>
                  <a:pt x="2306392" y="5646269"/>
                </a:cubicBezTo>
                <a:cubicBezTo>
                  <a:pt x="2310148" y="5642511"/>
                  <a:pt x="2317661" y="5634993"/>
                  <a:pt x="2321417" y="5627475"/>
                </a:cubicBezTo>
                <a:cubicBezTo>
                  <a:pt x="2366493" y="5646269"/>
                  <a:pt x="2411569" y="5665063"/>
                  <a:pt x="2456645" y="5683857"/>
                </a:cubicBezTo>
                <a:cubicBezTo>
                  <a:pt x="2404057" y="5623717"/>
                  <a:pt x="2362737" y="5571094"/>
                  <a:pt x="2310148" y="5525989"/>
                </a:cubicBezTo>
                <a:cubicBezTo>
                  <a:pt x="2300757" y="5516592"/>
                  <a:pt x="2287610" y="5510954"/>
                  <a:pt x="2271646" y="5505785"/>
                </a:cubicBezTo>
                <a:lnTo>
                  <a:pt x="2217838" y="5488902"/>
                </a:lnTo>
                <a:lnTo>
                  <a:pt x="2219996" y="5480883"/>
                </a:lnTo>
                <a:cubicBezTo>
                  <a:pt x="2163651" y="5473366"/>
                  <a:pt x="2129844" y="5398190"/>
                  <a:pt x="2058474" y="5432019"/>
                </a:cubicBezTo>
                <a:cubicBezTo>
                  <a:pt x="1990859" y="5462089"/>
                  <a:pt x="1911976" y="5424502"/>
                  <a:pt x="1885682" y="5353085"/>
                </a:cubicBezTo>
                <a:cubicBezTo>
                  <a:pt x="1885682" y="5345567"/>
                  <a:pt x="1881926" y="5338050"/>
                  <a:pt x="1881926" y="5338050"/>
                </a:cubicBezTo>
                <a:cubicBezTo>
                  <a:pt x="1814312" y="5319256"/>
                  <a:pt x="1795530" y="5270392"/>
                  <a:pt x="1776748" y="5214010"/>
                </a:cubicBezTo>
                <a:cubicBezTo>
                  <a:pt x="1772992" y="5198975"/>
                  <a:pt x="1754210" y="5191457"/>
                  <a:pt x="1727916" y="5168905"/>
                </a:cubicBezTo>
                <a:cubicBezTo>
                  <a:pt x="1727916" y="5198975"/>
                  <a:pt x="1727916" y="5214010"/>
                  <a:pt x="1727916" y="5229045"/>
                </a:cubicBezTo>
                <a:cubicBezTo>
                  <a:pt x="1720403" y="5236563"/>
                  <a:pt x="1716647" y="5244080"/>
                  <a:pt x="1709134" y="5251598"/>
                </a:cubicBezTo>
                <a:cubicBezTo>
                  <a:pt x="1705378" y="5236563"/>
                  <a:pt x="1701621" y="5206492"/>
                  <a:pt x="1694109" y="5206492"/>
                </a:cubicBezTo>
                <a:cubicBezTo>
                  <a:pt x="1562637" y="5187699"/>
                  <a:pt x="1472485" y="5089970"/>
                  <a:pt x="1412383" y="5003519"/>
                </a:cubicBezTo>
                <a:cubicBezTo>
                  <a:pt x="1363551" y="4935861"/>
                  <a:pt x="1258373" y="4913308"/>
                  <a:pt x="1254617" y="4808062"/>
                </a:cubicBezTo>
                <a:cubicBezTo>
                  <a:pt x="1254617" y="4789268"/>
                  <a:pt x="1213297" y="4774233"/>
                  <a:pt x="1190759" y="4751681"/>
                </a:cubicBezTo>
                <a:cubicBezTo>
                  <a:pt x="1183247" y="4747922"/>
                  <a:pt x="1190759" y="4732887"/>
                  <a:pt x="1187003" y="4725369"/>
                </a:cubicBezTo>
                <a:cubicBezTo>
                  <a:pt x="1179490" y="4710334"/>
                  <a:pt x="1175734" y="4695299"/>
                  <a:pt x="1164465" y="4684023"/>
                </a:cubicBezTo>
                <a:cubicBezTo>
                  <a:pt x="1153196" y="4668988"/>
                  <a:pt x="1138171" y="4657711"/>
                  <a:pt x="1123145" y="4646435"/>
                </a:cubicBezTo>
                <a:cubicBezTo>
                  <a:pt x="1130658" y="4638917"/>
                  <a:pt x="1138171" y="4631400"/>
                  <a:pt x="1149440" y="4623882"/>
                </a:cubicBezTo>
                <a:lnTo>
                  <a:pt x="1360750" y="4805511"/>
                </a:lnTo>
                <a:lnTo>
                  <a:pt x="1427409" y="4886997"/>
                </a:lnTo>
                <a:cubicBezTo>
                  <a:pt x="1431165" y="4883238"/>
                  <a:pt x="1438678" y="4879479"/>
                  <a:pt x="1442434" y="4875720"/>
                </a:cubicBezTo>
                <a:lnTo>
                  <a:pt x="1360750" y="4805511"/>
                </a:lnTo>
                <a:lnTo>
                  <a:pt x="1336318" y="4775643"/>
                </a:lnTo>
                <a:cubicBezTo>
                  <a:pt x="1306267" y="4738525"/>
                  <a:pt x="1277155" y="4700937"/>
                  <a:pt x="1250861" y="4661470"/>
                </a:cubicBezTo>
                <a:cubicBezTo>
                  <a:pt x="1209541" y="4597571"/>
                  <a:pt x="1104364" y="4567501"/>
                  <a:pt x="1108120" y="4496084"/>
                </a:cubicBezTo>
                <a:cubicBezTo>
                  <a:pt x="1074313" y="4447220"/>
                  <a:pt x="1055531" y="4413391"/>
                  <a:pt x="1032993" y="4383321"/>
                </a:cubicBezTo>
                <a:cubicBezTo>
                  <a:pt x="1021724" y="4368286"/>
                  <a:pt x="1006699" y="4357009"/>
                  <a:pt x="991673" y="4353250"/>
                </a:cubicBezTo>
                <a:cubicBezTo>
                  <a:pt x="950354" y="4341974"/>
                  <a:pt x="905278" y="4334457"/>
                  <a:pt x="863958" y="4326939"/>
                </a:cubicBezTo>
                <a:cubicBezTo>
                  <a:pt x="856445" y="4372044"/>
                  <a:pt x="1021724" y="4541189"/>
                  <a:pt x="1126902" y="4582536"/>
                </a:cubicBezTo>
                <a:cubicBezTo>
                  <a:pt x="1119389" y="4605088"/>
                  <a:pt x="1111876" y="4627641"/>
                  <a:pt x="1108120" y="4642676"/>
                </a:cubicBezTo>
                <a:cubicBezTo>
                  <a:pt x="1021724" y="4563742"/>
                  <a:pt x="931572" y="4481049"/>
                  <a:pt x="841420" y="4402115"/>
                </a:cubicBezTo>
                <a:cubicBezTo>
                  <a:pt x="732486" y="4450979"/>
                  <a:pt x="631065" y="4372044"/>
                  <a:pt x="503349" y="4375803"/>
                </a:cubicBezTo>
                <a:cubicBezTo>
                  <a:pt x="552182" y="4345733"/>
                  <a:pt x="585989" y="4323180"/>
                  <a:pt x="623552" y="4304386"/>
                </a:cubicBezTo>
                <a:lnTo>
                  <a:pt x="609527" y="4292163"/>
                </a:lnTo>
                <a:lnTo>
                  <a:pt x="652194" y="4251764"/>
                </a:lnTo>
                <a:cubicBezTo>
                  <a:pt x="665811" y="4238608"/>
                  <a:pt x="678019" y="4225452"/>
                  <a:pt x="687410" y="4210417"/>
                </a:cubicBezTo>
                <a:cubicBezTo>
                  <a:pt x="698679" y="4187864"/>
                  <a:pt x="694923" y="4157794"/>
                  <a:pt x="702435" y="4120207"/>
                </a:cubicBezTo>
                <a:cubicBezTo>
                  <a:pt x="709948" y="4116448"/>
                  <a:pt x="736242" y="4108930"/>
                  <a:pt x="770049" y="4093895"/>
                </a:cubicBezTo>
                <a:cubicBezTo>
                  <a:pt x="733895" y="4057717"/>
                  <a:pt x="657477" y="4053194"/>
                  <a:pt x="666618" y="3997231"/>
                </a:cubicBezTo>
                <a:lnTo>
                  <a:pt x="675322" y="3972210"/>
                </a:lnTo>
                <a:lnTo>
                  <a:pt x="716639" y="4005329"/>
                </a:lnTo>
                <a:cubicBezTo>
                  <a:pt x="758546" y="4043386"/>
                  <a:pt x="797283" y="4083558"/>
                  <a:pt x="867714" y="4075101"/>
                </a:cubicBezTo>
                <a:cubicBezTo>
                  <a:pt x="875227" y="4071342"/>
                  <a:pt x="897765" y="4093895"/>
                  <a:pt x="897765" y="4105171"/>
                </a:cubicBezTo>
                <a:cubicBezTo>
                  <a:pt x="901521" y="4180347"/>
                  <a:pt x="946597" y="4221693"/>
                  <a:pt x="1029237" y="4259281"/>
                </a:cubicBezTo>
                <a:cubicBezTo>
                  <a:pt x="1002942" y="4225452"/>
                  <a:pt x="991673" y="4210417"/>
                  <a:pt x="972892" y="4184106"/>
                </a:cubicBezTo>
                <a:cubicBezTo>
                  <a:pt x="1006699" y="4187864"/>
                  <a:pt x="1025480" y="4191623"/>
                  <a:pt x="1055531" y="4199141"/>
                </a:cubicBezTo>
                <a:cubicBezTo>
                  <a:pt x="1025480" y="4150277"/>
                  <a:pt x="999186" y="4108930"/>
                  <a:pt x="972892" y="4060066"/>
                </a:cubicBezTo>
                <a:cubicBezTo>
                  <a:pt x="1010455" y="4067584"/>
                  <a:pt x="1032993" y="4067584"/>
                  <a:pt x="1051775" y="4071342"/>
                </a:cubicBezTo>
                <a:cubicBezTo>
                  <a:pt x="1051775" y="4037513"/>
                  <a:pt x="1051775" y="4007443"/>
                  <a:pt x="1051775" y="3954820"/>
                </a:cubicBezTo>
                <a:cubicBezTo>
                  <a:pt x="1070557" y="3988649"/>
                  <a:pt x="1081826" y="4003685"/>
                  <a:pt x="1093095" y="4022478"/>
                </a:cubicBezTo>
                <a:cubicBezTo>
                  <a:pt x="1100607" y="3992408"/>
                  <a:pt x="1108120" y="3973614"/>
                  <a:pt x="1111876" y="3969855"/>
                </a:cubicBezTo>
                <a:cubicBezTo>
                  <a:pt x="1051775" y="3909715"/>
                  <a:pt x="995430" y="3853333"/>
                  <a:pt x="939085" y="3793193"/>
                </a:cubicBezTo>
                <a:cubicBezTo>
                  <a:pt x="942841" y="3785676"/>
                  <a:pt x="950354" y="3778158"/>
                  <a:pt x="954110" y="3770640"/>
                </a:cubicBezTo>
                <a:cubicBezTo>
                  <a:pt x="1025480" y="3800710"/>
                  <a:pt x="1096851" y="3834540"/>
                  <a:pt x="1168221" y="3868369"/>
                </a:cubicBezTo>
                <a:cubicBezTo>
                  <a:pt x="1168221" y="3845816"/>
                  <a:pt x="1171978" y="3823263"/>
                  <a:pt x="1175734" y="3793193"/>
                </a:cubicBezTo>
                <a:cubicBezTo>
                  <a:pt x="1164465" y="3793193"/>
                  <a:pt x="1134414" y="3785676"/>
                  <a:pt x="1126902" y="3785676"/>
                </a:cubicBezTo>
                <a:cubicBezTo>
                  <a:pt x="1096851" y="3699224"/>
                  <a:pt x="1070557" y="3620289"/>
                  <a:pt x="1044262" y="3537596"/>
                </a:cubicBezTo>
                <a:cubicBezTo>
                  <a:pt x="1032993" y="3541355"/>
                  <a:pt x="1025480" y="3541355"/>
                  <a:pt x="1017968" y="3545114"/>
                </a:cubicBezTo>
                <a:cubicBezTo>
                  <a:pt x="1021724" y="3571425"/>
                  <a:pt x="1025480" y="3597737"/>
                  <a:pt x="1029237" y="3620289"/>
                </a:cubicBezTo>
                <a:cubicBezTo>
                  <a:pt x="909034" y="3567666"/>
                  <a:pt x="909034" y="3567666"/>
                  <a:pt x="905278" y="3477456"/>
                </a:cubicBezTo>
                <a:cubicBezTo>
                  <a:pt x="897765" y="3451145"/>
                  <a:pt x="890252" y="3424833"/>
                  <a:pt x="890252" y="3421074"/>
                </a:cubicBezTo>
                <a:cubicBezTo>
                  <a:pt x="935328" y="3406039"/>
                  <a:pt x="969135" y="3394763"/>
                  <a:pt x="999186" y="3383486"/>
                </a:cubicBezTo>
                <a:lnTo>
                  <a:pt x="999186" y="3382369"/>
                </a:lnTo>
                <a:lnTo>
                  <a:pt x="955995" y="3343410"/>
                </a:lnTo>
                <a:lnTo>
                  <a:pt x="926407" y="3323346"/>
                </a:lnTo>
                <a:cubicBezTo>
                  <a:pt x="902460" y="3309251"/>
                  <a:pt x="877105" y="3304552"/>
                  <a:pt x="845176" y="3342140"/>
                </a:cubicBezTo>
                <a:cubicBezTo>
                  <a:pt x="841420" y="3342140"/>
                  <a:pt x="822638" y="3330864"/>
                  <a:pt x="811369" y="3323346"/>
                </a:cubicBezTo>
                <a:cubicBezTo>
                  <a:pt x="788831" y="3304552"/>
                  <a:pt x="766293" y="3282000"/>
                  <a:pt x="743755" y="3263206"/>
                </a:cubicBezTo>
                <a:lnTo>
                  <a:pt x="757239" y="3255534"/>
                </a:lnTo>
                <a:lnTo>
                  <a:pt x="679428" y="3243823"/>
                </a:lnTo>
                <a:cubicBezTo>
                  <a:pt x="624491" y="3230668"/>
                  <a:pt x="567207" y="3211874"/>
                  <a:pt x="503349" y="3213753"/>
                </a:cubicBezTo>
                <a:cubicBezTo>
                  <a:pt x="552182" y="3183683"/>
                  <a:pt x="585989" y="3161130"/>
                  <a:pt x="623552" y="3142336"/>
                </a:cubicBezTo>
                <a:lnTo>
                  <a:pt x="609527" y="3130113"/>
                </a:lnTo>
                <a:lnTo>
                  <a:pt x="652194" y="3089714"/>
                </a:lnTo>
                <a:cubicBezTo>
                  <a:pt x="665811" y="3076558"/>
                  <a:pt x="678019" y="3063402"/>
                  <a:pt x="687410" y="3048367"/>
                </a:cubicBezTo>
                <a:cubicBezTo>
                  <a:pt x="698679" y="3025814"/>
                  <a:pt x="694923" y="2995744"/>
                  <a:pt x="702435" y="2958157"/>
                </a:cubicBezTo>
                <a:cubicBezTo>
                  <a:pt x="709948" y="2954398"/>
                  <a:pt x="736242" y="2946880"/>
                  <a:pt x="770049" y="2931845"/>
                </a:cubicBezTo>
                <a:cubicBezTo>
                  <a:pt x="733895" y="2895667"/>
                  <a:pt x="657477" y="2891144"/>
                  <a:pt x="666618" y="2835181"/>
                </a:cubicBezTo>
                <a:lnTo>
                  <a:pt x="675322" y="2810160"/>
                </a:lnTo>
                <a:lnTo>
                  <a:pt x="716639" y="2843279"/>
                </a:lnTo>
                <a:cubicBezTo>
                  <a:pt x="727116" y="2852793"/>
                  <a:pt x="737395" y="2862440"/>
                  <a:pt x="748020" y="2871426"/>
                </a:cubicBezTo>
                <a:lnTo>
                  <a:pt x="759548" y="2879757"/>
                </a:lnTo>
                <a:lnTo>
                  <a:pt x="717461" y="2812153"/>
                </a:lnTo>
                <a:cubicBezTo>
                  <a:pt x="702435" y="2785841"/>
                  <a:pt x="709948" y="2748254"/>
                  <a:pt x="702435" y="2718183"/>
                </a:cubicBezTo>
                <a:cubicBezTo>
                  <a:pt x="698679" y="2691872"/>
                  <a:pt x="687410" y="2669319"/>
                  <a:pt x="679897" y="2646767"/>
                </a:cubicBezTo>
                <a:cubicBezTo>
                  <a:pt x="668628" y="2650525"/>
                  <a:pt x="661116" y="2650525"/>
                  <a:pt x="649847" y="2654284"/>
                </a:cubicBezTo>
                <a:cubicBezTo>
                  <a:pt x="653603" y="2635490"/>
                  <a:pt x="661116" y="2616696"/>
                  <a:pt x="657359" y="2624214"/>
                </a:cubicBezTo>
                <a:cubicBezTo>
                  <a:pt x="574720" y="2549038"/>
                  <a:pt x="503349" y="2488898"/>
                  <a:pt x="454517" y="2447551"/>
                </a:cubicBezTo>
                <a:cubicBezTo>
                  <a:pt x="375634" y="2432516"/>
                  <a:pt x="323045" y="2424999"/>
                  <a:pt x="262944" y="2413722"/>
                </a:cubicBezTo>
                <a:cubicBezTo>
                  <a:pt x="323045" y="2338547"/>
                  <a:pt x="375634" y="2270889"/>
                  <a:pt x="424466" y="2206990"/>
                </a:cubicBezTo>
                <a:cubicBezTo>
                  <a:pt x="405685" y="2195713"/>
                  <a:pt x="375634" y="2184437"/>
                  <a:pt x="364365" y="2176920"/>
                </a:cubicBezTo>
                <a:cubicBezTo>
                  <a:pt x="338071" y="2184437"/>
                  <a:pt x="315533" y="2195713"/>
                  <a:pt x="300507" y="2191955"/>
                </a:cubicBezTo>
                <a:cubicBezTo>
                  <a:pt x="266700" y="2176920"/>
                  <a:pt x="255431" y="2128055"/>
                  <a:pt x="187817" y="2150608"/>
                </a:cubicBezTo>
                <a:cubicBezTo>
                  <a:pt x="138985" y="2165643"/>
                  <a:pt x="63858" y="2116779"/>
                  <a:pt x="0" y="2097985"/>
                </a:cubicBezTo>
                <a:cubicBezTo>
                  <a:pt x="37564" y="2082950"/>
                  <a:pt x="78883" y="2067915"/>
                  <a:pt x="123959" y="2052880"/>
                </a:cubicBezTo>
                <a:cubicBezTo>
                  <a:pt x="101421" y="2026569"/>
                  <a:pt x="86396" y="2007775"/>
                  <a:pt x="63858" y="1977704"/>
                </a:cubicBezTo>
                <a:cubicBezTo>
                  <a:pt x="101421" y="1981463"/>
                  <a:pt x="127716" y="1985222"/>
                  <a:pt x="176548" y="1988981"/>
                </a:cubicBezTo>
                <a:cubicBezTo>
                  <a:pt x="169035" y="1970187"/>
                  <a:pt x="161523" y="1943875"/>
                  <a:pt x="150254" y="1921323"/>
                </a:cubicBezTo>
                <a:cubicBezTo>
                  <a:pt x="146497" y="1902529"/>
                  <a:pt x="127716" y="1879976"/>
                  <a:pt x="135228" y="1868700"/>
                </a:cubicBezTo>
                <a:cubicBezTo>
                  <a:pt x="146497" y="1853665"/>
                  <a:pt x="176548" y="1831112"/>
                  <a:pt x="187817" y="1834871"/>
                </a:cubicBezTo>
                <a:cubicBezTo>
                  <a:pt x="270457" y="1868700"/>
                  <a:pt x="311776" y="1838630"/>
                  <a:pt x="338071" y="1763454"/>
                </a:cubicBezTo>
                <a:cubicBezTo>
                  <a:pt x="341827" y="1755937"/>
                  <a:pt x="368121" y="1759696"/>
                  <a:pt x="409441" y="1752178"/>
                </a:cubicBezTo>
                <a:cubicBezTo>
                  <a:pt x="304264" y="1725866"/>
                  <a:pt x="225380" y="1699555"/>
                  <a:pt x="142741" y="1677002"/>
                </a:cubicBezTo>
                <a:cubicBezTo>
                  <a:pt x="142741" y="1673244"/>
                  <a:pt x="142741" y="1665726"/>
                  <a:pt x="142741" y="1661967"/>
                </a:cubicBezTo>
                <a:cubicBezTo>
                  <a:pt x="172792" y="1658209"/>
                  <a:pt x="202842" y="1654450"/>
                  <a:pt x="232893" y="1654450"/>
                </a:cubicBezTo>
                <a:cubicBezTo>
                  <a:pt x="225380" y="1635656"/>
                  <a:pt x="221624" y="1616862"/>
                  <a:pt x="210355" y="1590551"/>
                </a:cubicBezTo>
                <a:cubicBezTo>
                  <a:pt x="308020" y="1605586"/>
                  <a:pt x="296751" y="1522893"/>
                  <a:pt x="300507" y="1477787"/>
                </a:cubicBezTo>
                <a:cubicBezTo>
                  <a:pt x="304264" y="1443958"/>
                  <a:pt x="308020" y="1443958"/>
                  <a:pt x="334314" y="1436441"/>
                </a:cubicBezTo>
                <a:cubicBezTo>
                  <a:pt x="364365" y="1421406"/>
                  <a:pt x="394416" y="1391335"/>
                  <a:pt x="424466" y="1387577"/>
                </a:cubicBezTo>
                <a:cubicBezTo>
                  <a:pt x="454517" y="1387577"/>
                  <a:pt x="507106" y="1417647"/>
                  <a:pt x="510862" y="1432682"/>
                </a:cubicBezTo>
                <a:cubicBezTo>
                  <a:pt x="510862" y="1526651"/>
                  <a:pt x="567207" y="1556722"/>
                  <a:pt x="642334" y="1571757"/>
                </a:cubicBezTo>
                <a:cubicBezTo>
                  <a:pt x="657359" y="1575515"/>
                  <a:pt x="683654" y="1590551"/>
                  <a:pt x="687410" y="1601827"/>
                </a:cubicBezTo>
                <a:cubicBezTo>
                  <a:pt x="687410" y="1616862"/>
                  <a:pt x="672385" y="1639415"/>
                  <a:pt x="664872" y="1654450"/>
                </a:cubicBezTo>
                <a:cubicBezTo>
                  <a:pt x="683654" y="1669485"/>
                  <a:pt x="706192" y="1688279"/>
                  <a:pt x="732486" y="1710831"/>
                </a:cubicBezTo>
                <a:cubicBezTo>
                  <a:pt x="724974" y="1714590"/>
                  <a:pt x="721217" y="1722108"/>
                  <a:pt x="713704" y="1729625"/>
                </a:cubicBezTo>
                <a:cubicBezTo>
                  <a:pt x="672385" y="1699555"/>
                  <a:pt x="631065" y="1669485"/>
                  <a:pt x="574720" y="1631897"/>
                </a:cubicBezTo>
                <a:cubicBezTo>
                  <a:pt x="608527" y="1729625"/>
                  <a:pt x="597258" y="1831112"/>
                  <a:pt x="709948" y="1868700"/>
                </a:cubicBezTo>
                <a:cubicBezTo>
                  <a:pt x="728730" y="1823595"/>
                  <a:pt x="743755" y="1778489"/>
                  <a:pt x="758781" y="1733384"/>
                </a:cubicBezTo>
                <a:lnTo>
                  <a:pt x="771001" y="1736102"/>
                </a:lnTo>
                <a:lnTo>
                  <a:pt x="770989" y="1736085"/>
                </a:lnTo>
                <a:cubicBezTo>
                  <a:pt x="751268" y="1708364"/>
                  <a:pt x="732487" y="1680173"/>
                  <a:pt x="717461" y="1650103"/>
                </a:cubicBezTo>
                <a:cubicBezTo>
                  <a:pt x="702435" y="1623791"/>
                  <a:pt x="709948" y="1586204"/>
                  <a:pt x="702435" y="1556133"/>
                </a:cubicBezTo>
                <a:cubicBezTo>
                  <a:pt x="698679" y="1529822"/>
                  <a:pt x="687410" y="1507269"/>
                  <a:pt x="679897" y="1484717"/>
                </a:cubicBezTo>
                <a:cubicBezTo>
                  <a:pt x="668628" y="1488475"/>
                  <a:pt x="661116" y="1488475"/>
                  <a:pt x="649847" y="1492234"/>
                </a:cubicBezTo>
                <a:cubicBezTo>
                  <a:pt x="653603" y="1473440"/>
                  <a:pt x="661116" y="1454646"/>
                  <a:pt x="657359" y="1462164"/>
                </a:cubicBezTo>
                <a:cubicBezTo>
                  <a:pt x="574720" y="1386988"/>
                  <a:pt x="503349" y="1326848"/>
                  <a:pt x="454517" y="1285501"/>
                </a:cubicBezTo>
                <a:cubicBezTo>
                  <a:pt x="375634" y="1270466"/>
                  <a:pt x="323045" y="1262949"/>
                  <a:pt x="262944" y="1251672"/>
                </a:cubicBezTo>
                <a:cubicBezTo>
                  <a:pt x="323045" y="1176497"/>
                  <a:pt x="375634" y="1108839"/>
                  <a:pt x="424466" y="1044940"/>
                </a:cubicBezTo>
                <a:cubicBezTo>
                  <a:pt x="405685" y="1033663"/>
                  <a:pt x="375634" y="1022387"/>
                  <a:pt x="364365" y="1014870"/>
                </a:cubicBezTo>
                <a:cubicBezTo>
                  <a:pt x="338071" y="1022387"/>
                  <a:pt x="315533" y="1033663"/>
                  <a:pt x="300507" y="1029905"/>
                </a:cubicBezTo>
                <a:cubicBezTo>
                  <a:pt x="266700" y="1014870"/>
                  <a:pt x="255431" y="966005"/>
                  <a:pt x="187817" y="988558"/>
                </a:cubicBezTo>
                <a:cubicBezTo>
                  <a:pt x="138985" y="1003593"/>
                  <a:pt x="63858" y="954729"/>
                  <a:pt x="0" y="935935"/>
                </a:cubicBezTo>
                <a:cubicBezTo>
                  <a:pt x="37564" y="920900"/>
                  <a:pt x="78883" y="905865"/>
                  <a:pt x="123959" y="890830"/>
                </a:cubicBezTo>
                <a:cubicBezTo>
                  <a:pt x="101421" y="864519"/>
                  <a:pt x="86396" y="845725"/>
                  <a:pt x="63858" y="815654"/>
                </a:cubicBezTo>
                <a:cubicBezTo>
                  <a:pt x="101421" y="819413"/>
                  <a:pt x="127716" y="823172"/>
                  <a:pt x="176548" y="826931"/>
                </a:cubicBezTo>
                <a:cubicBezTo>
                  <a:pt x="169035" y="808137"/>
                  <a:pt x="161523" y="781825"/>
                  <a:pt x="150254" y="759273"/>
                </a:cubicBezTo>
                <a:cubicBezTo>
                  <a:pt x="146497" y="740479"/>
                  <a:pt x="127716" y="717926"/>
                  <a:pt x="135228" y="706650"/>
                </a:cubicBezTo>
                <a:cubicBezTo>
                  <a:pt x="146497" y="691615"/>
                  <a:pt x="176548" y="669062"/>
                  <a:pt x="187817" y="672821"/>
                </a:cubicBezTo>
                <a:cubicBezTo>
                  <a:pt x="270457" y="706650"/>
                  <a:pt x="311776" y="676580"/>
                  <a:pt x="338071" y="601404"/>
                </a:cubicBezTo>
                <a:cubicBezTo>
                  <a:pt x="341827" y="593887"/>
                  <a:pt x="368121" y="597646"/>
                  <a:pt x="409441" y="590128"/>
                </a:cubicBezTo>
                <a:cubicBezTo>
                  <a:pt x="304264" y="563816"/>
                  <a:pt x="225380" y="537505"/>
                  <a:pt x="142741" y="514952"/>
                </a:cubicBezTo>
                <a:cubicBezTo>
                  <a:pt x="142741" y="511194"/>
                  <a:pt x="142741" y="503676"/>
                  <a:pt x="142741" y="499917"/>
                </a:cubicBezTo>
                <a:cubicBezTo>
                  <a:pt x="172792" y="496159"/>
                  <a:pt x="202842" y="492400"/>
                  <a:pt x="232893" y="492400"/>
                </a:cubicBezTo>
                <a:cubicBezTo>
                  <a:pt x="225380" y="473606"/>
                  <a:pt x="221624" y="454812"/>
                  <a:pt x="210355" y="428501"/>
                </a:cubicBezTo>
                <a:cubicBezTo>
                  <a:pt x="308020" y="443536"/>
                  <a:pt x="296751" y="360843"/>
                  <a:pt x="300507" y="315737"/>
                </a:cubicBezTo>
                <a:cubicBezTo>
                  <a:pt x="304264" y="281908"/>
                  <a:pt x="308020" y="281908"/>
                  <a:pt x="334314" y="274391"/>
                </a:cubicBezTo>
                <a:cubicBezTo>
                  <a:pt x="364365" y="259356"/>
                  <a:pt x="394416" y="229285"/>
                  <a:pt x="424466" y="225527"/>
                </a:cubicBezTo>
                <a:cubicBezTo>
                  <a:pt x="454517" y="225527"/>
                  <a:pt x="507106" y="255597"/>
                  <a:pt x="510862" y="270632"/>
                </a:cubicBezTo>
                <a:cubicBezTo>
                  <a:pt x="510862" y="364601"/>
                  <a:pt x="567207" y="394672"/>
                  <a:pt x="642334" y="409707"/>
                </a:cubicBezTo>
                <a:cubicBezTo>
                  <a:pt x="657359" y="413465"/>
                  <a:pt x="683654" y="428501"/>
                  <a:pt x="687410" y="439777"/>
                </a:cubicBezTo>
                <a:cubicBezTo>
                  <a:pt x="687410" y="454812"/>
                  <a:pt x="672385" y="477365"/>
                  <a:pt x="664872" y="492400"/>
                </a:cubicBezTo>
                <a:cubicBezTo>
                  <a:pt x="683654" y="507435"/>
                  <a:pt x="706192" y="526229"/>
                  <a:pt x="732486" y="548781"/>
                </a:cubicBezTo>
                <a:cubicBezTo>
                  <a:pt x="724974" y="552540"/>
                  <a:pt x="721217" y="560058"/>
                  <a:pt x="713704" y="567575"/>
                </a:cubicBezTo>
                <a:cubicBezTo>
                  <a:pt x="672385" y="537505"/>
                  <a:pt x="631065" y="507435"/>
                  <a:pt x="574720" y="469847"/>
                </a:cubicBezTo>
                <a:cubicBezTo>
                  <a:pt x="608527" y="567575"/>
                  <a:pt x="597258" y="669062"/>
                  <a:pt x="709948" y="706650"/>
                </a:cubicBezTo>
                <a:cubicBezTo>
                  <a:pt x="728730" y="661545"/>
                  <a:pt x="743755" y="616439"/>
                  <a:pt x="758781" y="571334"/>
                </a:cubicBezTo>
                <a:cubicBezTo>
                  <a:pt x="773806" y="575093"/>
                  <a:pt x="796344" y="578852"/>
                  <a:pt x="837664" y="590128"/>
                </a:cubicBezTo>
                <a:cubicBezTo>
                  <a:pt x="848933" y="586369"/>
                  <a:pt x="875227" y="575093"/>
                  <a:pt x="905278" y="563816"/>
                </a:cubicBezTo>
                <a:cubicBezTo>
                  <a:pt x="909034" y="571334"/>
                  <a:pt x="912790" y="578852"/>
                  <a:pt x="920303" y="582610"/>
                </a:cubicBezTo>
                <a:cubicBezTo>
                  <a:pt x="924059" y="560058"/>
                  <a:pt x="931572" y="533746"/>
                  <a:pt x="935328" y="507435"/>
                </a:cubicBezTo>
                <a:cubicBezTo>
                  <a:pt x="916547" y="507435"/>
                  <a:pt x="894009" y="507435"/>
                  <a:pt x="871471" y="507435"/>
                </a:cubicBezTo>
                <a:cubicBezTo>
                  <a:pt x="867714" y="499917"/>
                  <a:pt x="863958" y="496159"/>
                  <a:pt x="860202" y="488641"/>
                </a:cubicBezTo>
                <a:cubicBezTo>
                  <a:pt x="875227" y="484882"/>
                  <a:pt x="890252" y="481123"/>
                  <a:pt x="901521" y="477365"/>
                </a:cubicBezTo>
                <a:cubicBezTo>
                  <a:pt x="867714" y="451053"/>
                  <a:pt x="841420" y="428501"/>
                  <a:pt x="815126" y="409707"/>
                </a:cubicBezTo>
                <a:cubicBezTo>
                  <a:pt x="818882" y="398430"/>
                  <a:pt x="822638" y="390913"/>
                  <a:pt x="826395" y="383395"/>
                </a:cubicBezTo>
                <a:cubicBezTo>
                  <a:pt x="886496" y="409707"/>
                  <a:pt x="942841" y="436018"/>
                  <a:pt x="1006699" y="462330"/>
                </a:cubicBezTo>
                <a:cubicBezTo>
                  <a:pt x="1006699" y="443536"/>
                  <a:pt x="1002942" y="424742"/>
                  <a:pt x="999186" y="402189"/>
                </a:cubicBezTo>
                <a:cubicBezTo>
                  <a:pt x="1104364" y="409707"/>
                  <a:pt x="1108120" y="345807"/>
                  <a:pt x="1089338" y="251838"/>
                </a:cubicBezTo>
                <a:cubicBezTo>
                  <a:pt x="1145683" y="304461"/>
                  <a:pt x="1175734" y="390913"/>
                  <a:pt x="1258373" y="334531"/>
                </a:cubicBezTo>
                <a:cubicBezTo>
                  <a:pt x="1284668" y="368360"/>
                  <a:pt x="1310962" y="402189"/>
                  <a:pt x="1341013" y="432259"/>
                </a:cubicBezTo>
                <a:cubicBezTo>
                  <a:pt x="1344769" y="439777"/>
                  <a:pt x="1378576" y="432259"/>
                  <a:pt x="1386089" y="420983"/>
                </a:cubicBezTo>
                <a:cubicBezTo>
                  <a:pt x="1393602" y="413465"/>
                  <a:pt x="1389845" y="390913"/>
                  <a:pt x="1386089" y="372119"/>
                </a:cubicBezTo>
                <a:cubicBezTo>
                  <a:pt x="1386089" y="364601"/>
                  <a:pt x="1382333" y="353325"/>
                  <a:pt x="1374820" y="334531"/>
                </a:cubicBezTo>
                <a:cubicBezTo>
                  <a:pt x="1371064" y="334531"/>
                  <a:pt x="1348526" y="330772"/>
                  <a:pt x="1322231" y="330772"/>
                </a:cubicBezTo>
                <a:cubicBezTo>
                  <a:pt x="1322231" y="323255"/>
                  <a:pt x="1322231" y="319496"/>
                  <a:pt x="1322231" y="311979"/>
                </a:cubicBezTo>
                <a:cubicBezTo>
                  <a:pt x="1341013" y="311979"/>
                  <a:pt x="1359795" y="308220"/>
                  <a:pt x="1389845" y="308220"/>
                </a:cubicBezTo>
                <a:cubicBezTo>
                  <a:pt x="1367307" y="289426"/>
                  <a:pt x="1352282" y="274391"/>
                  <a:pt x="1333500" y="255597"/>
                </a:cubicBezTo>
                <a:cubicBezTo>
                  <a:pt x="1344769" y="236803"/>
                  <a:pt x="1352282" y="210492"/>
                  <a:pt x="1367307" y="199215"/>
                </a:cubicBezTo>
                <a:cubicBezTo>
                  <a:pt x="1427409" y="142834"/>
                  <a:pt x="1453703" y="78934"/>
                  <a:pt x="1442434" y="0"/>
                </a:cubicBezTo>
                <a:close/>
              </a:path>
            </a:pathLst>
          </a:custGeom>
        </p:spPr>
      </p:sp>
    </p:spTree>
  </p:cSld>
  <p:clrMapOvr>
    <a:masterClrMapping/>
  </p:clrMapOvr>
  <p:transition spd="slow" advClick="0" advTm="5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0" y="0"/>
            <a:ext cx="12356823" cy="4722863"/>
          </a:xfrm>
          <a:custGeom>
            <a:avLst/>
            <a:gdLst>
              <a:gd name="connsiteX0" fmla="*/ 10742574 w 12356823"/>
              <a:gd name="connsiteY0" fmla="*/ 1497163 h 4722863"/>
              <a:gd name="connsiteX1" fmla="*/ 10749584 w 12356823"/>
              <a:gd name="connsiteY1" fmla="*/ 1497163 h 4722863"/>
              <a:gd name="connsiteX2" fmla="*/ 10774118 w 12356823"/>
              <a:gd name="connsiteY2" fmla="*/ 1503116 h 4722863"/>
              <a:gd name="connsiteX3" fmla="*/ 10784633 w 12356823"/>
              <a:gd name="connsiteY3" fmla="*/ 1509071 h 4722863"/>
              <a:gd name="connsiteX4" fmla="*/ 10788138 w 12356823"/>
              <a:gd name="connsiteY4" fmla="*/ 1509071 h 4722863"/>
              <a:gd name="connsiteX5" fmla="*/ 10788138 w 12356823"/>
              <a:gd name="connsiteY5" fmla="*/ 1512048 h 4722863"/>
              <a:gd name="connsiteX6" fmla="*/ 10784633 w 12356823"/>
              <a:gd name="connsiteY6" fmla="*/ 1515024 h 4722863"/>
              <a:gd name="connsiteX7" fmla="*/ 10774118 w 12356823"/>
              <a:gd name="connsiteY7" fmla="*/ 1515024 h 4722863"/>
              <a:gd name="connsiteX8" fmla="*/ 10746079 w 12356823"/>
              <a:gd name="connsiteY8" fmla="*/ 1512048 h 4722863"/>
              <a:gd name="connsiteX9" fmla="*/ 10742574 w 12356823"/>
              <a:gd name="connsiteY9" fmla="*/ 1506094 h 4722863"/>
              <a:gd name="connsiteX10" fmla="*/ 10742574 w 12356823"/>
              <a:gd name="connsiteY10" fmla="*/ 1500141 h 4722863"/>
              <a:gd name="connsiteX11" fmla="*/ 10742574 w 12356823"/>
              <a:gd name="connsiteY11" fmla="*/ 1497163 h 4722863"/>
              <a:gd name="connsiteX12" fmla="*/ 10951795 w 12356823"/>
              <a:gd name="connsiteY12" fmla="*/ 1460091 h 4722863"/>
              <a:gd name="connsiteX13" fmla="*/ 10980311 w 12356823"/>
              <a:gd name="connsiteY13" fmla="*/ 1463180 h 4722863"/>
              <a:gd name="connsiteX14" fmla="*/ 11005263 w 12356823"/>
              <a:gd name="connsiteY14" fmla="*/ 1472453 h 4722863"/>
              <a:gd name="connsiteX15" fmla="*/ 11012391 w 12356823"/>
              <a:gd name="connsiteY15" fmla="*/ 1478634 h 4722863"/>
              <a:gd name="connsiteX16" fmla="*/ 11015956 w 12356823"/>
              <a:gd name="connsiteY16" fmla="*/ 1481724 h 4722863"/>
              <a:gd name="connsiteX17" fmla="*/ 11012391 w 12356823"/>
              <a:gd name="connsiteY17" fmla="*/ 1484816 h 4722863"/>
              <a:gd name="connsiteX18" fmla="*/ 11005263 w 12356823"/>
              <a:gd name="connsiteY18" fmla="*/ 1484816 h 4722863"/>
              <a:gd name="connsiteX19" fmla="*/ 10983876 w 12356823"/>
              <a:gd name="connsiteY19" fmla="*/ 1487906 h 4722863"/>
              <a:gd name="connsiteX20" fmla="*/ 10866247 w 12356823"/>
              <a:gd name="connsiteY20" fmla="*/ 1512631 h 4722863"/>
              <a:gd name="connsiteX21" fmla="*/ 10869811 w 12356823"/>
              <a:gd name="connsiteY21" fmla="*/ 1506450 h 4722863"/>
              <a:gd name="connsiteX22" fmla="*/ 10866247 w 12356823"/>
              <a:gd name="connsiteY22" fmla="*/ 1497178 h 4722863"/>
              <a:gd name="connsiteX23" fmla="*/ 10866247 w 12356823"/>
              <a:gd name="connsiteY23" fmla="*/ 1490997 h 4722863"/>
              <a:gd name="connsiteX24" fmla="*/ 10866247 w 12356823"/>
              <a:gd name="connsiteY24" fmla="*/ 1487906 h 4722863"/>
              <a:gd name="connsiteX25" fmla="*/ 10876940 w 12356823"/>
              <a:gd name="connsiteY25" fmla="*/ 1478634 h 4722863"/>
              <a:gd name="connsiteX26" fmla="*/ 10891199 w 12356823"/>
              <a:gd name="connsiteY26" fmla="*/ 1475543 h 4722863"/>
              <a:gd name="connsiteX27" fmla="*/ 10951795 w 12356823"/>
              <a:gd name="connsiteY27" fmla="*/ 1460091 h 4722863"/>
              <a:gd name="connsiteX28" fmla="*/ 225646 w 12356823"/>
              <a:gd name="connsiteY28" fmla="*/ 1240356 h 4722863"/>
              <a:gd name="connsiteX29" fmla="*/ 229263 w 12356823"/>
              <a:gd name="connsiteY29" fmla="*/ 1240356 h 4722863"/>
              <a:gd name="connsiteX30" fmla="*/ 236494 w 12356823"/>
              <a:gd name="connsiteY30" fmla="*/ 1249498 h 4722863"/>
              <a:gd name="connsiteX31" fmla="*/ 265424 w 12356823"/>
              <a:gd name="connsiteY31" fmla="*/ 1286065 h 4722863"/>
              <a:gd name="connsiteX32" fmla="*/ 269040 w 12356823"/>
              <a:gd name="connsiteY32" fmla="*/ 1301302 h 4722863"/>
              <a:gd name="connsiteX33" fmla="*/ 269040 w 12356823"/>
              <a:gd name="connsiteY33" fmla="*/ 1307397 h 4722863"/>
              <a:gd name="connsiteX34" fmla="*/ 269040 w 12356823"/>
              <a:gd name="connsiteY34" fmla="*/ 1310444 h 4722863"/>
              <a:gd name="connsiteX35" fmla="*/ 261807 w 12356823"/>
              <a:gd name="connsiteY35" fmla="*/ 1307397 h 4722863"/>
              <a:gd name="connsiteX36" fmla="*/ 236494 w 12356823"/>
              <a:gd name="connsiteY36" fmla="*/ 1267782 h 4722863"/>
              <a:gd name="connsiteX37" fmla="*/ 229263 w 12356823"/>
              <a:gd name="connsiteY37" fmla="*/ 1246450 h 4722863"/>
              <a:gd name="connsiteX38" fmla="*/ 225646 w 12356823"/>
              <a:gd name="connsiteY38" fmla="*/ 1243404 h 4722863"/>
              <a:gd name="connsiteX39" fmla="*/ 225646 w 12356823"/>
              <a:gd name="connsiteY39" fmla="*/ 1240356 h 4722863"/>
              <a:gd name="connsiteX40" fmla="*/ 10848 w 12356823"/>
              <a:gd name="connsiteY40" fmla="*/ 978949 h 4722863"/>
              <a:gd name="connsiteX41" fmla="*/ 14374 w 12356823"/>
              <a:gd name="connsiteY41" fmla="*/ 978949 h 4722863"/>
              <a:gd name="connsiteX42" fmla="*/ 17899 w 12356823"/>
              <a:gd name="connsiteY42" fmla="*/ 978949 h 4722863"/>
              <a:gd name="connsiteX43" fmla="*/ 21425 w 12356823"/>
              <a:gd name="connsiteY43" fmla="*/ 988265 h 4722863"/>
              <a:gd name="connsiteX44" fmla="*/ 42579 w 12356823"/>
              <a:gd name="connsiteY44" fmla="*/ 1016213 h 4722863"/>
              <a:gd name="connsiteX45" fmla="*/ 151878 w 12356823"/>
              <a:gd name="connsiteY45" fmla="*/ 1137321 h 4722863"/>
              <a:gd name="connsiteX46" fmla="*/ 148352 w 12356823"/>
              <a:gd name="connsiteY46" fmla="*/ 1140427 h 4722863"/>
              <a:gd name="connsiteX47" fmla="*/ 151878 w 12356823"/>
              <a:gd name="connsiteY47" fmla="*/ 1159059 h 4722863"/>
              <a:gd name="connsiteX48" fmla="*/ 151878 w 12356823"/>
              <a:gd name="connsiteY48" fmla="*/ 1165270 h 4722863"/>
              <a:gd name="connsiteX49" fmla="*/ 148352 w 12356823"/>
              <a:gd name="connsiteY49" fmla="*/ 1168375 h 4722863"/>
              <a:gd name="connsiteX50" fmla="*/ 141301 w 12356823"/>
              <a:gd name="connsiteY50" fmla="*/ 1165270 h 4722863"/>
              <a:gd name="connsiteX51" fmla="*/ 127198 w 12356823"/>
              <a:gd name="connsiteY51" fmla="*/ 1152848 h 4722863"/>
              <a:gd name="connsiteX52" fmla="*/ 70786 w 12356823"/>
              <a:gd name="connsiteY52" fmla="*/ 1087636 h 4722863"/>
              <a:gd name="connsiteX53" fmla="*/ 46106 w 12356823"/>
              <a:gd name="connsiteY53" fmla="*/ 1050371 h 4722863"/>
              <a:gd name="connsiteX54" fmla="*/ 21425 w 12356823"/>
              <a:gd name="connsiteY54" fmla="*/ 1000687 h 4722863"/>
              <a:gd name="connsiteX55" fmla="*/ 14374 w 12356823"/>
              <a:gd name="connsiteY55" fmla="*/ 982054 h 4722863"/>
              <a:gd name="connsiteX56" fmla="*/ 10848 w 12356823"/>
              <a:gd name="connsiteY56" fmla="*/ 978949 h 4722863"/>
              <a:gd name="connsiteX57" fmla="*/ 8697751 w 12356823"/>
              <a:gd name="connsiteY57" fmla="*/ 863228 h 4722863"/>
              <a:gd name="connsiteX58" fmla="*/ 8630343 w 12356823"/>
              <a:gd name="connsiteY58" fmla="*/ 865011 h 4722863"/>
              <a:gd name="connsiteX59" fmla="*/ 8594872 w 12356823"/>
              <a:gd name="connsiteY59" fmla="*/ 868108 h 4722863"/>
              <a:gd name="connsiteX60" fmla="*/ 8584229 w 12356823"/>
              <a:gd name="connsiteY60" fmla="*/ 868108 h 4722863"/>
              <a:gd name="connsiteX61" fmla="*/ 8580683 w 12356823"/>
              <a:gd name="connsiteY61" fmla="*/ 871205 h 4722863"/>
              <a:gd name="connsiteX62" fmla="*/ 8580240 w 12356823"/>
              <a:gd name="connsiteY62" fmla="*/ 890952 h 4722863"/>
              <a:gd name="connsiteX63" fmla="*/ 8579818 w 12356823"/>
              <a:gd name="connsiteY63" fmla="*/ 893321 h 4722863"/>
              <a:gd name="connsiteX64" fmla="*/ 9084385 w 12356823"/>
              <a:gd name="connsiteY64" fmla="*/ 626508 h 4722863"/>
              <a:gd name="connsiteX65" fmla="*/ 9080838 w 12356823"/>
              <a:gd name="connsiteY65" fmla="*/ 629606 h 4722863"/>
              <a:gd name="connsiteX66" fmla="*/ 9077292 w 12356823"/>
              <a:gd name="connsiteY66" fmla="*/ 629606 h 4722863"/>
              <a:gd name="connsiteX67" fmla="*/ 9063102 w 12356823"/>
              <a:gd name="connsiteY67" fmla="*/ 660580 h 4722863"/>
              <a:gd name="connsiteX68" fmla="*/ 9063102 w 12356823"/>
              <a:gd name="connsiteY68" fmla="*/ 663677 h 4722863"/>
              <a:gd name="connsiteX69" fmla="*/ 9073744 w 12356823"/>
              <a:gd name="connsiteY69" fmla="*/ 663677 h 4722863"/>
              <a:gd name="connsiteX70" fmla="*/ 9112764 w 12356823"/>
              <a:gd name="connsiteY70" fmla="*/ 666775 h 4722863"/>
              <a:gd name="connsiteX71" fmla="*/ 9220878 w 12356823"/>
              <a:gd name="connsiteY71" fmla="*/ 687437 h 4722863"/>
              <a:gd name="connsiteX72" fmla="*/ 9283231 w 12356823"/>
              <a:gd name="connsiteY72" fmla="*/ 662690 h 4722863"/>
              <a:gd name="connsiteX73" fmla="*/ 9162424 w 12356823"/>
              <a:gd name="connsiteY73" fmla="*/ 635800 h 4722863"/>
              <a:gd name="connsiteX74" fmla="*/ 9102121 w 12356823"/>
              <a:gd name="connsiteY74" fmla="*/ 626508 h 4722863"/>
              <a:gd name="connsiteX75" fmla="*/ 9084385 w 12356823"/>
              <a:gd name="connsiteY75" fmla="*/ 626508 h 4722863"/>
              <a:gd name="connsiteX76" fmla="*/ 12143987 w 12356823"/>
              <a:gd name="connsiteY76" fmla="*/ 571686 h 4722863"/>
              <a:gd name="connsiteX77" fmla="*/ 12154629 w 12356823"/>
              <a:gd name="connsiteY77" fmla="*/ 571686 h 4722863"/>
              <a:gd name="connsiteX78" fmla="*/ 12172365 w 12356823"/>
              <a:gd name="connsiteY78" fmla="*/ 574758 h 4722863"/>
              <a:gd name="connsiteX79" fmla="*/ 12197195 w 12356823"/>
              <a:gd name="connsiteY79" fmla="*/ 587049 h 4722863"/>
              <a:gd name="connsiteX80" fmla="*/ 12292972 w 12356823"/>
              <a:gd name="connsiteY80" fmla="*/ 636216 h 4722863"/>
              <a:gd name="connsiteX81" fmla="*/ 12324897 w 12356823"/>
              <a:gd name="connsiteY81" fmla="*/ 663873 h 4722863"/>
              <a:gd name="connsiteX82" fmla="*/ 12349728 w 12356823"/>
              <a:gd name="connsiteY82" fmla="*/ 694602 h 4722863"/>
              <a:gd name="connsiteX83" fmla="*/ 12356823 w 12356823"/>
              <a:gd name="connsiteY83" fmla="*/ 706894 h 4722863"/>
              <a:gd name="connsiteX84" fmla="*/ 12353276 w 12356823"/>
              <a:gd name="connsiteY84" fmla="*/ 709967 h 4722863"/>
              <a:gd name="connsiteX85" fmla="*/ 12353276 w 12356823"/>
              <a:gd name="connsiteY85" fmla="*/ 706894 h 4722863"/>
              <a:gd name="connsiteX86" fmla="*/ 12349728 w 12356823"/>
              <a:gd name="connsiteY86" fmla="*/ 709967 h 4722863"/>
              <a:gd name="connsiteX87" fmla="*/ 12346182 w 12356823"/>
              <a:gd name="connsiteY87" fmla="*/ 706894 h 4722863"/>
              <a:gd name="connsiteX88" fmla="*/ 12335540 w 12356823"/>
              <a:gd name="connsiteY88" fmla="*/ 700748 h 4722863"/>
              <a:gd name="connsiteX89" fmla="*/ 12310708 w 12356823"/>
              <a:gd name="connsiteY89" fmla="*/ 679237 h 4722863"/>
              <a:gd name="connsiteX90" fmla="*/ 12133344 w 12356823"/>
              <a:gd name="connsiteY90" fmla="*/ 587049 h 4722863"/>
              <a:gd name="connsiteX91" fmla="*/ 12140439 w 12356823"/>
              <a:gd name="connsiteY91" fmla="*/ 587049 h 4722863"/>
              <a:gd name="connsiteX92" fmla="*/ 12140439 w 12356823"/>
              <a:gd name="connsiteY92" fmla="*/ 574758 h 4722863"/>
              <a:gd name="connsiteX93" fmla="*/ 12143987 w 12356823"/>
              <a:gd name="connsiteY93" fmla="*/ 571686 h 4722863"/>
              <a:gd name="connsiteX94" fmla="*/ 11958742 w 12356823"/>
              <a:gd name="connsiteY94" fmla="*/ 461819 h 4722863"/>
              <a:gd name="connsiteX95" fmla="*/ 11965821 w 12356823"/>
              <a:gd name="connsiteY95" fmla="*/ 464897 h 4722863"/>
              <a:gd name="connsiteX96" fmla="*/ 12001222 w 12356823"/>
              <a:gd name="connsiteY96" fmla="*/ 492600 h 4722863"/>
              <a:gd name="connsiteX97" fmla="*/ 12008302 w 12356823"/>
              <a:gd name="connsiteY97" fmla="*/ 504913 h 4722863"/>
              <a:gd name="connsiteX98" fmla="*/ 12008302 w 12356823"/>
              <a:gd name="connsiteY98" fmla="*/ 511069 h 4722863"/>
              <a:gd name="connsiteX99" fmla="*/ 12004762 w 12356823"/>
              <a:gd name="connsiteY99" fmla="*/ 511069 h 4722863"/>
              <a:gd name="connsiteX100" fmla="*/ 12001222 w 12356823"/>
              <a:gd name="connsiteY100" fmla="*/ 511069 h 4722863"/>
              <a:gd name="connsiteX101" fmla="*/ 11990602 w 12356823"/>
              <a:gd name="connsiteY101" fmla="*/ 501835 h 4722863"/>
              <a:gd name="connsiteX102" fmla="*/ 11948121 w 12356823"/>
              <a:gd name="connsiteY102" fmla="*/ 477209 h 4722863"/>
              <a:gd name="connsiteX103" fmla="*/ 11948121 w 12356823"/>
              <a:gd name="connsiteY103" fmla="*/ 467974 h 4722863"/>
              <a:gd name="connsiteX104" fmla="*/ 11951662 w 12356823"/>
              <a:gd name="connsiteY104" fmla="*/ 464897 h 4722863"/>
              <a:gd name="connsiteX105" fmla="*/ 11955202 w 12356823"/>
              <a:gd name="connsiteY105" fmla="*/ 464897 h 4722863"/>
              <a:gd name="connsiteX106" fmla="*/ 11958742 w 12356823"/>
              <a:gd name="connsiteY106" fmla="*/ 461819 h 4722863"/>
              <a:gd name="connsiteX107" fmla="*/ 9291742 w 12356823"/>
              <a:gd name="connsiteY107" fmla="*/ 461819 h 4722863"/>
              <a:gd name="connsiteX108" fmla="*/ 9298821 w 12356823"/>
              <a:gd name="connsiteY108" fmla="*/ 464897 h 4722863"/>
              <a:gd name="connsiteX109" fmla="*/ 9334222 w 12356823"/>
              <a:gd name="connsiteY109" fmla="*/ 492600 h 4722863"/>
              <a:gd name="connsiteX110" fmla="*/ 9341302 w 12356823"/>
              <a:gd name="connsiteY110" fmla="*/ 504913 h 4722863"/>
              <a:gd name="connsiteX111" fmla="*/ 9341302 w 12356823"/>
              <a:gd name="connsiteY111" fmla="*/ 511069 h 4722863"/>
              <a:gd name="connsiteX112" fmla="*/ 9337762 w 12356823"/>
              <a:gd name="connsiteY112" fmla="*/ 511069 h 4722863"/>
              <a:gd name="connsiteX113" fmla="*/ 9334222 w 12356823"/>
              <a:gd name="connsiteY113" fmla="*/ 511069 h 4722863"/>
              <a:gd name="connsiteX114" fmla="*/ 9323602 w 12356823"/>
              <a:gd name="connsiteY114" fmla="*/ 501835 h 4722863"/>
              <a:gd name="connsiteX115" fmla="*/ 9281121 w 12356823"/>
              <a:gd name="connsiteY115" fmla="*/ 477209 h 4722863"/>
              <a:gd name="connsiteX116" fmla="*/ 9281121 w 12356823"/>
              <a:gd name="connsiteY116" fmla="*/ 467974 h 4722863"/>
              <a:gd name="connsiteX117" fmla="*/ 9284662 w 12356823"/>
              <a:gd name="connsiteY117" fmla="*/ 464897 h 4722863"/>
              <a:gd name="connsiteX118" fmla="*/ 9288202 w 12356823"/>
              <a:gd name="connsiteY118" fmla="*/ 464897 h 4722863"/>
              <a:gd name="connsiteX119" fmla="*/ 9291742 w 12356823"/>
              <a:gd name="connsiteY119" fmla="*/ 461819 h 4722863"/>
              <a:gd name="connsiteX120" fmla="*/ 7864147 w 12356823"/>
              <a:gd name="connsiteY120" fmla="*/ 824 h 4722863"/>
              <a:gd name="connsiteX121" fmla="*/ 7867695 w 12356823"/>
              <a:gd name="connsiteY121" fmla="*/ 25603 h 4722863"/>
              <a:gd name="connsiteX122" fmla="*/ 7867695 w 12356823"/>
              <a:gd name="connsiteY122" fmla="*/ 31799 h 4722863"/>
              <a:gd name="connsiteX123" fmla="*/ 7860601 w 12356823"/>
              <a:gd name="connsiteY123" fmla="*/ 37994 h 4722863"/>
              <a:gd name="connsiteX124" fmla="*/ 7835770 w 12356823"/>
              <a:gd name="connsiteY124" fmla="*/ 56578 h 4722863"/>
              <a:gd name="connsiteX125" fmla="*/ 7754184 w 12356823"/>
              <a:gd name="connsiteY125" fmla="*/ 127819 h 4722863"/>
              <a:gd name="connsiteX126" fmla="*/ 7516521 w 12356823"/>
              <a:gd name="connsiteY126" fmla="*/ 335348 h 4722863"/>
              <a:gd name="connsiteX127" fmla="*/ 7275311 w 12356823"/>
              <a:gd name="connsiteY127" fmla="*/ 549072 h 4722863"/>
              <a:gd name="connsiteX128" fmla="*/ 7282405 w 12356823"/>
              <a:gd name="connsiteY128" fmla="*/ 545975 h 4722863"/>
              <a:gd name="connsiteX129" fmla="*/ 7303690 w 12356823"/>
              <a:gd name="connsiteY129" fmla="*/ 533584 h 4722863"/>
              <a:gd name="connsiteX130" fmla="*/ 7761279 w 12356823"/>
              <a:gd name="connsiteY130" fmla="*/ 171183 h 4722863"/>
              <a:gd name="connsiteX131" fmla="*/ 7920902 w 12356823"/>
              <a:gd name="connsiteY131" fmla="*/ 50383 h 4722863"/>
              <a:gd name="connsiteX132" fmla="*/ 7949281 w 12356823"/>
              <a:gd name="connsiteY132" fmla="*/ 31799 h 4722863"/>
              <a:gd name="connsiteX133" fmla="*/ 7970564 w 12356823"/>
              <a:gd name="connsiteY133" fmla="*/ 22506 h 4722863"/>
              <a:gd name="connsiteX134" fmla="*/ 7991847 w 12356823"/>
              <a:gd name="connsiteY134" fmla="*/ 25603 h 4722863"/>
              <a:gd name="connsiteX135" fmla="*/ 8009583 w 12356823"/>
              <a:gd name="connsiteY135" fmla="*/ 41090 h 4722863"/>
              <a:gd name="connsiteX136" fmla="*/ 8006036 w 12356823"/>
              <a:gd name="connsiteY136" fmla="*/ 53481 h 4722863"/>
              <a:gd name="connsiteX137" fmla="*/ 7998941 w 12356823"/>
              <a:gd name="connsiteY137" fmla="*/ 62772 h 4722863"/>
              <a:gd name="connsiteX138" fmla="*/ 7963469 w 12356823"/>
              <a:gd name="connsiteY138" fmla="*/ 99942 h 4722863"/>
              <a:gd name="connsiteX139" fmla="*/ 7857053 w 12356823"/>
              <a:gd name="connsiteY139" fmla="*/ 183573 h 4722863"/>
              <a:gd name="connsiteX140" fmla="*/ 7818033 w 12356823"/>
              <a:gd name="connsiteY140" fmla="*/ 214548 h 4722863"/>
              <a:gd name="connsiteX141" fmla="*/ 7818033 w 12356823"/>
              <a:gd name="connsiteY141" fmla="*/ 217645 h 4722863"/>
              <a:gd name="connsiteX142" fmla="*/ 7825129 w 12356823"/>
              <a:gd name="connsiteY142" fmla="*/ 223841 h 4722863"/>
              <a:gd name="connsiteX143" fmla="*/ 7828675 w 12356823"/>
              <a:gd name="connsiteY143" fmla="*/ 220743 h 4722863"/>
              <a:gd name="connsiteX144" fmla="*/ 7857053 w 12356823"/>
              <a:gd name="connsiteY144" fmla="*/ 205256 h 4722863"/>
              <a:gd name="connsiteX145" fmla="*/ 7867695 w 12356823"/>
              <a:gd name="connsiteY145" fmla="*/ 202159 h 4722863"/>
              <a:gd name="connsiteX146" fmla="*/ 7871242 w 12356823"/>
              <a:gd name="connsiteY146" fmla="*/ 205256 h 4722863"/>
              <a:gd name="connsiteX147" fmla="*/ 7867695 w 12356823"/>
              <a:gd name="connsiteY147" fmla="*/ 214548 h 4722863"/>
              <a:gd name="connsiteX148" fmla="*/ 7860601 w 12356823"/>
              <a:gd name="connsiteY148" fmla="*/ 230035 h 4722863"/>
              <a:gd name="connsiteX149" fmla="*/ 7786109 w 12356823"/>
              <a:gd name="connsiteY149" fmla="*/ 307471 h 4722863"/>
              <a:gd name="connsiteX150" fmla="*/ 7768373 w 12356823"/>
              <a:gd name="connsiteY150" fmla="*/ 322959 h 4722863"/>
              <a:gd name="connsiteX151" fmla="*/ 7700976 w 12356823"/>
              <a:gd name="connsiteY151" fmla="*/ 400395 h 4722863"/>
              <a:gd name="connsiteX152" fmla="*/ 7576825 w 12356823"/>
              <a:gd name="connsiteY152" fmla="*/ 539780 h 4722863"/>
              <a:gd name="connsiteX153" fmla="*/ 7803845 w 12356823"/>
              <a:gd name="connsiteY153" fmla="*/ 338446 h 4722863"/>
              <a:gd name="connsiteX154" fmla="*/ 7864147 w 12356823"/>
              <a:gd name="connsiteY154" fmla="*/ 279594 h 4722863"/>
              <a:gd name="connsiteX155" fmla="*/ 7874789 w 12356823"/>
              <a:gd name="connsiteY155" fmla="*/ 270301 h 4722863"/>
              <a:gd name="connsiteX156" fmla="*/ 7885431 w 12356823"/>
              <a:gd name="connsiteY156" fmla="*/ 270301 h 4722863"/>
              <a:gd name="connsiteX157" fmla="*/ 7896073 w 12356823"/>
              <a:gd name="connsiteY157" fmla="*/ 279594 h 4722863"/>
              <a:gd name="connsiteX158" fmla="*/ 7910261 w 12356823"/>
              <a:gd name="connsiteY158" fmla="*/ 298179 h 4722863"/>
              <a:gd name="connsiteX159" fmla="*/ 7910261 w 12356823"/>
              <a:gd name="connsiteY159" fmla="*/ 307471 h 4722863"/>
              <a:gd name="connsiteX160" fmla="*/ 7906714 w 12356823"/>
              <a:gd name="connsiteY160" fmla="*/ 316764 h 4722863"/>
              <a:gd name="connsiteX161" fmla="*/ 7896073 w 12356823"/>
              <a:gd name="connsiteY161" fmla="*/ 335348 h 4722863"/>
              <a:gd name="connsiteX162" fmla="*/ 7860601 w 12356823"/>
              <a:gd name="connsiteY162" fmla="*/ 378712 h 4722863"/>
              <a:gd name="connsiteX163" fmla="*/ 7832223 w 12356823"/>
              <a:gd name="connsiteY163" fmla="*/ 406590 h 4722863"/>
              <a:gd name="connsiteX164" fmla="*/ 7828675 w 12356823"/>
              <a:gd name="connsiteY164" fmla="*/ 406590 h 4722863"/>
              <a:gd name="connsiteX165" fmla="*/ 7828675 w 12356823"/>
              <a:gd name="connsiteY165" fmla="*/ 409686 h 4722863"/>
              <a:gd name="connsiteX166" fmla="*/ 7832223 w 12356823"/>
              <a:gd name="connsiteY166" fmla="*/ 409686 h 4722863"/>
              <a:gd name="connsiteX167" fmla="*/ 7853506 w 12356823"/>
              <a:gd name="connsiteY167" fmla="*/ 403492 h 4722863"/>
              <a:gd name="connsiteX168" fmla="*/ 7864147 w 12356823"/>
              <a:gd name="connsiteY168" fmla="*/ 397297 h 4722863"/>
              <a:gd name="connsiteX169" fmla="*/ 7867695 w 12356823"/>
              <a:gd name="connsiteY169" fmla="*/ 397297 h 4722863"/>
              <a:gd name="connsiteX170" fmla="*/ 7871242 w 12356823"/>
              <a:gd name="connsiteY170" fmla="*/ 400395 h 4722863"/>
              <a:gd name="connsiteX171" fmla="*/ 8069885 w 12356823"/>
              <a:gd name="connsiteY171" fmla="*/ 264107 h 4722863"/>
              <a:gd name="connsiteX172" fmla="*/ 8133735 w 12356823"/>
              <a:gd name="connsiteY172" fmla="*/ 220743 h 4722863"/>
              <a:gd name="connsiteX173" fmla="*/ 8137282 w 12356823"/>
              <a:gd name="connsiteY173" fmla="*/ 214548 h 4722863"/>
              <a:gd name="connsiteX174" fmla="*/ 8158566 w 12356823"/>
              <a:gd name="connsiteY174" fmla="*/ 202159 h 4722863"/>
              <a:gd name="connsiteX175" fmla="*/ 8172754 w 12356823"/>
              <a:gd name="connsiteY175" fmla="*/ 192866 h 4722863"/>
              <a:gd name="connsiteX176" fmla="*/ 8194037 w 12356823"/>
              <a:gd name="connsiteY176" fmla="*/ 186670 h 4722863"/>
              <a:gd name="connsiteX177" fmla="*/ 8222415 w 12356823"/>
              <a:gd name="connsiteY177" fmla="*/ 183573 h 4722863"/>
              <a:gd name="connsiteX178" fmla="*/ 8307548 w 12356823"/>
              <a:gd name="connsiteY178" fmla="*/ 177379 h 4722863"/>
              <a:gd name="connsiteX179" fmla="*/ 8399775 w 12356823"/>
              <a:gd name="connsiteY179" fmla="*/ 168086 h 4722863"/>
              <a:gd name="connsiteX180" fmla="*/ 8481361 w 12356823"/>
              <a:gd name="connsiteY180" fmla="*/ 134014 h 4722863"/>
              <a:gd name="connsiteX181" fmla="*/ 8566493 w 12356823"/>
              <a:gd name="connsiteY181" fmla="*/ 106137 h 4722863"/>
              <a:gd name="connsiteX182" fmla="*/ 8662268 w 12356823"/>
              <a:gd name="connsiteY182" fmla="*/ 93748 h 4722863"/>
              <a:gd name="connsiteX183" fmla="*/ 8789968 w 12356823"/>
              <a:gd name="connsiteY183" fmla="*/ 99942 h 4722863"/>
              <a:gd name="connsiteX184" fmla="*/ 8892836 w 12356823"/>
              <a:gd name="connsiteY184" fmla="*/ 118527 h 4722863"/>
              <a:gd name="connsiteX185" fmla="*/ 8999253 w 12356823"/>
              <a:gd name="connsiteY185" fmla="*/ 171183 h 4722863"/>
              <a:gd name="connsiteX186" fmla="*/ 9034725 w 12356823"/>
              <a:gd name="connsiteY186" fmla="*/ 199061 h 4722863"/>
              <a:gd name="connsiteX187" fmla="*/ 9048913 w 12356823"/>
              <a:gd name="connsiteY187" fmla="*/ 226937 h 4722863"/>
              <a:gd name="connsiteX188" fmla="*/ 9034725 w 12356823"/>
              <a:gd name="connsiteY188" fmla="*/ 248619 h 4722863"/>
              <a:gd name="connsiteX189" fmla="*/ 8985063 w 12356823"/>
              <a:gd name="connsiteY189" fmla="*/ 261010 h 4722863"/>
              <a:gd name="connsiteX190" fmla="*/ 8949592 w 12356823"/>
              <a:gd name="connsiteY190" fmla="*/ 257912 h 4722863"/>
              <a:gd name="connsiteX191" fmla="*/ 8899931 w 12356823"/>
              <a:gd name="connsiteY191" fmla="*/ 251717 h 4722863"/>
              <a:gd name="connsiteX192" fmla="*/ 8807704 w 12356823"/>
              <a:gd name="connsiteY192" fmla="*/ 242425 h 4722863"/>
              <a:gd name="connsiteX193" fmla="*/ 8804157 w 12356823"/>
              <a:gd name="connsiteY193" fmla="*/ 242425 h 4722863"/>
              <a:gd name="connsiteX194" fmla="*/ 8800609 w 12356823"/>
              <a:gd name="connsiteY194" fmla="*/ 245523 h 4722863"/>
              <a:gd name="connsiteX195" fmla="*/ 8800609 w 12356823"/>
              <a:gd name="connsiteY195" fmla="*/ 254815 h 4722863"/>
              <a:gd name="connsiteX196" fmla="*/ 8807704 w 12356823"/>
              <a:gd name="connsiteY196" fmla="*/ 282692 h 4722863"/>
              <a:gd name="connsiteX197" fmla="*/ 8807704 w 12356823"/>
              <a:gd name="connsiteY197" fmla="*/ 295082 h 4722863"/>
              <a:gd name="connsiteX198" fmla="*/ 8804157 w 12356823"/>
              <a:gd name="connsiteY198" fmla="*/ 301277 h 4722863"/>
              <a:gd name="connsiteX199" fmla="*/ 8800609 w 12356823"/>
              <a:gd name="connsiteY199" fmla="*/ 304374 h 4722863"/>
              <a:gd name="connsiteX200" fmla="*/ 8786421 w 12356823"/>
              <a:gd name="connsiteY200" fmla="*/ 307471 h 4722863"/>
              <a:gd name="connsiteX201" fmla="*/ 8772232 w 12356823"/>
              <a:gd name="connsiteY201" fmla="*/ 304374 h 4722863"/>
              <a:gd name="connsiteX202" fmla="*/ 8726118 w 12356823"/>
              <a:gd name="connsiteY202" fmla="*/ 295082 h 4722863"/>
              <a:gd name="connsiteX203" fmla="*/ 8555852 w 12356823"/>
              <a:gd name="connsiteY203" fmla="*/ 291984 h 4722863"/>
              <a:gd name="connsiteX204" fmla="*/ 8314643 w 12356823"/>
              <a:gd name="connsiteY204" fmla="*/ 344641 h 4722863"/>
              <a:gd name="connsiteX205" fmla="*/ 8080527 w 12356823"/>
              <a:gd name="connsiteY205" fmla="*/ 440661 h 4722863"/>
              <a:gd name="connsiteX206" fmla="*/ 8059244 w 12356823"/>
              <a:gd name="connsiteY206" fmla="*/ 453051 h 4722863"/>
              <a:gd name="connsiteX207" fmla="*/ 8076981 w 12356823"/>
              <a:gd name="connsiteY207" fmla="*/ 453051 h 4722863"/>
              <a:gd name="connsiteX208" fmla="*/ 8098263 w 12356823"/>
              <a:gd name="connsiteY208" fmla="*/ 456148 h 4722863"/>
              <a:gd name="connsiteX209" fmla="*/ 8165659 w 12356823"/>
              <a:gd name="connsiteY209" fmla="*/ 428272 h 4722863"/>
              <a:gd name="connsiteX210" fmla="*/ 8172754 w 12356823"/>
              <a:gd name="connsiteY210" fmla="*/ 422077 h 4722863"/>
              <a:gd name="connsiteX211" fmla="*/ 8218867 w 12356823"/>
              <a:gd name="connsiteY211" fmla="*/ 391102 h 4722863"/>
              <a:gd name="connsiteX212" fmla="*/ 8272076 w 12356823"/>
              <a:gd name="connsiteY212" fmla="*/ 375615 h 4722863"/>
              <a:gd name="connsiteX213" fmla="*/ 8346567 w 12356823"/>
              <a:gd name="connsiteY213" fmla="*/ 369420 h 4722863"/>
              <a:gd name="connsiteX214" fmla="*/ 8392680 w 12356823"/>
              <a:gd name="connsiteY214" fmla="*/ 375615 h 4722863"/>
              <a:gd name="connsiteX215" fmla="*/ 8417511 w 12356823"/>
              <a:gd name="connsiteY215" fmla="*/ 360128 h 4722863"/>
              <a:gd name="connsiteX216" fmla="*/ 8438794 w 12356823"/>
              <a:gd name="connsiteY216" fmla="*/ 347737 h 4722863"/>
              <a:gd name="connsiteX217" fmla="*/ 8463625 w 12356823"/>
              <a:gd name="connsiteY217" fmla="*/ 341543 h 4722863"/>
              <a:gd name="connsiteX218" fmla="*/ 8531022 w 12356823"/>
              <a:gd name="connsiteY218" fmla="*/ 332250 h 4722863"/>
              <a:gd name="connsiteX219" fmla="*/ 8701287 w 12356823"/>
              <a:gd name="connsiteY219" fmla="*/ 338446 h 4722863"/>
              <a:gd name="connsiteX220" fmla="*/ 8889290 w 12356823"/>
              <a:gd name="connsiteY220" fmla="*/ 347737 h 4722863"/>
              <a:gd name="connsiteX221" fmla="*/ 8974422 w 12356823"/>
              <a:gd name="connsiteY221" fmla="*/ 347737 h 4722863"/>
              <a:gd name="connsiteX222" fmla="*/ 9056008 w 12356823"/>
              <a:gd name="connsiteY222" fmla="*/ 335348 h 4722863"/>
              <a:gd name="connsiteX223" fmla="*/ 9073744 w 12356823"/>
              <a:gd name="connsiteY223" fmla="*/ 332250 h 4722863"/>
              <a:gd name="connsiteX224" fmla="*/ 9098575 w 12356823"/>
              <a:gd name="connsiteY224" fmla="*/ 332250 h 4722863"/>
              <a:gd name="connsiteX225" fmla="*/ 9151783 w 12356823"/>
              <a:gd name="connsiteY225" fmla="*/ 344641 h 4722863"/>
              <a:gd name="connsiteX226" fmla="*/ 9251105 w 12356823"/>
              <a:gd name="connsiteY226" fmla="*/ 391102 h 4722863"/>
              <a:gd name="connsiteX227" fmla="*/ 9283029 w 12356823"/>
              <a:gd name="connsiteY227" fmla="*/ 415882 h 4722863"/>
              <a:gd name="connsiteX228" fmla="*/ 9290123 w 12356823"/>
              <a:gd name="connsiteY228" fmla="*/ 428272 h 4722863"/>
              <a:gd name="connsiteX229" fmla="*/ 9293670 w 12356823"/>
              <a:gd name="connsiteY229" fmla="*/ 434466 h 4722863"/>
              <a:gd name="connsiteX230" fmla="*/ 9290123 w 12356823"/>
              <a:gd name="connsiteY230" fmla="*/ 437564 h 4722863"/>
              <a:gd name="connsiteX231" fmla="*/ 9286577 w 12356823"/>
              <a:gd name="connsiteY231" fmla="*/ 437564 h 4722863"/>
              <a:gd name="connsiteX232" fmla="*/ 9283029 w 12356823"/>
              <a:gd name="connsiteY232" fmla="*/ 440661 h 4722863"/>
              <a:gd name="connsiteX233" fmla="*/ 9272387 w 12356823"/>
              <a:gd name="connsiteY233" fmla="*/ 437564 h 4722863"/>
              <a:gd name="connsiteX234" fmla="*/ 9219179 w 12356823"/>
              <a:gd name="connsiteY234" fmla="*/ 428272 h 4722863"/>
              <a:gd name="connsiteX235" fmla="*/ 9123405 w 12356823"/>
              <a:gd name="connsiteY235" fmla="*/ 409686 h 4722863"/>
              <a:gd name="connsiteX236" fmla="*/ 9109216 w 12356823"/>
              <a:gd name="connsiteY236" fmla="*/ 409686 h 4722863"/>
              <a:gd name="connsiteX237" fmla="*/ 9102121 w 12356823"/>
              <a:gd name="connsiteY237" fmla="*/ 409686 h 4722863"/>
              <a:gd name="connsiteX238" fmla="*/ 9091480 w 12356823"/>
              <a:gd name="connsiteY238" fmla="*/ 418979 h 4722863"/>
              <a:gd name="connsiteX239" fmla="*/ 9080838 w 12356823"/>
              <a:gd name="connsiteY239" fmla="*/ 490220 h 4722863"/>
              <a:gd name="connsiteX240" fmla="*/ 9073744 w 12356823"/>
              <a:gd name="connsiteY240" fmla="*/ 505708 h 4722863"/>
              <a:gd name="connsiteX241" fmla="*/ 9073744 w 12356823"/>
              <a:gd name="connsiteY241" fmla="*/ 508806 h 4722863"/>
              <a:gd name="connsiteX242" fmla="*/ 9073744 w 12356823"/>
              <a:gd name="connsiteY242" fmla="*/ 511902 h 4722863"/>
              <a:gd name="connsiteX243" fmla="*/ 9077292 w 12356823"/>
              <a:gd name="connsiteY243" fmla="*/ 511902 h 4722863"/>
              <a:gd name="connsiteX244" fmla="*/ 9080838 w 12356823"/>
              <a:gd name="connsiteY244" fmla="*/ 511902 h 4722863"/>
              <a:gd name="connsiteX245" fmla="*/ 9087933 w 12356823"/>
              <a:gd name="connsiteY245" fmla="*/ 511902 h 4722863"/>
              <a:gd name="connsiteX246" fmla="*/ 9105669 w 12356823"/>
              <a:gd name="connsiteY246" fmla="*/ 505708 h 4722863"/>
              <a:gd name="connsiteX247" fmla="*/ 9165971 w 12356823"/>
              <a:gd name="connsiteY247" fmla="*/ 493318 h 4722863"/>
              <a:gd name="connsiteX248" fmla="*/ 9254651 w 12356823"/>
              <a:gd name="connsiteY248" fmla="*/ 502610 h 4722863"/>
              <a:gd name="connsiteX249" fmla="*/ 9357520 w 12356823"/>
              <a:gd name="connsiteY249" fmla="*/ 552169 h 4722863"/>
              <a:gd name="connsiteX250" fmla="*/ 9414037 w 12356823"/>
              <a:gd name="connsiteY250" fmla="*/ 610774 h 4722863"/>
              <a:gd name="connsiteX251" fmla="*/ 9469207 w 12356823"/>
              <a:gd name="connsiteY251" fmla="*/ 588878 h 4722863"/>
              <a:gd name="connsiteX252" fmla="*/ 9466344 w 12356823"/>
              <a:gd name="connsiteY252" fmla="*/ 587049 h 4722863"/>
              <a:gd name="connsiteX253" fmla="*/ 9473439 w 12356823"/>
              <a:gd name="connsiteY253" fmla="*/ 587049 h 4722863"/>
              <a:gd name="connsiteX254" fmla="*/ 9473439 w 12356823"/>
              <a:gd name="connsiteY254" fmla="*/ 574758 h 4722863"/>
              <a:gd name="connsiteX255" fmla="*/ 9476987 w 12356823"/>
              <a:gd name="connsiteY255" fmla="*/ 571686 h 4722863"/>
              <a:gd name="connsiteX256" fmla="*/ 9487629 w 12356823"/>
              <a:gd name="connsiteY256" fmla="*/ 571686 h 4722863"/>
              <a:gd name="connsiteX257" fmla="*/ 9501534 w 12356823"/>
              <a:gd name="connsiteY257" fmla="*/ 574095 h 4722863"/>
              <a:gd name="connsiteX258" fmla="*/ 9828801 w 12356823"/>
              <a:gd name="connsiteY258" fmla="*/ 412784 h 4722863"/>
              <a:gd name="connsiteX259" fmla="*/ 9899745 w 12356823"/>
              <a:gd name="connsiteY259" fmla="*/ 363226 h 4722863"/>
              <a:gd name="connsiteX260" fmla="*/ 9956501 w 12356823"/>
              <a:gd name="connsiteY260" fmla="*/ 332250 h 4722863"/>
              <a:gd name="connsiteX261" fmla="*/ 9988425 w 12356823"/>
              <a:gd name="connsiteY261" fmla="*/ 322959 h 4722863"/>
              <a:gd name="connsiteX262" fmla="*/ 9991973 w 12356823"/>
              <a:gd name="connsiteY262" fmla="*/ 350835 h 4722863"/>
              <a:gd name="connsiteX263" fmla="*/ 9988425 w 12356823"/>
              <a:gd name="connsiteY263" fmla="*/ 353933 h 4722863"/>
              <a:gd name="connsiteX264" fmla="*/ 9984878 w 12356823"/>
              <a:gd name="connsiteY264" fmla="*/ 363226 h 4722863"/>
              <a:gd name="connsiteX265" fmla="*/ 9963595 w 12356823"/>
              <a:gd name="connsiteY265" fmla="*/ 381810 h 4722863"/>
              <a:gd name="connsiteX266" fmla="*/ 9885556 w 12356823"/>
              <a:gd name="connsiteY266" fmla="*/ 449953 h 4722863"/>
              <a:gd name="connsiteX267" fmla="*/ 9821707 w 12356823"/>
              <a:gd name="connsiteY267" fmla="*/ 508806 h 4722863"/>
              <a:gd name="connsiteX268" fmla="*/ 10070011 w 12356823"/>
              <a:gd name="connsiteY268" fmla="*/ 316764 h 4722863"/>
              <a:gd name="connsiteX269" fmla="*/ 10353787 w 12356823"/>
              <a:gd name="connsiteY269" fmla="*/ 93748 h 4722863"/>
              <a:gd name="connsiteX270" fmla="*/ 10431825 w 12356823"/>
              <a:gd name="connsiteY270" fmla="*/ 41090 h 4722863"/>
              <a:gd name="connsiteX271" fmla="*/ 10492129 w 12356823"/>
              <a:gd name="connsiteY271" fmla="*/ 10116 h 4722863"/>
              <a:gd name="connsiteX272" fmla="*/ 10531147 w 12356823"/>
              <a:gd name="connsiteY272" fmla="*/ 824 h 4722863"/>
              <a:gd name="connsiteX273" fmla="*/ 10534695 w 12356823"/>
              <a:gd name="connsiteY273" fmla="*/ 25603 h 4722863"/>
              <a:gd name="connsiteX274" fmla="*/ 10534695 w 12356823"/>
              <a:gd name="connsiteY274" fmla="*/ 31799 h 4722863"/>
              <a:gd name="connsiteX275" fmla="*/ 10527601 w 12356823"/>
              <a:gd name="connsiteY275" fmla="*/ 37994 h 4722863"/>
              <a:gd name="connsiteX276" fmla="*/ 10502770 w 12356823"/>
              <a:gd name="connsiteY276" fmla="*/ 56578 h 4722863"/>
              <a:gd name="connsiteX277" fmla="*/ 10421184 w 12356823"/>
              <a:gd name="connsiteY277" fmla="*/ 127819 h 4722863"/>
              <a:gd name="connsiteX278" fmla="*/ 10183521 w 12356823"/>
              <a:gd name="connsiteY278" fmla="*/ 335348 h 4722863"/>
              <a:gd name="connsiteX279" fmla="*/ 9942311 w 12356823"/>
              <a:gd name="connsiteY279" fmla="*/ 549072 h 4722863"/>
              <a:gd name="connsiteX280" fmla="*/ 9949405 w 12356823"/>
              <a:gd name="connsiteY280" fmla="*/ 545975 h 4722863"/>
              <a:gd name="connsiteX281" fmla="*/ 9970690 w 12356823"/>
              <a:gd name="connsiteY281" fmla="*/ 533584 h 4722863"/>
              <a:gd name="connsiteX282" fmla="*/ 10428279 w 12356823"/>
              <a:gd name="connsiteY282" fmla="*/ 171183 h 4722863"/>
              <a:gd name="connsiteX283" fmla="*/ 10587902 w 12356823"/>
              <a:gd name="connsiteY283" fmla="*/ 50383 h 4722863"/>
              <a:gd name="connsiteX284" fmla="*/ 10616281 w 12356823"/>
              <a:gd name="connsiteY284" fmla="*/ 31799 h 4722863"/>
              <a:gd name="connsiteX285" fmla="*/ 10637564 w 12356823"/>
              <a:gd name="connsiteY285" fmla="*/ 22506 h 4722863"/>
              <a:gd name="connsiteX286" fmla="*/ 10658847 w 12356823"/>
              <a:gd name="connsiteY286" fmla="*/ 25603 h 4722863"/>
              <a:gd name="connsiteX287" fmla="*/ 10676583 w 12356823"/>
              <a:gd name="connsiteY287" fmla="*/ 41090 h 4722863"/>
              <a:gd name="connsiteX288" fmla="*/ 10673036 w 12356823"/>
              <a:gd name="connsiteY288" fmla="*/ 53481 h 4722863"/>
              <a:gd name="connsiteX289" fmla="*/ 10665941 w 12356823"/>
              <a:gd name="connsiteY289" fmla="*/ 62772 h 4722863"/>
              <a:gd name="connsiteX290" fmla="*/ 10630469 w 12356823"/>
              <a:gd name="connsiteY290" fmla="*/ 99942 h 4722863"/>
              <a:gd name="connsiteX291" fmla="*/ 10524053 w 12356823"/>
              <a:gd name="connsiteY291" fmla="*/ 183573 h 4722863"/>
              <a:gd name="connsiteX292" fmla="*/ 10485033 w 12356823"/>
              <a:gd name="connsiteY292" fmla="*/ 214548 h 4722863"/>
              <a:gd name="connsiteX293" fmla="*/ 10485033 w 12356823"/>
              <a:gd name="connsiteY293" fmla="*/ 217645 h 4722863"/>
              <a:gd name="connsiteX294" fmla="*/ 10492129 w 12356823"/>
              <a:gd name="connsiteY294" fmla="*/ 223841 h 4722863"/>
              <a:gd name="connsiteX295" fmla="*/ 10495675 w 12356823"/>
              <a:gd name="connsiteY295" fmla="*/ 220743 h 4722863"/>
              <a:gd name="connsiteX296" fmla="*/ 10524053 w 12356823"/>
              <a:gd name="connsiteY296" fmla="*/ 205256 h 4722863"/>
              <a:gd name="connsiteX297" fmla="*/ 10534695 w 12356823"/>
              <a:gd name="connsiteY297" fmla="*/ 202159 h 4722863"/>
              <a:gd name="connsiteX298" fmla="*/ 10538242 w 12356823"/>
              <a:gd name="connsiteY298" fmla="*/ 205256 h 4722863"/>
              <a:gd name="connsiteX299" fmla="*/ 10534695 w 12356823"/>
              <a:gd name="connsiteY299" fmla="*/ 214548 h 4722863"/>
              <a:gd name="connsiteX300" fmla="*/ 10527601 w 12356823"/>
              <a:gd name="connsiteY300" fmla="*/ 230035 h 4722863"/>
              <a:gd name="connsiteX301" fmla="*/ 10453109 w 12356823"/>
              <a:gd name="connsiteY301" fmla="*/ 307471 h 4722863"/>
              <a:gd name="connsiteX302" fmla="*/ 10435373 w 12356823"/>
              <a:gd name="connsiteY302" fmla="*/ 322959 h 4722863"/>
              <a:gd name="connsiteX303" fmla="*/ 10367976 w 12356823"/>
              <a:gd name="connsiteY303" fmla="*/ 400395 h 4722863"/>
              <a:gd name="connsiteX304" fmla="*/ 10243825 w 12356823"/>
              <a:gd name="connsiteY304" fmla="*/ 539780 h 4722863"/>
              <a:gd name="connsiteX305" fmla="*/ 10470845 w 12356823"/>
              <a:gd name="connsiteY305" fmla="*/ 338446 h 4722863"/>
              <a:gd name="connsiteX306" fmla="*/ 10531147 w 12356823"/>
              <a:gd name="connsiteY306" fmla="*/ 279594 h 4722863"/>
              <a:gd name="connsiteX307" fmla="*/ 10541789 w 12356823"/>
              <a:gd name="connsiteY307" fmla="*/ 270301 h 4722863"/>
              <a:gd name="connsiteX308" fmla="*/ 10552431 w 12356823"/>
              <a:gd name="connsiteY308" fmla="*/ 270301 h 4722863"/>
              <a:gd name="connsiteX309" fmla="*/ 10563073 w 12356823"/>
              <a:gd name="connsiteY309" fmla="*/ 279594 h 4722863"/>
              <a:gd name="connsiteX310" fmla="*/ 10577261 w 12356823"/>
              <a:gd name="connsiteY310" fmla="*/ 298179 h 4722863"/>
              <a:gd name="connsiteX311" fmla="*/ 10577261 w 12356823"/>
              <a:gd name="connsiteY311" fmla="*/ 307471 h 4722863"/>
              <a:gd name="connsiteX312" fmla="*/ 10573714 w 12356823"/>
              <a:gd name="connsiteY312" fmla="*/ 316764 h 4722863"/>
              <a:gd name="connsiteX313" fmla="*/ 10563073 w 12356823"/>
              <a:gd name="connsiteY313" fmla="*/ 335348 h 4722863"/>
              <a:gd name="connsiteX314" fmla="*/ 10527601 w 12356823"/>
              <a:gd name="connsiteY314" fmla="*/ 378712 h 4722863"/>
              <a:gd name="connsiteX315" fmla="*/ 10499223 w 12356823"/>
              <a:gd name="connsiteY315" fmla="*/ 406590 h 4722863"/>
              <a:gd name="connsiteX316" fmla="*/ 10495675 w 12356823"/>
              <a:gd name="connsiteY316" fmla="*/ 406590 h 4722863"/>
              <a:gd name="connsiteX317" fmla="*/ 10495675 w 12356823"/>
              <a:gd name="connsiteY317" fmla="*/ 409686 h 4722863"/>
              <a:gd name="connsiteX318" fmla="*/ 10499223 w 12356823"/>
              <a:gd name="connsiteY318" fmla="*/ 409686 h 4722863"/>
              <a:gd name="connsiteX319" fmla="*/ 10520506 w 12356823"/>
              <a:gd name="connsiteY319" fmla="*/ 403492 h 4722863"/>
              <a:gd name="connsiteX320" fmla="*/ 10531147 w 12356823"/>
              <a:gd name="connsiteY320" fmla="*/ 397297 h 4722863"/>
              <a:gd name="connsiteX321" fmla="*/ 10534695 w 12356823"/>
              <a:gd name="connsiteY321" fmla="*/ 397297 h 4722863"/>
              <a:gd name="connsiteX322" fmla="*/ 10538242 w 12356823"/>
              <a:gd name="connsiteY322" fmla="*/ 400395 h 4722863"/>
              <a:gd name="connsiteX323" fmla="*/ 10736885 w 12356823"/>
              <a:gd name="connsiteY323" fmla="*/ 264107 h 4722863"/>
              <a:gd name="connsiteX324" fmla="*/ 10800735 w 12356823"/>
              <a:gd name="connsiteY324" fmla="*/ 220743 h 4722863"/>
              <a:gd name="connsiteX325" fmla="*/ 10804282 w 12356823"/>
              <a:gd name="connsiteY325" fmla="*/ 214548 h 4722863"/>
              <a:gd name="connsiteX326" fmla="*/ 10825566 w 12356823"/>
              <a:gd name="connsiteY326" fmla="*/ 202159 h 4722863"/>
              <a:gd name="connsiteX327" fmla="*/ 10839754 w 12356823"/>
              <a:gd name="connsiteY327" fmla="*/ 192866 h 4722863"/>
              <a:gd name="connsiteX328" fmla="*/ 10861037 w 12356823"/>
              <a:gd name="connsiteY328" fmla="*/ 186670 h 4722863"/>
              <a:gd name="connsiteX329" fmla="*/ 10889415 w 12356823"/>
              <a:gd name="connsiteY329" fmla="*/ 183573 h 4722863"/>
              <a:gd name="connsiteX330" fmla="*/ 10974548 w 12356823"/>
              <a:gd name="connsiteY330" fmla="*/ 177379 h 4722863"/>
              <a:gd name="connsiteX331" fmla="*/ 11066775 w 12356823"/>
              <a:gd name="connsiteY331" fmla="*/ 168086 h 4722863"/>
              <a:gd name="connsiteX332" fmla="*/ 11148361 w 12356823"/>
              <a:gd name="connsiteY332" fmla="*/ 134014 h 4722863"/>
              <a:gd name="connsiteX333" fmla="*/ 11233493 w 12356823"/>
              <a:gd name="connsiteY333" fmla="*/ 106137 h 4722863"/>
              <a:gd name="connsiteX334" fmla="*/ 11329268 w 12356823"/>
              <a:gd name="connsiteY334" fmla="*/ 93748 h 4722863"/>
              <a:gd name="connsiteX335" fmla="*/ 11456968 w 12356823"/>
              <a:gd name="connsiteY335" fmla="*/ 99942 h 4722863"/>
              <a:gd name="connsiteX336" fmla="*/ 11559836 w 12356823"/>
              <a:gd name="connsiteY336" fmla="*/ 118527 h 4722863"/>
              <a:gd name="connsiteX337" fmla="*/ 11666253 w 12356823"/>
              <a:gd name="connsiteY337" fmla="*/ 171183 h 4722863"/>
              <a:gd name="connsiteX338" fmla="*/ 11701725 w 12356823"/>
              <a:gd name="connsiteY338" fmla="*/ 199061 h 4722863"/>
              <a:gd name="connsiteX339" fmla="*/ 11715913 w 12356823"/>
              <a:gd name="connsiteY339" fmla="*/ 226937 h 4722863"/>
              <a:gd name="connsiteX340" fmla="*/ 11701725 w 12356823"/>
              <a:gd name="connsiteY340" fmla="*/ 248619 h 4722863"/>
              <a:gd name="connsiteX341" fmla="*/ 11652063 w 12356823"/>
              <a:gd name="connsiteY341" fmla="*/ 261010 h 4722863"/>
              <a:gd name="connsiteX342" fmla="*/ 11616592 w 12356823"/>
              <a:gd name="connsiteY342" fmla="*/ 257912 h 4722863"/>
              <a:gd name="connsiteX343" fmla="*/ 11566931 w 12356823"/>
              <a:gd name="connsiteY343" fmla="*/ 251717 h 4722863"/>
              <a:gd name="connsiteX344" fmla="*/ 11474704 w 12356823"/>
              <a:gd name="connsiteY344" fmla="*/ 242425 h 4722863"/>
              <a:gd name="connsiteX345" fmla="*/ 11471157 w 12356823"/>
              <a:gd name="connsiteY345" fmla="*/ 242425 h 4722863"/>
              <a:gd name="connsiteX346" fmla="*/ 11467609 w 12356823"/>
              <a:gd name="connsiteY346" fmla="*/ 245523 h 4722863"/>
              <a:gd name="connsiteX347" fmla="*/ 11467609 w 12356823"/>
              <a:gd name="connsiteY347" fmla="*/ 254815 h 4722863"/>
              <a:gd name="connsiteX348" fmla="*/ 11474704 w 12356823"/>
              <a:gd name="connsiteY348" fmla="*/ 282692 h 4722863"/>
              <a:gd name="connsiteX349" fmla="*/ 11474704 w 12356823"/>
              <a:gd name="connsiteY349" fmla="*/ 295082 h 4722863"/>
              <a:gd name="connsiteX350" fmla="*/ 11471157 w 12356823"/>
              <a:gd name="connsiteY350" fmla="*/ 301277 h 4722863"/>
              <a:gd name="connsiteX351" fmla="*/ 11467609 w 12356823"/>
              <a:gd name="connsiteY351" fmla="*/ 304374 h 4722863"/>
              <a:gd name="connsiteX352" fmla="*/ 11453421 w 12356823"/>
              <a:gd name="connsiteY352" fmla="*/ 307471 h 4722863"/>
              <a:gd name="connsiteX353" fmla="*/ 11439232 w 12356823"/>
              <a:gd name="connsiteY353" fmla="*/ 304374 h 4722863"/>
              <a:gd name="connsiteX354" fmla="*/ 11393118 w 12356823"/>
              <a:gd name="connsiteY354" fmla="*/ 295082 h 4722863"/>
              <a:gd name="connsiteX355" fmla="*/ 11222852 w 12356823"/>
              <a:gd name="connsiteY355" fmla="*/ 291984 h 4722863"/>
              <a:gd name="connsiteX356" fmla="*/ 10981643 w 12356823"/>
              <a:gd name="connsiteY356" fmla="*/ 344641 h 4722863"/>
              <a:gd name="connsiteX357" fmla="*/ 10747527 w 12356823"/>
              <a:gd name="connsiteY357" fmla="*/ 440661 h 4722863"/>
              <a:gd name="connsiteX358" fmla="*/ 10726244 w 12356823"/>
              <a:gd name="connsiteY358" fmla="*/ 453051 h 4722863"/>
              <a:gd name="connsiteX359" fmla="*/ 10743981 w 12356823"/>
              <a:gd name="connsiteY359" fmla="*/ 453051 h 4722863"/>
              <a:gd name="connsiteX360" fmla="*/ 10765263 w 12356823"/>
              <a:gd name="connsiteY360" fmla="*/ 456148 h 4722863"/>
              <a:gd name="connsiteX361" fmla="*/ 10832659 w 12356823"/>
              <a:gd name="connsiteY361" fmla="*/ 428272 h 4722863"/>
              <a:gd name="connsiteX362" fmla="*/ 10839754 w 12356823"/>
              <a:gd name="connsiteY362" fmla="*/ 422077 h 4722863"/>
              <a:gd name="connsiteX363" fmla="*/ 10885867 w 12356823"/>
              <a:gd name="connsiteY363" fmla="*/ 391102 h 4722863"/>
              <a:gd name="connsiteX364" fmla="*/ 10939076 w 12356823"/>
              <a:gd name="connsiteY364" fmla="*/ 375615 h 4722863"/>
              <a:gd name="connsiteX365" fmla="*/ 11013567 w 12356823"/>
              <a:gd name="connsiteY365" fmla="*/ 369420 h 4722863"/>
              <a:gd name="connsiteX366" fmla="*/ 11059680 w 12356823"/>
              <a:gd name="connsiteY366" fmla="*/ 375615 h 4722863"/>
              <a:gd name="connsiteX367" fmla="*/ 11084511 w 12356823"/>
              <a:gd name="connsiteY367" fmla="*/ 360128 h 4722863"/>
              <a:gd name="connsiteX368" fmla="*/ 11105794 w 12356823"/>
              <a:gd name="connsiteY368" fmla="*/ 347737 h 4722863"/>
              <a:gd name="connsiteX369" fmla="*/ 11130625 w 12356823"/>
              <a:gd name="connsiteY369" fmla="*/ 341543 h 4722863"/>
              <a:gd name="connsiteX370" fmla="*/ 11198022 w 12356823"/>
              <a:gd name="connsiteY370" fmla="*/ 332250 h 4722863"/>
              <a:gd name="connsiteX371" fmla="*/ 11368287 w 12356823"/>
              <a:gd name="connsiteY371" fmla="*/ 338446 h 4722863"/>
              <a:gd name="connsiteX372" fmla="*/ 11556290 w 12356823"/>
              <a:gd name="connsiteY372" fmla="*/ 347737 h 4722863"/>
              <a:gd name="connsiteX373" fmla="*/ 11641422 w 12356823"/>
              <a:gd name="connsiteY373" fmla="*/ 347737 h 4722863"/>
              <a:gd name="connsiteX374" fmla="*/ 11723008 w 12356823"/>
              <a:gd name="connsiteY374" fmla="*/ 335348 h 4722863"/>
              <a:gd name="connsiteX375" fmla="*/ 11740744 w 12356823"/>
              <a:gd name="connsiteY375" fmla="*/ 332250 h 4722863"/>
              <a:gd name="connsiteX376" fmla="*/ 11765575 w 12356823"/>
              <a:gd name="connsiteY376" fmla="*/ 332250 h 4722863"/>
              <a:gd name="connsiteX377" fmla="*/ 11818783 w 12356823"/>
              <a:gd name="connsiteY377" fmla="*/ 344641 h 4722863"/>
              <a:gd name="connsiteX378" fmla="*/ 11918105 w 12356823"/>
              <a:gd name="connsiteY378" fmla="*/ 391102 h 4722863"/>
              <a:gd name="connsiteX379" fmla="*/ 11950029 w 12356823"/>
              <a:gd name="connsiteY379" fmla="*/ 415882 h 4722863"/>
              <a:gd name="connsiteX380" fmla="*/ 11957123 w 12356823"/>
              <a:gd name="connsiteY380" fmla="*/ 428272 h 4722863"/>
              <a:gd name="connsiteX381" fmla="*/ 11960670 w 12356823"/>
              <a:gd name="connsiteY381" fmla="*/ 434466 h 4722863"/>
              <a:gd name="connsiteX382" fmla="*/ 11957123 w 12356823"/>
              <a:gd name="connsiteY382" fmla="*/ 437564 h 4722863"/>
              <a:gd name="connsiteX383" fmla="*/ 11953577 w 12356823"/>
              <a:gd name="connsiteY383" fmla="*/ 437564 h 4722863"/>
              <a:gd name="connsiteX384" fmla="*/ 11950029 w 12356823"/>
              <a:gd name="connsiteY384" fmla="*/ 440661 h 4722863"/>
              <a:gd name="connsiteX385" fmla="*/ 11939387 w 12356823"/>
              <a:gd name="connsiteY385" fmla="*/ 437564 h 4722863"/>
              <a:gd name="connsiteX386" fmla="*/ 11886179 w 12356823"/>
              <a:gd name="connsiteY386" fmla="*/ 428272 h 4722863"/>
              <a:gd name="connsiteX387" fmla="*/ 11790405 w 12356823"/>
              <a:gd name="connsiteY387" fmla="*/ 409686 h 4722863"/>
              <a:gd name="connsiteX388" fmla="*/ 11776216 w 12356823"/>
              <a:gd name="connsiteY388" fmla="*/ 409686 h 4722863"/>
              <a:gd name="connsiteX389" fmla="*/ 11769121 w 12356823"/>
              <a:gd name="connsiteY389" fmla="*/ 409686 h 4722863"/>
              <a:gd name="connsiteX390" fmla="*/ 11758480 w 12356823"/>
              <a:gd name="connsiteY390" fmla="*/ 418979 h 4722863"/>
              <a:gd name="connsiteX391" fmla="*/ 11747838 w 12356823"/>
              <a:gd name="connsiteY391" fmla="*/ 490220 h 4722863"/>
              <a:gd name="connsiteX392" fmla="*/ 11740744 w 12356823"/>
              <a:gd name="connsiteY392" fmla="*/ 505708 h 4722863"/>
              <a:gd name="connsiteX393" fmla="*/ 11740744 w 12356823"/>
              <a:gd name="connsiteY393" fmla="*/ 508806 h 4722863"/>
              <a:gd name="connsiteX394" fmla="*/ 11740744 w 12356823"/>
              <a:gd name="connsiteY394" fmla="*/ 511902 h 4722863"/>
              <a:gd name="connsiteX395" fmla="*/ 11744292 w 12356823"/>
              <a:gd name="connsiteY395" fmla="*/ 511902 h 4722863"/>
              <a:gd name="connsiteX396" fmla="*/ 11747838 w 12356823"/>
              <a:gd name="connsiteY396" fmla="*/ 511902 h 4722863"/>
              <a:gd name="connsiteX397" fmla="*/ 11754933 w 12356823"/>
              <a:gd name="connsiteY397" fmla="*/ 511902 h 4722863"/>
              <a:gd name="connsiteX398" fmla="*/ 11772669 w 12356823"/>
              <a:gd name="connsiteY398" fmla="*/ 505708 h 4722863"/>
              <a:gd name="connsiteX399" fmla="*/ 11832971 w 12356823"/>
              <a:gd name="connsiteY399" fmla="*/ 493318 h 4722863"/>
              <a:gd name="connsiteX400" fmla="*/ 11921651 w 12356823"/>
              <a:gd name="connsiteY400" fmla="*/ 502610 h 4722863"/>
              <a:gd name="connsiteX401" fmla="*/ 12024520 w 12356823"/>
              <a:gd name="connsiteY401" fmla="*/ 552169 h 4722863"/>
              <a:gd name="connsiteX402" fmla="*/ 12081276 w 12356823"/>
              <a:gd name="connsiteY402" fmla="*/ 611022 h 4722863"/>
              <a:gd name="connsiteX403" fmla="*/ 12141578 w 12356823"/>
              <a:gd name="connsiteY403" fmla="*/ 663677 h 4722863"/>
              <a:gd name="connsiteX404" fmla="*/ 12184145 w 12356823"/>
              <a:gd name="connsiteY404" fmla="*/ 682262 h 4722863"/>
              <a:gd name="connsiteX405" fmla="*/ 12247994 w 12356823"/>
              <a:gd name="connsiteY405" fmla="*/ 697749 h 4722863"/>
              <a:gd name="connsiteX406" fmla="*/ 12255089 w 12356823"/>
              <a:gd name="connsiteY406" fmla="*/ 697749 h 4722863"/>
              <a:gd name="connsiteX407" fmla="*/ 12262184 w 12356823"/>
              <a:gd name="connsiteY407" fmla="*/ 703944 h 4722863"/>
              <a:gd name="connsiteX408" fmla="*/ 12272825 w 12356823"/>
              <a:gd name="connsiteY408" fmla="*/ 713236 h 4722863"/>
              <a:gd name="connsiteX409" fmla="*/ 12297654 w 12356823"/>
              <a:gd name="connsiteY409" fmla="*/ 738016 h 4722863"/>
              <a:gd name="connsiteX410" fmla="*/ 12304749 w 12356823"/>
              <a:gd name="connsiteY410" fmla="*/ 762796 h 4722863"/>
              <a:gd name="connsiteX411" fmla="*/ 12304749 w 12356823"/>
              <a:gd name="connsiteY411" fmla="*/ 768991 h 4722863"/>
              <a:gd name="connsiteX412" fmla="*/ 12297654 w 12356823"/>
              <a:gd name="connsiteY412" fmla="*/ 772087 h 4722863"/>
              <a:gd name="connsiteX413" fmla="*/ 12294108 w 12356823"/>
              <a:gd name="connsiteY413" fmla="*/ 772087 h 4722863"/>
              <a:gd name="connsiteX414" fmla="*/ 12279920 w 12356823"/>
              <a:gd name="connsiteY414" fmla="*/ 768991 h 4722863"/>
              <a:gd name="connsiteX415" fmla="*/ 12262184 w 12356823"/>
              <a:gd name="connsiteY415" fmla="*/ 762796 h 4722863"/>
              <a:gd name="connsiteX416" fmla="*/ 12194786 w 12356823"/>
              <a:gd name="connsiteY416" fmla="*/ 738016 h 4722863"/>
              <a:gd name="connsiteX417" fmla="*/ 12010332 w 12356823"/>
              <a:gd name="connsiteY417" fmla="*/ 676067 h 4722863"/>
              <a:gd name="connsiteX418" fmla="*/ 11829424 w 12356823"/>
              <a:gd name="connsiteY418" fmla="*/ 635800 h 4722863"/>
              <a:gd name="connsiteX419" fmla="*/ 11769121 w 12356823"/>
              <a:gd name="connsiteY419" fmla="*/ 626508 h 4722863"/>
              <a:gd name="connsiteX420" fmla="*/ 11751385 w 12356823"/>
              <a:gd name="connsiteY420" fmla="*/ 626508 h 4722863"/>
              <a:gd name="connsiteX421" fmla="*/ 11747838 w 12356823"/>
              <a:gd name="connsiteY421" fmla="*/ 629606 h 4722863"/>
              <a:gd name="connsiteX422" fmla="*/ 11744292 w 12356823"/>
              <a:gd name="connsiteY422" fmla="*/ 629606 h 4722863"/>
              <a:gd name="connsiteX423" fmla="*/ 11730102 w 12356823"/>
              <a:gd name="connsiteY423" fmla="*/ 660580 h 4722863"/>
              <a:gd name="connsiteX424" fmla="*/ 11730102 w 12356823"/>
              <a:gd name="connsiteY424" fmla="*/ 663677 h 4722863"/>
              <a:gd name="connsiteX425" fmla="*/ 11740744 w 12356823"/>
              <a:gd name="connsiteY425" fmla="*/ 663677 h 4722863"/>
              <a:gd name="connsiteX426" fmla="*/ 11779764 w 12356823"/>
              <a:gd name="connsiteY426" fmla="*/ 666775 h 4722863"/>
              <a:gd name="connsiteX427" fmla="*/ 12006784 w 12356823"/>
              <a:gd name="connsiteY427" fmla="*/ 734918 h 4722863"/>
              <a:gd name="connsiteX428" fmla="*/ 12091917 w 12356823"/>
              <a:gd name="connsiteY428" fmla="*/ 793769 h 4722863"/>
              <a:gd name="connsiteX429" fmla="*/ 12113200 w 12356823"/>
              <a:gd name="connsiteY429" fmla="*/ 824743 h 4722863"/>
              <a:gd name="connsiteX430" fmla="*/ 12106105 w 12356823"/>
              <a:gd name="connsiteY430" fmla="*/ 852621 h 4722863"/>
              <a:gd name="connsiteX431" fmla="*/ 12095464 w 12356823"/>
              <a:gd name="connsiteY431" fmla="*/ 858816 h 4722863"/>
              <a:gd name="connsiteX432" fmla="*/ 12074181 w 12356823"/>
              <a:gd name="connsiteY432" fmla="*/ 865011 h 4722863"/>
              <a:gd name="connsiteX433" fmla="*/ 12013878 w 12356823"/>
              <a:gd name="connsiteY433" fmla="*/ 865011 h 4722863"/>
              <a:gd name="connsiteX434" fmla="*/ 11836519 w 12356823"/>
              <a:gd name="connsiteY434" fmla="*/ 834036 h 4722863"/>
              <a:gd name="connsiteX435" fmla="*/ 11641422 w 12356823"/>
              <a:gd name="connsiteY435" fmla="*/ 812355 h 4722863"/>
              <a:gd name="connsiteX436" fmla="*/ 11574026 w 12356823"/>
              <a:gd name="connsiteY436" fmla="*/ 812355 h 4722863"/>
              <a:gd name="connsiteX437" fmla="*/ 11591762 w 12356823"/>
              <a:gd name="connsiteY437" fmla="*/ 827841 h 4722863"/>
              <a:gd name="connsiteX438" fmla="*/ 11602403 w 12356823"/>
              <a:gd name="connsiteY438" fmla="*/ 849523 h 4722863"/>
              <a:gd name="connsiteX439" fmla="*/ 11605950 w 12356823"/>
              <a:gd name="connsiteY439" fmla="*/ 858816 h 4722863"/>
              <a:gd name="connsiteX440" fmla="*/ 11602403 w 12356823"/>
              <a:gd name="connsiteY440" fmla="*/ 861914 h 4722863"/>
              <a:gd name="connsiteX441" fmla="*/ 11598856 w 12356823"/>
              <a:gd name="connsiteY441" fmla="*/ 861914 h 4722863"/>
              <a:gd name="connsiteX442" fmla="*/ 11591762 w 12356823"/>
              <a:gd name="connsiteY442" fmla="*/ 865011 h 4722863"/>
              <a:gd name="connsiteX443" fmla="*/ 11577572 w 12356823"/>
              <a:gd name="connsiteY443" fmla="*/ 865011 h 4722863"/>
              <a:gd name="connsiteX444" fmla="*/ 11531459 w 12356823"/>
              <a:gd name="connsiteY444" fmla="*/ 865011 h 4722863"/>
              <a:gd name="connsiteX445" fmla="*/ 11414401 w 12356823"/>
              <a:gd name="connsiteY445" fmla="*/ 861914 h 4722863"/>
              <a:gd name="connsiteX446" fmla="*/ 11297343 w 12356823"/>
              <a:gd name="connsiteY446" fmla="*/ 865011 h 4722863"/>
              <a:gd name="connsiteX447" fmla="*/ 11261872 w 12356823"/>
              <a:gd name="connsiteY447" fmla="*/ 868108 h 4722863"/>
              <a:gd name="connsiteX448" fmla="*/ 11251229 w 12356823"/>
              <a:gd name="connsiteY448" fmla="*/ 868108 h 4722863"/>
              <a:gd name="connsiteX449" fmla="*/ 11247683 w 12356823"/>
              <a:gd name="connsiteY449" fmla="*/ 871205 h 4722863"/>
              <a:gd name="connsiteX450" fmla="*/ 11244136 w 12356823"/>
              <a:gd name="connsiteY450" fmla="*/ 908376 h 4722863"/>
              <a:gd name="connsiteX451" fmla="*/ 11251229 w 12356823"/>
              <a:gd name="connsiteY451" fmla="*/ 908376 h 4722863"/>
              <a:gd name="connsiteX452" fmla="*/ 11272513 w 12356823"/>
              <a:gd name="connsiteY452" fmla="*/ 902180 h 4722863"/>
              <a:gd name="connsiteX453" fmla="*/ 11425042 w 12356823"/>
              <a:gd name="connsiteY453" fmla="*/ 920765 h 4722863"/>
              <a:gd name="connsiteX454" fmla="*/ 11488893 w 12356823"/>
              <a:gd name="connsiteY454" fmla="*/ 957934 h 4722863"/>
              <a:gd name="connsiteX455" fmla="*/ 11503081 w 12356823"/>
              <a:gd name="connsiteY455" fmla="*/ 982713 h 4722863"/>
              <a:gd name="connsiteX456" fmla="*/ 11506628 w 12356823"/>
              <a:gd name="connsiteY456" fmla="*/ 1010590 h 4722863"/>
              <a:gd name="connsiteX457" fmla="*/ 11503081 w 12356823"/>
              <a:gd name="connsiteY457" fmla="*/ 1022981 h 4722863"/>
              <a:gd name="connsiteX458" fmla="*/ 11492440 w 12356823"/>
              <a:gd name="connsiteY458" fmla="*/ 1035370 h 4722863"/>
              <a:gd name="connsiteX459" fmla="*/ 11453421 w 12356823"/>
              <a:gd name="connsiteY459" fmla="*/ 1050857 h 4722863"/>
              <a:gd name="connsiteX460" fmla="*/ 11336363 w 12356823"/>
              <a:gd name="connsiteY460" fmla="*/ 1063246 h 4722863"/>
              <a:gd name="connsiteX461" fmla="*/ 11208664 w 12356823"/>
              <a:gd name="connsiteY461" fmla="*/ 1072539 h 4722863"/>
              <a:gd name="connsiteX462" fmla="*/ 11119983 w 12356823"/>
              <a:gd name="connsiteY462" fmla="*/ 1094221 h 4722863"/>
              <a:gd name="connsiteX463" fmla="*/ 10775905 w 12356823"/>
              <a:gd name="connsiteY463" fmla="*/ 1221217 h 4722863"/>
              <a:gd name="connsiteX464" fmla="*/ 10715601 w 12356823"/>
              <a:gd name="connsiteY464" fmla="*/ 1252191 h 4722863"/>
              <a:gd name="connsiteX465" fmla="*/ 10541789 w 12356823"/>
              <a:gd name="connsiteY465" fmla="*/ 1385382 h 4722863"/>
              <a:gd name="connsiteX466" fmla="*/ 10545337 w 12356823"/>
              <a:gd name="connsiteY466" fmla="*/ 1391577 h 4722863"/>
              <a:gd name="connsiteX467" fmla="*/ 10548883 w 12356823"/>
              <a:gd name="connsiteY467" fmla="*/ 1413259 h 4722863"/>
              <a:gd name="connsiteX468" fmla="*/ 10534695 w 12356823"/>
              <a:gd name="connsiteY468" fmla="*/ 1444233 h 4722863"/>
              <a:gd name="connsiteX469" fmla="*/ 10516959 w 12356823"/>
              <a:gd name="connsiteY469" fmla="*/ 1456623 h 4722863"/>
              <a:gd name="connsiteX470" fmla="*/ 10495675 w 12356823"/>
              <a:gd name="connsiteY470" fmla="*/ 1465915 h 4722863"/>
              <a:gd name="connsiteX471" fmla="*/ 10449561 w 12356823"/>
              <a:gd name="connsiteY471" fmla="*/ 1478306 h 4722863"/>
              <a:gd name="connsiteX472" fmla="*/ 10446015 w 12356823"/>
              <a:gd name="connsiteY472" fmla="*/ 1481403 h 4722863"/>
              <a:gd name="connsiteX473" fmla="*/ 10446015 w 12356823"/>
              <a:gd name="connsiteY473" fmla="*/ 1484500 h 4722863"/>
              <a:gd name="connsiteX474" fmla="*/ 10449561 w 12356823"/>
              <a:gd name="connsiteY474" fmla="*/ 1493791 h 4722863"/>
              <a:gd name="connsiteX475" fmla="*/ 10467297 w 12356823"/>
              <a:gd name="connsiteY475" fmla="*/ 1512377 h 4722863"/>
              <a:gd name="connsiteX476" fmla="*/ 10470845 w 12356823"/>
              <a:gd name="connsiteY476" fmla="*/ 1524766 h 4722863"/>
              <a:gd name="connsiteX477" fmla="*/ 10467297 w 12356823"/>
              <a:gd name="connsiteY477" fmla="*/ 1530962 h 4722863"/>
              <a:gd name="connsiteX478" fmla="*/ 10467297 w 12356823"/>
              <a:gd name="connsiteY478" fmla="*/ 1534059 h 4722863"/>
              <a:gd name="connsiteX479" fmla="*/ 10460203 w 12356823"/>
              <a:gd name="connsiteY479" fmla="*/ 1537156 h 4722863"/>
              <a:gd name="connsiteX480" fmla="*/ 10453109 w 12356823"/>
              <a:gd name="connsiteY480" fmla="*/ 1540253 h 4722863"/>
              <a:gd name="connsiteX481" fmla="*/ 10431825 w 12356823"/>
              <a:gd name="connsiteY481" fmla="*/ 1543351 h 4722863"/>
              <a:gd name="connsiteX482" fmla="*/ 10343147 w 12356823"/>
              <a:gd name="connsiteY482" fmla="*/ 1574326 h 4722863"/>
              <a:gd name="connsiteX483" fmla="*/ 10233182 w 12356823"/>
              <a:gd name="connsiteY483" fmla="*/ 1645567 h 4722863"/>
              <a:gd name="connsiteX484" fmla="*/ 10126767 w 12356823"/>
              <a:gd name="connsiteY484" fmla="*/ 1732295 h 4722863"/>
              <a:gd name="connsiteX485" fmla="*/ 10087747 w 12356823"/>
              <a:gd name="connsiteY485" fmla="*/ 1775660 h 4722863"/>
              <a:gd name="connsiteX486" fmla="*/ 10066463 w 12356823"/>
              <a:gd name="connsiteY486" fmla="*/ 1812829 h 4722863"/>
              <a:gd name="connsiteX487" fmla="*/ 10062917 w 12356823"/>
              <a:gd name="connsiteY487" fmla="*/ 1815927 h 4722863"/>
              <a:gd name="connsiteX488" fmla="*/ 10059369 w 12356823"/>
              <a:gd name="connsiteY488" fmla="*/ 1819024 h 4722863"/>
              <a:gd name="connsiteX489" fmla="*/ 10045181 w 12356823"/>
              <a:gd name="connsiteY489" fmla="*/ 1834511 h 4722863"/>
              <a:gd name="connsiteX490" fmla="*/ 10016803 w 12356823"/>
              <a:gd name="connsiteY490" fmla="*/ 1856193 h 4722863"/>
              <a:gd name="connsiteX491" fmla="*/ 10006161 w 12356823"/>
              <a:gd name="connsiteY491" fmla="*/ 1865486 h 4722863"/>
              <a:gd name="connsiteX492" fmla="*/ 10002614 w 12356823"/>
              <a:gd name="connsiteY492" fmla="*/ 1871680 h 4722863"/>
              <a:gd name="connsiteX493" fmla="*/ 10002614 w 12356823"/>
              <a:gd name="connsiteY493" fmla="*/ 1874778 h 4722863"/>
              <a:gd name="connsiteX494" fmla="*/ 10006161 w 12356823"/>
              <a:gd name="connsiteY494" fmla="*/ 1874778 h 4722863"/>
              <a:gd name="connsiteX495" fmla="*/ 10030991 w 12356823"/>
              <a:gd name="connsiteY495" fmla="*/ 1871680 h 4722863"/>
              <a:gd name="connsiteX496" fmla="*/ 10176427 w 12356823"/>
              <a:gd name="connsiteY496" fmla="*/ 1784952 h 4722863"/>
              <a:gd name="connsiteX497" fmla="*/ 10247371 w 12356823"/>
              <a:gd name="connsiteY497" fmla="*/ 1719906 h 4722863"/>
              <a:gd name="connsiteX498" fmla="*/ 10293485 w 12356823"/>
              <a:gd name="connsiteY498" fmla="*/ 1648664 h 4722863"/>
              <a:gd name="connsiteX499" fmla="*/ 10300579 w 12356823"/>
              <a:gd name="connsiteY499" fmla="*/ 1639371 h 4722863"/>
              <a:gd name="connsiteX500" fmla="*/ 10311221 w 12356823"/>
              <a:gd name="connsiteY500" fmla="*/ 1626982 h 4722863"/>
              <a:gd name="connsiteX501" fmla="*/ 10343147 w 12356823"/>
              <a:gd name="connsiteY501" fmla="*/ 1614593 h 4722863"/>
              <a:gd name="connsiteX502" fmla="*/ 10431825 w 12356823"/>
              <a:gd name="connsiteY502" fmla="*/ 1586715 h 4722863"/>
              <a:gd name="connsiteX503" fmla="*/ 10524053 w 12356823"/>
              <a:gd name="connsiteY503" fmla="*/ 1549546 h 4722863"/>
              <a:gd name="connsiteX504" fmla="*/ 10563073 w 12356823"/>
              <a:gd name="connsiteY504" fmla="*/ 1521669 h 4722863"/>
              <a:gd name="connsiteX505" fmla="*/ 10591450 w 12356823"/>
              <a:gd name="connsiteY505" fmla="*/ 1481403 h 4722863"/>
              <a:gd name="connsiteX506" fmla="*/ 10598545 w 12356823"/>
              <a:gd name="connsiteY506" fmla="*/ 1472110 h 4722863"/>
              <a:gd name="connsiteX507" fmla="*/ 10609187 w 12356823"/>
              <a:gd name="connsiteY507" fmla="*/ 1465915 h 4722863"/>
              <a:gd name="connsiteX508" fmla="*/ 10637564 w 12356823"/>
              <a:gd name="connsiteY508" fmla="*/ 1456623 h 4722863"/>
              <a:gd name="connsiteX509" fmla="*/ 10697867 w 12356823"/>
              <a:gd name="connsiteY509" fmla="*/ 1456623 h 4722863"/>
              <a:gd name="connsiteX510" fmla="*/ 10719149 w 12356823"/>
              <a:gd name="connsiteY510" fmla="*/ 1462817 h 4722863"/>
              <a:gd name="connsiteX511" fmla="*/ 10729791 w 12356823"/>
              <a:gd name="connsiteY511" fmla="*/ 1465915 h 4722863"/>
              <a:gd name="connsiteX512" fmla="*/ 10733337 w 12356823"/>
              <a:gd name="connsiteY512" fmla="*/ 1472110 h 4722863"/>
              <a:gd name="connsiteX513" fmla="*/ 10733337 w 12356823"/>
              <a:gd name="connsiteY513" fmla="*/ 1475208 h 4722863"/>
              <a:gd name="connsiteX514" fmla="*/ 10733337 w 12356823"/>
              <a:gd name="connsiteY514" fmla="*/ 1478306 h 4722863"/>
              <a:gd name="connsiteX515" fmla="*/ 10729791 w 12356823"/>
              <a:gd name="connsiteY515" fmla="*/ 1481403 h 4722863"/>
              <a:gd name="connsiteX516" fmla="*/ 10726244 w 12356823"/>
              <a:gd name="connsiteY516" fmla="*/ 1484500 h 4722863"/>
              <a:gd name="connsiteX517" fmla="*/ 10697867 w 12356823"/>
              <a:gd name="connsiteY517" fmla="*/ 1496889 h 4722863"/>
              <a:gd name="connsiteX518" fmla="*/ 10651752 w 12356823"/>
              <a:gd name="connsiteY518" fmla="*/ 1521669 h 4722863"/>
              <a:gd name="connsiteX519" fmla="*/ 10644659 w 12356823"/>
              <a:gd name="connsiteY519" fmla="*/ 1524766 h 4722863"/>
              <a:gd name="connsiteX520" fmla="*/ 10644659 w 12356823"/>
              <a:gd name="connsiteY520" fmla="*/ 1530962 h 4722863"/>
              <a:gd name="connsiteX521" fmla="*/ 10644659 w 12356823"/>
              <a:gd name="connsiteY521" fmla="*/ 1540253 h 4722863"/>
              <a:gd name="connsiteX522" fmla="*/ 10665941 w 12356823"/>
              <a:gd name="connsiteY522" fmla="*/ 1605300 h 4722863"/>
              <a:gd name="connsiteX523" fmla="*/ 10665941 w 12356823"/>
              <a:gd name="connsiteY523" fmla="*/ 1620787 h 4722863"/>
              <a:gd name="connsiteX524" fmla="*/ 10669488 w 12356823"/>
              <a:gd name="connsiteY524" fmla="*/ 1626982 h 4722863"/>
              <a:gd name="connsiteX525" fmla="*/ 10673036 w 12356823"/>
              <a:gd name="connsiteY525" fmla="*/ 1626982 h 4722863"/>
              <a:gd name="connsiteX526" fmla="*/ 10673036 w 12356823"/>
              <a:gd name="connsiteY526" fmla="*/ 1620787 h 4722863"/>
              <a:gd name="connsiteX527" fmla="*/ 10683677 w 12356823"/>
              <a:gd name="connsiteY527" fmla="*/ 1611495 h 4722863"/>
              <a:gd name="connsiteX528" fmla="*/ 10704960 w 12356823"/>
              <a:gd name="connsiteY528" fmla="*/ 1577424 h 4722863"/>
              <a:gd name="connsiteX529" fmla="*/ 10747527 w 12356823"/>
              <a:gd name="connsiteY529" fmla="*/ 1546449 h 4722863"/>
              <a:gd name="connsiteX530" fmla="*/ 10811377 w 12356823"/>
              <a:gd name="connsiteY530" fmla="*/ 1540253 h 4722863"/>
              <a:gd name="connsiteX531" fmla="*/ 10864585 w 12356823"/>
              <a:gd name="connsiteY531" fmla="*/ 1561936 h 4722863"/>
              <a:gd name="connsiteX532" fmla="*/ 10914245 w 12356823"/>
              <a:gd name="connsiteY532" fmla="*/ 1571228 h 4722863"/>
              <a:gd name="connsiteX533" fmla="*/ 10939076 w 12356823"/>
              <a:gd name="connsiteY533" fmla="*/ 1561936 h 4722863"/>
              <a:gd name="connsiteX534" fmla="*/ 10971001 w 12356823"/>
              <a:gd name="connsiteY534" fmla="*/ 1537156 h 4722863"/>
              <a:gd name="connsiteX535" fmla="*/ 10974548 w 12356823"/>
              <a:gd name="connsiteY535" fmla="*/ 1534059 h 4722863"/>
              <a:gd name="connsiteX536" fmla="*/ 10978095 w 12356823"/>
              <a:gd name="connsiteY536" fmla="*/ 1530962 h 4722863"/>
              <a:gd name="connsiteX537" fmla="*/ 10992284 w 12356823"/>
              <a:gd name="connsiteY537" fmla="*/ 1530962 h 4722863"/>
              <a:gd name="connsiteX538" fmla="*/ 11013567 w 12356823"/>
              <a:gd name="connsiteY538" fmla="*/ 1537156 h 4722863"/>
              <a:gd name="connsiteX539" fmla="*/ 11031303 w 12356823"/>
              <a:gd name="connsiteY539" fmla="*/ 1552644 h 4722863"/>
              <a:gd name="connsiteX540" fmla="*/ 11034851 w 12356823"/>
              <a:gd name="connsiteY540" fmla="*/ 1558838 h 4722863"/>
              <a:gd name="connsiteX541" fmla="*/ 11031303 w 12356823"/>
              <a:gd name="connsiteY541" fmla="*/ 1561936 h 4722863"/>
              <a:gd name="connsiteX542" fmla="*/ 11031303 w 12356823"/>
              <a:gd name="connsiteY542" fmla="*/ 1565033 h 4722863"/>
              <a:gd name="connsiteX543" fmla="*/ 11024209 w 12356823"/>
              <a:gd name="connsiteY543" fmla="*/ 1571228 h 4722863"/>
              <a:gd name="connsiteX544" fmla="*/ 11010020 w 12356823"/>
              <a:gd name="connsiteY544" fmla="*/ 1577424 h 4722863"/>
              <a:gd name="connsiteX545" fmla="*/ 10971001 w 12356823"/>
              <a:gd name="connsiteY545" fmla="*/ 1599106 h 4722863"/>
              <a:gd name="connsiteX546" fmla="*/ 10924887 w 12356823"/>
              <a:gd name="connsiteY546" fmla="*/ 1620787 h 4722863"/>
              <a:gd name="connsiteX547" fmla="*/ 10985189 w 12356823"/>
              <a:gd name="connsiteY547" fmla="*/ 1611495 h 4722863"/>
              <a:gd name="connsiteX548" fmla="*/ 11006472 w 12356823"/>
              <a:gd name="connsiteY548" fmla="*/ 1614593 h 4722863"/>
              <a:gd name="connsiteX549" fmla="*/ 11006472 w 12356823"/>
              <a:gd name="connsiteY549" fmla="*/ 1617690 h 4722863"/>
              <a:gd name="connsiteX550" fmla="*/ 11002925 w 12356823"/>
              <a:gd name="connsiteY550" fmla="*/ 1620787 h 4722863"/>
              <a:gd name="connsiteX551" fmla="*/ 10995831 w 12356823"/>
              <a:gd name="connsiteY551" fmla="*/ 1623884 h 4722863"/>
              <a:gd name="connsiteX552" fmla="*/ 10988737 w 12356823"/>
              <a:gd name="connsiteY552" fmla="*/ 1626982 h 4722863"/>
              <a:gd name="connsiteX553" fmla="*/ 10978095 w 12356823"/>
              <a:gd name="connsiteY553" fmla="*/ 1633177 h 4722863"/>
              <a:gd name="connsiteX554" fmla="*/ 10946171 w 12356823"/>
              <a:gd name="connsiteY554" fmla="*/ 1642469 h 4722863"/>
              <a:gd name="connsiteX555" fmla="*/ 10850395 w 12356823"/>
              <a:gd name="connsiteY555" fmla="*/ 1673444 h 4722863"/>
              <a:gd name="connsiteX556" fmla="*/ 10719149 w 12356823"/>
              <a:gd name="connsiteY556" fmla="*/ 1723003 h 4722863"/>
              <a:gd name="connsiteX557" fmla="*/ 10715601 w 12356823"/>
              <a:gd name="connsiteY557" fmla="*/ 1726100 h 4722863"/>
              <a:gd name="connsiteX558" fmla="*/ 10719149 w 12356823"/>
              <a:gd name="connsiteY558" fmla="*/ 1763271 h 4722863"/>
              <a:gd name="connsiteX559" fmla="*/ 10726244 w 12356823"/>
              <a:gd name="connsiteY559" fmla="*/ 1760173 h 4722863"/>
              <a:gd name="connsiteX560" fmla="*/ 10743981 w 12356823"/>
              <a:gd name="connsiteY560" fmla="*/ 1744685 h 4722863"/>
              <a:gd name="connsiteX561" fmla="*/ 10889415 w 12356823"/>
              <a:gd name="connsiteY561" fmla="*/ 1698224 h 4722863"/>
              <a:gd name="connsiteX562" fmla="*/ 10953265 w 12356823"/>
              <a:gd name="connsiteY562" fmla="*/ 1704418 h 4722863"/>
              <a:gd name="connsiteX563" fmla="*/ 10978095 w 12356823"/>
              <a:gd name="connsiteY563" fmla="*/ 1716809 h 4722863"/>
              <a:gd name="connsiteX564" fmla="*/ 10988737 w 12356823"/>
              <a:gd name="connsiteY564" fmla="*/ 1741588 h 4722863"/>
              <a:gd name="connsiteX565" fmla="*/ 10988737 w 12356823"/>
              <a:gd name="connsiteY565" fmla="*/ 1757074 h 4722863"/>
              <a:gd name="connsiteX566" fmla="*/ 10978095 w 12356823"/>
              <a:gd name="connsiteY566" fmla="*/ 1772562 h 4722863"/>
              <a:gd name="connsiteX567" fmla="*/ 10946171 w 12356823"/>
              <a:gd name="connsiteY567" fmla="*/ 1803536 h 4722863"/>
              <a:gd name="connsiteX568" fmla="*/ 10836207 w 12356823"/>
              <a:gd name="connsiteY568" fmla="*/ 1862389 h 4722863"/>
              <a:gd name="connsiteX569" fmla="*/ 10715601 w 12356823"/>
              <a:gd name="connsiteY569" fmla="*/ 1924336 h 4722863"/>
              <a:gd name="connsiteX570" fmla="*/ 10634015 w 12356823"/>
              <a:gd name="connsiteY570" fmla="*/ 1973896 h 4722863"/>
              <a:gd name="connsiteX571" fmla="*/ 10321862 w 12356823"/>
              <a:gd name="connsiteY571" fmla="*/ 2187618 h 4722863"/>
              <a:gd name="connsiteX572" fmla="*/ 10247371 w 12356823"/>
              <a:gd name="connsiteY572" fmla="*/ 2246469 h 4722863"/>
              <a:gd name="connsiteX573" fmla="*/ 10187068 w 12356823"/>
              <a:gd name="connsiteY573" fmla="*/ 2286736 h 4722863"/>
              <a:gd name="connsiteX574" fmla="*/ 9977783 w 12356823"/>
              <a:gd name="connsiteY574" fmla="*/ 2407536 h 4722863"/>
              <a:gd name="connsiteX575" fmla="*/ 9374759 w 12356823"/>
              <a:gd name="connsiteY575" fmla="*/ 2707988 h 4722863"/>
              <a:gd name="connsiteX576" fmla="*/ 8874603 w 12356823"/>
              <a:gd name="connsiteY576" fmla="*/ 2943393 h 4722863"/>
              <a:gd name="connsiteX577" fmla="*/ 8661772 w 12356823"/>
              <a:gd name="connsiteY577" fmla="*/ 3491641 h 4722863"/>
              <a:gd name="connsiteX578" fmla="*/ 8743358 w 12356823"/>
              <a:gd name="connsiteY578" fmla="*/ 3795191 h 4722863"/>
              <a:gd name="connsiteX579" fmla="*/ 8693696 w 12356823"/>
              <a:gd name="connsiteY579" fmla="*/ 4132812 h 4722863"/>
              <a:gd name="connsiteX580" fmla="*/ 8605015 w 12356823"/>
              <a:gd name="connsiteY580" fmla="*/ 3816873 h 4722863"/>
              <a:gd name="connsiteX581" fmla="*/ 8597922 w 12356823"/>
              <a:gd name="connsiteY581" fmla="*/ 3497836 h 4722863"/>
              <a:gd name="connsiteX582" fmla="*/ 8594374 w 12356823"/>
              <a:gd name="connsiteY582" fmla="*/ 3333672 h 4722863"/>
              <a:gd name="connsiteX583" fmla="*/ 8420561 w 12356823"/>
              <a:gd name="connsiteY583" fmla="*/ 3126143 h 4722863"/>
              <a:gd name="connsiteX584" fmla="*/ 8260936 w 12356823"/>
              <a:gd name="connsiteY584" fmla="*/ 3200482 h 4722863"/>
              <a:gd name="connsiteX585" fmla="*/ 8268031 w 12356823"/>
              <a:gd name="connsiteY585" fmla="*/ 3305794 h 4722863"/>
              <a:gd name="connsiteX586" fmla="*/ 8225464 w 12356823"/>
              <a:gd name="connsiteY586" fmla="*/ 3358452 h 4722863"/>
              <a:gd name="connsiteX587" fmla="*/ 8236107 w 12356823"/>
              <a:gd name="connsiteY587" fmla="*/ 3271723 h 4722863"/>
              <a:gd name="connsiteX588" fmla="*/ 8133237 w 12356823"/>
              <a:gd name="connsiteY588" fmla="*/ 3194287 h 4722863"/>
              <a:gd name="connsiteX589" fmla="*/ 7867197 w 12356823"/>
              <a:gd name="connsiteY589" fmla="*/ 3414205 h 4722863"/>
              <a:gd name="connsiteX590" fmla="*/ 7923952 w 12356823"/>
              <a:gd name="connsiteY590" fmla="*/ 3689877 h 4722863"/>
              <a:gd name="connsiteX591" fmla="*/ 7860103 w 12356823"/>
              <a:gd name="connsiteY591" fmla="*/ 3711560 h 4722863"/>
              <a:gd name="connsiteX592" fmla="*/ 7856556 w 12356823"/>
              <a:gd name="connsiteY592" fmla="*/ 3423498 h 4722863"/>
              <a:gd name="connsiteX593" fmla="*/ 7668554 w 12356823"/>
              <a:gd name="connsiteY593" fmla="*/ 3302698 h 4722863"/>
              <a:gd name="connsiteX594" fmla="*/ 7530213 w 12356823"/>
              <a:gd name="connsiteY594" fmla="*/ 3600052 h 4722863"/>
              <a:gd name="connsiteX595" fmla="*/ 7590516 w 12356823"/>
              <a:gd name="connsiteY595" fmla="*/ 4420874 h 4722863"/>
              <a:gd name="connsiteX596" fmla="*/ 7491194 w 12356823"/>
              <a:gd name="connsiteY596" fmla="*/ 4718230 h 4722863"/>
              <a:gd name="connsiteX597" fmla="*/ 7448631 w 12356823"/>
              <a:gd name="connsiteY597" fmla="*/ 4380608 h 4722863"/>
              <a:gd name="connsiteX598" fmla="*/ 7416703 w 12356823"/>
              <a:gd name="connsiteY598" fmla="*/ 3336769 h 4722863"/>
              <a:gd name="connsiteX599" fmla="*/ 7221608 w 12356823"/>
              <a:gd name="connsiteY599" fmla="*/ 3457570 h 4722863"/>
              <a:gd name="connsiteX600" fmla="*/ 7242890 w 12356823"/>
              <a:gd name="connsiteY600" fmla="*/ 3807581 h 4722863"/>
              <a:gd name="connsiteX601" fmla="*/ 7207419 w 12356823"/>
              <a:gd name="connsiteY601" fmla="*/ 3863335 h 4722863"/>
              <a:gd name="connsiteX602" fmla="*/ 7171949 w 12356823"/>
              <a:gd name="connsiteY602" fmla="*/ 3689877 h 4722863"/>
              <a:gd name="connsiteX603" fmla="*/ 7207419 w 12356823"/>
              <a:gd name="connsiteY603" fmla="*/ 3479252 h 4722863"/>
              <a:gd name="connsiteX604" fmla="*/ 7072628 w 12356823"/>
              <a:gd name="connsiteY604" fmla="*/ 3311990 h 4722863"/>
              <a:gd name="connsiteX605" fmla="*/ 6842060 w 12356823"/>
              <a:gd name="connsiteY605" fmla="*/ 3318185 h 4722863"/>
              <a:gd name="connsiteX606" fmla="*/ 6735642 w 12356823"/>
              <a:gd name="connsiteY606" fmla="*/ 3392523 h 4722863"/>
              <a:gd name="connsiteX607" fmla="*/ 6590207 w 12356823"/>
              <a:gd name="connsiteY607" fmla="*/ 3420401 h 4722863"/>
              <a:gd name="connsiteX608" fmla="*/ 6547642 w 12356823"/>
              <a:gd name="connsiteY608" fmla="*/ 3253138 h 4722863"/>
              <a:gd name="connsiteX609" fmla="*/ 6175185 w 12356823"/>
              <a:gd name="connsiteY609" fmla="*/ 3315087 h 4722863"/>
              <a:gd name="connsiteX610" fmla="*/ 6235487 w 12356823"/>
              <a:gd name="connsiteY610" fmla="*/ 4018207 h 4722863"/>
              <a:gd name="connsiteX611" fmla="*/ 6200016 w 12356823"/>
              <a:gd name="connsiteY611" fmla="*/ 4374414 h 4722863"/>
              <a:gd name="connsiteX612" fmla="*/ 6153902 w 12356823"/>
              <a:gd name="connsiteY612" fmla="*/ 4021304 h 4722863"/>
              <a:gd name="connsiteX613" fmla="*/ 6125525 w 12356823"/>
              <a:gd name="connsiteY613" fmla="*/ 3377036 h 4722863"/>
              <a:gd name="connsiteX614" fmla="*/ 5957656 w 12356823"/>
              <a:gd name="connsiteY614" fmla="*/ 3210276 h 4722863"/>
              <a:gd name="connsiteX615" fmla="*/ 5940846 w 12356823"/>
              <a:gd name="connsiteY615" fmla="*/ 3207361 h 4722863"/>
              <a:gd name="connsiteX616" fmla="*/ 5943892 w 12356823"/>
              <a:gd name="connsiteY616" fmla="*/ 3224189 h 4722863"/>
              <a:gd name="connsiteX617" fmla="*/ 5994772 w 12356823"/>
              <a:gd name="connsiteY617" fmla="*/ 3491641 h 4722863"/>
              <a:gd name="connsiteX618" fmla="*/ 6076358 w 12356823"/>
              <a:gd name="connsiteY618" fmla="*/ 3795191 h 4722863"/>
              <a:gd name="connsiteX619" fmla="*/ 6026696 w 12356823"/>
              <a:gd name="connsiteY619" fmla="*/ 4132812 h 4722863"/>
              <a:gd name="connsiteX620" fmla="*/ 5938015 w 12356823"/>
              <a:gd name="connsiteY620" fmla="*/ 3816873 h 4722863"/>
              <a:gd name="connsiteX621" fmla="*/ 5930922 w 12356823"/>
              <a:gd name="connsiteY621" fmla="*/ 3497836 h 4722863"/>
              <a:gd name="connsiteX622" fmla="*/ 5927375 w 12356823"/>
              <a:gd name="connsiteY622" fmla="*/ 3333672 h 4722863"/>
              <a:gd name="connsiteX623" fmla="*/ 5926307 w 12356823"/>
              <a:gd name="connsiteY623" fmla="*/ 3252467 h 4722863"/>
              <a:gd name="connsiteX624" fmla="*/ 5926192 w 12356823"/>
              <a:gd name="connsiteY624" fmla="*/ 3204820 h 4722863"/>
              <a:gd name="connsiteX625" fmla="*/ 5907039 w 12356823"/>
              <a:gd name="connsiteY625" fmla="*/ 3201498 h 4722863"/>
              <a:gd name="connsiteX626" fmla="*/ 5813370 w 12356823"/>
              <a:gd name="connsiteY626" fmla="*/ 3203579 h 4722863"/>
              <a:gd name="connsiteX627" fmla="*/ 5710675 w 12356823"/>
              <a:gd name="connsiteY627" fmla="*/ 3141945 h 4722863"/>
              <a:gd name="connsiteX628" fmla="*/ 5708138 w 12356823"/>
              <a:gd name="connsiteY628" fmla="*/ 3139837 h 4722863"/>
              <a:gd name="connsiteX629" fmla="*/ 5697693 w 12356823"/>
              <a:gd name="connsiteY629" fmla="*/ 3142986 h 4722863"/>
              <a:gd name="connsiteX630" fmla="*/ 5593936 w 12356823"/>
              <a:gd name="connsiteY630" fmla="*/ 3200482 h 4722863"/>
              <a:gd name="connsiteX631" fmla="*/ 5601031 w 12356823"/>
              <a:gd name="connsiteY631" fmla="*/ 3305794 h 4722863"/>
              <a:gd name="connsiteX632" fmla="*/ 5558464 w 12356823"/>
              <a:gd name="connsiteY632" fmla="*/ 3358452 h 4722863"/>
              <a:gd name="connsiteX633" fmla="*/ 5569108 w 12356823"/>
              <a:gd name="connsiteY633" fmla="*/ 3271723 h 4722863"/>
              <a:gd name="connsiteX634" fmla="*/ 5466237 w 12356823"/>
              <a:gd name="connsiteY634" fmla="*/ 3194287 h 4722863"/>
              <a:gd name="connsiteX635" fmla="*/ 5200198 w 12356823"/>
              <a:gd name="connsiteY635" fmla="*/ 3414205 h 4722863"/>
              <a:gd name="connsiteX636" fmla="*/ 5256952 w 12356823"/>
              <a:gd name="connsiteY636" fmla="*/ 3689877 h 4722863"/>
              <a:gd name="connsiteX637" fmla="*/ 5193104 w 12356823"/>
              <a:gd name="connsiteY637" fmla="*/ 3711560 h 4722863"/>
              <a:gd name="connsiteX638" fmla="*/ 5189556 w 12356823"/>
              <a:gd name="connsiteY638" fmla="*/ 3423498 h 4722863"/>
              <a:gd name="connsiteX639" fmla="*/ 5001554 w 12356823"/>
              <a:gd name="connsiteY639" fmla="*/ 3302698 h 4722863"/>
              <a:gd name="connsiteX640" fmla="*/ 4863213 w 12356823"/>
              <a:gd name="connsiteY640" fmla="*/ 3600052 h 4722863"/>
              <a:gd name="connsiteX641" fmla="*/ 4923516 w 12356823"/>
              <a:gd name="connsiteY641" fmla="*/ 4420874 h 4722863"/>
              <a:gd name="connsiteX642" fmla="*/ 4824194 w 12356823"/>
              <a:gd name="connsiteY642" fmla="*/ 4718230 h 4722863"/>
              <a:gd name="connsiteX643" fmla="*/ 4781631 w 12356823"/>
              <a:gd name="connsiteY643" fmla="*/ 4380608 h 4722863"/>
              <a:gd name="connsiteX644" fmla="*/ 4749704 w 12356823"/>
              <a:gd name="connsiteY644" fmla="*/ 3336769 h 4722863"/>
              <a:gd name="connsiteX645" fmla="*/ 4554608 w 12356823"/>
              <a:gd name="connsiteY645" fmla="*/ 3457570 h 4722863"/>
              <a:gd name="connsiteX646" fmla="*/ 4575890 w 12356823"/>
              <a:gd name="connsiteY646" fmla="*/ 3807581 h 4722863"/>
              <a:gd name="connsiteX647" fmla="*/ 4540419 w 12356823"/>
              <a:gd name="connsiteY647" fmla="*/ 3863335 h 4722863"/>
              <a:gd name="connsiteX648" fmla="*/ 4504949 w 12356823"/>
              <a:gd name="connsiteY648" fmla="*/ 3689877 h 4722863"/>
              <a:gd name="connsiteX649" fmla="*/ 4540419 w 12356823"/>
              <a:gd name="connsiteY649" fmla="*/ 3479252 h 4722863"/>
              <a:gd name="connsiteX650" fmla="*/ 4405628 w 12356823"/>
              <a:gd name="connsiteY650" fmla="*/ 3311990 h 4722863"/>
              <a:gd name="connsiteX651" fmla="*/ 4175060 w 12356823"/>
              <a:gd name="connsiteY651" fmla="*/ 3318185 h 4722863"/>
              <a:gd name="connsiteX652" fmla="*/ 4068642 w 12356823"/>
              <a:gd name="connsiteY652" fmla="*/ 3392523 h 4722863"/>
              <a:gd name="connsiteX653" fmla="*/ 3923207 w 12356823"/>
              <a:gd name="connsiteY653" fmla="*/ 3420401 h 4722863"/>
              <a:gd name="connsiteX654" fmla="*/ 3880642 w 12356823"/>
              <a:gd name="connsiteY654" fmla="*/ 3253138 h 4722863"/>
              <a:gd name="connsiteX655" fmla="*/ 3508185 w 12356823"/>
              <a:gd name="connsiteY655" fmla="*/ 3315087 h 4722863"/>
              <a:gd name="connsiteX656" fmla="*/ 3568487 w 12356823"/>
              <a:gd name="connsiteY656" fmla="*/ 4018207 h 4722863"/>
              <a:gd name="connsiteX657" fmla="*/ 3533016 w 12356823"/>
              <a:gd name="connsiteY657" fmla="*/ 4374414 h 4722863"/>
              <a:gd name="connsiteX658" fmla="*/ 3486901 w 12356823"/>
              <a:gd name="connsiteY658" fmla="*/ 4021304 h 4722863"/>
              <a:gd name="connsiteX659" fmla="*/ 3458525 w 12356823"/>
              <a:gd name="connsiteY659" fmla="*/ 3377036 h 4722863"/>
              <a:gd name="connsiteX660" fmla="*/ 3146370 w 12356823"/>
              <a:gd name="connsiteY660" fmla="*/ 3203579 h 4722863"/>
              <a:gd name="connsiteX661" fmla="*/ 2688781 w 12356823"/>
              <a:gd name="connsiteY661" fmla="*/ 3098266 h 4722863"/>
              <a:gd name="connsiteX662" fmla="*/ 2649762 w 12356823"/>
              <a:gd name="connsiteY662" fmla="*/ 3119949 h 4722863"/>
              <a:gd name="connsiteX663" fmla="*/ 2646214 w 12356823"/>
              <a:gd name="connsiteY663" fmla="*/ 3123045 h 4722863"/>
              <a:gd name="connsiteX664" fmla="*/ 2639120 w 12356823"/>
              <a:gd name="connsiteY664" fmla="*/ 3129240 h 4722863"/>
              <a:gd name="connsiteX665" fmla="*/ 2628478 w 12356823"/>
              <a:gd name="connsiteY665" fmla="*/ 3132338 h 4722863"/>
              <a:gd name="connsiteX666" fmla="*/ 2610741 w 12356823"/>
              <a:gd name="connsiteY666" fmla="*/ 3129240 h 4722863"/>
              <a:gd name="connsiteX667" fmla="*/ 2593008 w 12356823"/>
              <a:gd name="connsiteY667" fmla="*/ 3123045 h 4722863"/>
              <a:gd name="connsiteX668" fmla="*/ 2536251 w 12356823"/>
              <a:gd name="connsiteY668" fmla="*/ 3088974 h 4722863"/>
              <a:gd name="connsiteX669" fmla="*/ 2468854 w 12356823"/>
              <a:gd name="connsiteY669" fmla="*/ 3070389 h 4722863"/>
              <a:gd name="connsiteX670" fmla="*/ 2419195 w 12356823"/>
              <a:gd name="connsiteY670" fmla="*/ 3079682 h 4722863"/>
              <a:gd name="connsiteX671" fmla="*/ 2369533 w 12356823"/>
              <a:gd name="connsiteY671" fmla="*/ 3092071 h 4722863"/>
              <a:gd name="connsiteX672" fmla="*/ 2309230 w 12356823"/>
              <a:gd name="connsiteY672" fmla="*/ 3085876 h 4722863"/>
              <a:gd name="connsiteX673" fmla="*/ 2224098 w 12356823"/>
              <a:gd name="connsiteY673" fmla="*/ 3058000 h 4722863"/>
              <a:gd name="connsiteX674" fmla="*/ 2153153 w 12356823"/>
              <a:gd name="connsiteY674" fmla="*/ 3020829 h 4722863"/>
              <a:gd name="connsiteX675" fmla="*/ 2075114 w 12356823"/>
              <a:gd name="connsiteY675" fmla="*/ 2955784 h 4722863"/>
              <a:gd name="connsiteX676" fmla="*/ 2046737 w 12356823"/>
              <a:gd name="connsiteY676" fmla="*/ 2918615 h 4722863"/>
              <a:gd name="connsiteX677" fmla="*/ 2025454 w 12356823"/>
              <a:gd name="connsiteY677" fmla="*/ 2884542 h 4722863"/>
              <a:gd name="connsiteX678" fmla="*/ 2029001 w 12356823"/>
              <a:gd name="connsiteY678" fmla="*/ 2856666 h 4722863"/>
              <a:gd name="connsiteX679" fmla="*/ 2053832 w 12356823"/>
              <a:gd name="connsiteY679" fmla="*/ 2838080 h 4722863"/>
              <a:gd name="connsiteX680" fmla="*/ 2078662 w 12356823"/>
              <a:gd name="connsiteY680" fmla="*/ 2841178 h 4722863"/>
              <a:gd name="connsiteX681" fmla="*/ 2110587 w 12356823"/>
              <a:gd name="connsiteY681" fmla="*/ 2853568 h 4722863"/>
              <a:gd name="connsiteX682" fmla="*/ 2174436 w 12356823"/>
              <a:gd name="connsiteY682" fmla="*/ 2878347 h 4722863"/>
              <a:gd name="connsiteX683" fmla="*/ 2177984 w 12356823"/>
              <a:gd name="connsiteY683" fmla="*/ 2878347 h 4722863"/>
              <a:gd name="connsiteX684" fmla="*/ 2177984 w 12356823"/>
              <a:gd name="connsiteY684" fmla="*/ 2875250 h 4722863"/>
              <a:gd name="connsiteX685" fmla="*/ 2177984 w 12356823"/>
              <a:gd name="connsiteY685" fmla="*/ 2862860 h 4722863"/>
              <a:gd name="connsiteX686" fmla="*/ 2160248 w 12356823"/>
              <a:gd name="connsiteY686" fmla="*/ 2828788 h 4722863"/>
              <a:gd name="connsiteX687" fmla="*/ 2160248 w 12356823"/>
              <a:gd name="connsiteY687" fmla="*/ 2813302 h 4722863"/>
              <a:gd name="connsiteX688" fmla="*/ 2160248 w 12356823"/>
              <a:gd name="connsiteY688" fmla="*/ 2807106 h 4722863"/>
              <a:gd name="connsiteX689" fmla="*/ 2163795 w 12356823"/>
              <a:gd name="connsiteY689" fmla="*/ 2804009 h 4722863"/>
              <a:gd name="connsiteX690" fmla="*/ 2167343 w 12356823"/>
              <a:gd name="connsiteY690" fmla="*/ 2804009 h 4722863"/>
              <a:gd name="connsiteX691" fmla="*/ 2181531 w 12356823"/>
              <a:gd name="connsiteY691" fmla="*/ 2807106 h 4722863"/>
              <a:gd name="connsiteX692" fmla="*/ 2213456 w 12356823"/>
              <a:gd name="connsiteY692" fmla="*/ 2825691 h 4722863"/>
              <a:gd name="connsiteX693" fmla="*/ 2334061 w 12356823"/>
              <a:gd name="connsiteY693" fmla="*/ 2872153 h 4722863"/>
              <a:gd name="connsiteX694" fmla="*/ 2497231 w 12356823"/>
              <a:gd name="connsiteY694" fmla="*/ 2896933 h 4722863"/>
              <a:gd name="connsiteX695" fmla="*/ 2653309 w 12356823"/>
              <a:gd name="connsiteY695" fmla="*/ 2896933 h 4722863"/>
              <a:gd name="connsiteX696" fmla="*/ 2713612 w 12356823"/>
              <a:gd name="connsiteY696" fmla="*/ 2887640 h 4722863"/>
              <a:gd name="connsiteX697" fmla="*/ 2749083 w 12356823"/>
              <a:gd name="connsiteY697" fmla="*/ 2865958 h 4722863"/>
              <a:gd name="connsiteX698" fmla="*/ 2756178 w 12356823"/>
              <a:gd name="connsiteY698" fmla="*/ 2865958 h 4722863"/>
              <a:gd name="connsiteX699" fmla="*/ 2763272 w 12356823"/>
              <a:gd name="connsiteY699" fmla="*/ 2865958 h 4722863"/>
              <a:gd name="connsiteX700" fmla="*/ 2781010 w 12356823"/>
              <a:gd name="connsiteY700" fmla="*/ 2862860 h 4722863"/>
              <a:gd name="connsiteX701" fmla="*/ 2827123 w 12356823"/>
              <a:gd name="connsiteY701" fmla="*/ 2862860 h 4722863"/>
              <a:gd name="connsiteX702" fmla="*/ 2841310 w 12356823"/>
              <a:gd name="connsiteY702" fmla="*/ 2862860 h 4722863"/>
              <a:gd name="connsiteX703" fmla="*/ 2848406 w 12356823"/>
              <a:gd name="connsiteY703" fmla="*/ 2859762 h 4722863"/>
              <a:gd name="connsiteX704" fmla="*/ 2848406 w 12356823"/>
              <a:gd name="connsiteY704" fmla="*/ 2856666 h 4722863"/>
              <a:gd name="connsiteX705" fmla="*/ 2635573 w 12356823"/>
              <a:gd name="connsiteY705" fmla="*/ 2831886 h 4722863"/>
              <a:gd name="connsiteX706" fmla="*/ 2486591 w 12356823"/>
              <a:gd name="connsiteY706" fmla="*/ 2810204 h 4722863"/>
              <a:gd name="connsiteX707" fmla="*/ 2419195 w 12356823"/>
              <a:gd name="connsiteY707" fmla="*/ 2841178 h 4722863"/>
              <a:gd name="connsiteX708" fmla="*/ 2408552 w 12356823"/>
              <a:gd name="connsiteY708" fmla="*/ 2844275 h 4722863"/>
              <a:gd name="connsiteX709" fmla="*/ 2390816 w 12356823"/>
              <a:gd name="connsiteY709" fmla="*/ 2844275 h 4722863"/>
              <a:gd name="connsiteX710" fmla="*/ 2341156 w 12356823"/>
              <a:gd name="connsiteY710" fmla="*/ 2834984 h 4722863"/>
              <a:gd name="connsiteX711" fmla="*/ 2220550 w 12356823"/>
              <a:gd name="connsiteY711" fmla="*/ 2782326 h 4722863"/>
              <a:gd name="connsiteX712" fmla="*/ 2124776 w 12356823"/>
              <a:gd name="connsiteY712" fmla="*/ 2742060 h 4722863"/>
              <a:gd name="connsiteX713" fmla="*/ 2046737 w 12356823"/>
              <a:gd name="connsiteY713" fmla="*/ 2726573 h 4722863"/>
              <a:gd name="connsiteX714" fmla="*/ 2032549 w 12356823"/>
              <a:gd name="connsiteY714" fmla="*/ 2726573 h 4722863"/>
              <a:gd name="connsiteX715" fmla="*/ 1986435 w 12356823"/>
              <a:gd name="connsiteY715" fmla="*/ 2742060 h 4722863"/>
              <a:gd name="connsiteX716" fmla="*/ 1975793 w 12356823"/>
              <a:gd name="connsiteY716" fmla="*/ 2745157 h 4722863"/>
              <a:gd name="connsiteX717" fmla="*/ 1958056 w 12356823"/>
              <a:gd name="connsiteY717" fmla="*/ 2745157 h 4722863"/>
              <a:gd name="connsiteX718" fmla="*/ 1926132 w 12356823"/>
              <a:gd name="connsiteY718" fmla="*/ 2729670 h 4722863"/>
              <a:gd name="connsiteX719" fmla="*/ 1855188 w 12356823"/>
              <a:gd name="connsiteY719" fmla="*/ 2683208 h 4722863"/>
              <a:gd name="connsiteX720" fmla="*/ 961291 w 12356823"/>
              <a:gd name="connsiteY720" fmla="*/ 2419926 h 4722863"/>
              <a:gd name="connsiteX721" fmla="*/ 634950 w 12356823"/>
              <a:gd name="connsiteY721" fmla="*/ 2320807 h 4722863"/>
              <a:gd name="connsiteX722" fmla="*/ 546269 w 12356823"/>
              <a:gd name="connsiteY722" fmla="*/ 2283638 h 4722863"/>
              <a:gd name="connsiteX723" fmla="*/ 478873 w 12356823"/>
              <a:gd name="connsiteY723" fmla="*/ 2246469 h 4722863"/>
              <a:gd name="connsiteX724" fmla="*/ 432760 w 12356823"/>
              <a:gd name="connsiteY724" fmla="*/ 2206202 h 4722863"/>
              <a:gd name="connsiteX725" fmla="*/ 429212 w 12356823"/>
              <a:gd name="connsiteY725" fmla="*/ 2165936 h 4722863"/>
              <a:gd name="connsiteX726" fmla="*/ 432760 w 12356823"/>
              <a:gd name="connsiteY726" fmla="*/ 2165936 h 4722863"/>
              <a:gd name="connsiteX727" fmla="*/ 439853 w 12356823"/>
              <a:gd name="connsiteY727" fmla="*/ 2165936 h 4722863"/>
              <a:gd name="connsiteX728" fmla="*/ 468231 w 12356823"/>
              <a:gd name="connsiteY728" fmla="*/ 2169032 h 4722863"/>
              <a:gd name="connsiteX729" fmla="*/ 560458 w 12356823"/>
              <a:gd name="connsiteY729" fmla="*/ 2187618 h 4722863"/>
              <a:gd name="connsiteX730" fmla="*/ 833592 w 12356823"/>
              <a:gd name="connsiteY730" fmla="*/ 2252663 h 4722863"/>
              <a:gd name="connsiteX731" fmla="*/ 1216692 w 12356823"/>
              <a:gd name="connsiteY731" fmla="*/ 2330100 h 4722863"/>
              <a:gd name="connsiteX732" fmla="*/ 553364 w 12356823"/>
              <a:gd name="connsiteY732" fmla="*/ 2125669 h 4722863"/>
              <a:gd name="connsiteX733" fmla="*/ 372457 w 12356823"/>
              <a:gd name="connsiteY733" fmla="*/ 2066818 h 4722863"/>
              <a:gd name="connsiteX734" fmla="*/ 340531 w 12356823"/>
              <a:gd name="connsiteY734" fmla="*/ 2054430 h 4722863"/>
              <a:gd name="connsiteX735" fmla="*/ 315702 w 12356823"/>
              <a:gd name="connsiteY735" fmla="*/ 2032747 h 4722863"/>
              <a:gd name="connsiteX736" fmla="*/ 297966 w 12356823"/>
              <a:gd name="connsiteY736" fmla="*/ 2004870 h 4722863"/>
              <a:gd name="connsiteX737" fmla="*/ 276681 w 12356823"/>
              <a:gd name="connsiteY737" fmla="*/ 1964603 h 4722863"/>
              <a:gd name="connsiteX738" fmla="*/ 280230 w 12356823"/>
              <a:gd name="connsiteY738" fmla="*/ 1952214 h 4722863"/>
              <a:gd name="connsiteX739" fmla="*/ 287324 w 12356823"/>
              <a:gd name="connsiteY739" fmla="*/ 1949116 h 4722863"/>
              <a:gd name="connsiteX740" fmla="*/ 329890 w 12356823"/>
              <a:gd name="connsiteY740" fmla="*/ 1949116 h 4722863"/>
              <a:gd name="connsiteX741" fmla="*/ 450494 w 12356823"/>
              <a:gd name="connsiteY741" fmla="*/ 1986285 h 4722863"/>
              <a:gd name="connsiteX742" fmla="*/ 539175 w 12356823"/>
              <a:gd name="connsiteY742" fmla="*/ 2014163 h 4722863"/>
              <a:gd name="connsiteX743" fmla="*/ 542722 w 12356823"/>
              <a:gd name="connsiteY743" fmla="*/ 2014163 h 4722863"/>
              <a:gd name="connsiteX744" fmla="*/ 542722 w 12356823"/>
              <a:gd name="connsiteY744" fmla="*/ 2011065 h 4722863"/>
              <a:gd name="connsiteX745" fmla="*/ 539175 w 12356823"/>
              <a:gd name="connsiteY745" fmla="*/ 2011065 h 4722863"/>
              <a:gd name="connsiteX746" fmla="*/ 535628 w 12356823"/>
              <a:gd name="connsiteY746" fmla="*/ 2007968 h 4722863"/>
              <a:gd name="connsiteX747" fmla="*/ 485967 w 12356823"/>
              <a:gd name="connsiteY747" fmla="*/ 1980091 h 4722863"/>
              <a:gd name="connsiteX748" fmla="*/ 454043 w 12356823"/>
              <a:gd name="connsiteY748" fmla="*/ 1961507 h 4722863"/>
              <a:gd name="connsiteX749" fmla="*/ 443401 w 12356823"/>
              <a:gd name="connsiteY749" fmla="*/ 1952214 h 4722863"/>
              <a:gd name="connsiteX750" fmla="*/ 439853 w 12356823"/>
              <a:gd name="connsiteY750" fmla="*/ 1946019 h 4722863"/>
              <a:gd name="connsiteX751" fmla="*/ 439853 w 12356823"/>
              <a:gd name="connsiteY751" fmla="*/ 1936727 h 4722863"/>
              <a:gd name="connsiteX752" fmla="*/ 454043 w 12356823"/>
              <a:gd name="connsiteY752" fmla="*/ 1933629 h 4722863"/>
              <a:gd name="connsiteX753" fmla="*/ 546269 w 12356823"/>
              <a:gd name="connsiteY753" fmla="*/ 1936727 h 4722863"/>
              <a:gd name="connsiteX754" fmla="*/ 815856 w 12356823"/>
              <a:gd name="connsiteY754" fmla="*/ 1983189 h 4722863"/>
              <a:gd name="connsiteX755" fmla="*/ 808763 w 12356823"/>
              <a:gd name="connsiteY755" fmla="*/ 1976994 h 4722863"/>
              <a:gd name="connsiteX756" fmla="*/ 762649 w 12356823"/>
              <a:gd name="connsiteY756" fmla="*/ 1949116 h 4722863"/>
              <a:gd name="connsiteX757" fmla="*/ 730724 w 12356823"/>
              <a:gd name="connsiteY757" fmla="*/ 1952214 h 4722863"/>
              <a:gd name="connsiteX758" fmla="*/ 698800 w 12356823"/>
              <a:gd name="connsiteY758" fmla="*/ 1958409 h 4722863"/>
              <a:gd name="connsiteX759" fmla="*/ 656233 w 12356823"/>
              <a:gd name="connsiteY759" fmla="*/ 1942922 h 4722863"/>
              <a:gd name="connsiteX760" fmla="*/ 595930 w 12356823"/>
              <a:gd name="connsiteY760" fmla="*/ 1902655 h 4722863"/>
              <a:gd name="connsiteX761" fmla="*/ 546269 w 12356823"/>
              <a:gd name="connsiteY761" fmla="*/ 1856193 h 4722863"/>
              <a:gd name="connsiteX762" fmla="*/ 485967 w 12356823"/>
              <a:gd name="connsiteY762" fmla="*/ 1772562 h 4722863"/>
              <a:gd name="connsiteX763" fmla="*/ 464684 w 12356823"/>
              <a:gd name="connsiteY763" fmla="*/ 1723003 h 4722863"/>
              <a:gd name="connsiteX764" fmla="*/ 446948 w 12356823"/>
              <a:gd name="connsiteY764" fmla="*/ 1682736 h 4722863"/>
              <a:gd name="connsiteX765" fmla="*/ 446948 w 12356823"/>
              <a:gd name="connsiteY765" fmla="*/ 1651762 h 4722863"/>
              <a:gd name="connsiteX766" fmla="*/ 464684 w 12356823"/>
              <a:gd name="connsiteY766" fmla="*/ 1636275 h 4722863"/>
              <a:gd name="connsiteX767" fmla="*/ 478873 w 12356823"/>
              <a:gd name="connsiteY767" fmla="*/ 1642469 h 4722863"/>
              <a:gd name="connsiteX768" fmla="*/ 503703 w 12356823"/>
              <a:gd name="connsiteY768" fmla="*/ 1657957 h 4722863"/>
              <a:gd name="connsiteX769" fmla="*/ 546269 w 12356823"/>
              <a:gd name="connsiteY769" fmla="*/ 1695126 h 4722863"/>
              <a:gd name="connsiteX770" fmla="*/ 549816 w 12356823"/>
              <a:gd name="connsiteY770" fmla="*/ 1695126 h 4722863"/>
              <a:gd name="connsiteX771" fmla="*/ 549816 w 12356823"/>
              <a:gd name="connsiteY771" fmla="*/ 1679639 h 4722863"/>
              <a:gd name="connsiteX772" fmla="*/ 535628 w 12356823"/>
              <a:gd name="connsiteY772" fmla="*/ 1636275 h 4722863"/>
              <a:gd name="connsiteX773" fmla="*/ 532080 w 12356823"/>
              <a:gd name="connsiteY773" fmla="*/ 1620787 h 4722863"/>
              <a:gd name="connsiteX774" fmla="*/ 532080 w 12356823"/>
              <a:gd name="connsiteY774" fmla="*/ 1614593 h 4722863"/>
              <a:gd name="connsiteX775" fmla="*/ 535628 w 12356823"/>
              <a:gd name="connsiteY775" fmla="*/ 1611495 h 4722863"/>
              <a:gd name="connsiteX776" fmla="*/ 539175 w 12356823"/>
              <a:gd name="connsiteY776" fmla="*/ 1611495 h 4722863"/>
              <a:gd name="connsiteX777" fmla="*/ 546269 w 12356823"/>
              <a:gd name="connsiteY777" fmla="*/ 1614593 h 4722863"/>
              <a:gd name="connsiteX778" fmla="*/ 571100 w 12356823"/>
              <a:gd name="connsiteY778" fmla="*/ 1642469 h 4722863"/>
              <a:gd name="connsiteX779" fmla="*/ 656233 w 12356823"/>
              <a:gd name="connsiteY779" fmla="*/ 1704418 h 4722863"/>
              <a:gd name="connsiteX780" fmla="*/ 766196 w 12356823"/>
              <a:gd name="connsiteY780" fmla="*/ 1750880 h 4722863"/>
              <a:gd name="connsiteX781" fmla="*/ 872613 w 12356823"/>
              <a:gd name="connsiteY781" fmla="*/ 1766367 h 4722863"/>
              <a:gd name="connsiteX782" fmla="*/ 911631 w 12356823"/>
              <a:gd name="connsiteY782" fmla="*/ 1760173 h 4722863"/>
              <a:gd name="connsiteX783" fmla="*/ 932914 w 12356823"/>
              <a:gd name="connsiteY783" fmla="*/ 1741588 h 4722863"/>
              <a:gd name="connsiteX784" fmla="*/ 936462 w 12356823"/>
              <a:gd name="connsiteY784" fmla="*/ 1738491 h 4722863"/>
              <a:gd name="connsiteX785" fmla="*/ 940009 w 12356823"/>
              <a:gd name="connsiteY785" fmla="*/ 1738491 h 4722863"/>
              <a:gd name="connsiteX786" fmla="*/ 954198 w 12356823"/>
              <a:gd name="connsiteY786" fmla="*/ 1738491 h 4722863"/>
              <a:gd name="connsiteX787" fmla="*/ 982576 w 12356823"/>
              <a:gd name="connsiteY787" fmla="*/ 1744685 h 4722863"/>
              <a:gd name="connsiteX788" fmla="*/ 996764 w 12356823"/>
              <a:gd name="connsiteY788" fmla="*/ 1744685 h 4722863"/>
              <a:gd name="connsiteX789" fmla="*/ 996764 w 12356823"/>
              <a:gd name="connsiteY789" fmla="*/ 1741588 h 4722863"/>
              <a:gd name="connsiteX790" fmla="*/ 996764 w 12356823"/>
              <a:gd name="connsiteY790" fmla="*/ 1738491 h 4722863"/>
              <a:gd name="connsiteX791" fmla="*/ 996764 w 12356823"/>
              <a:gd name="connsiteY791" fmla="*/ 1735393 h 4722863"/>
              <a:gd name="connsiteX792" fmla="*/ 989670 w 12356823"/>
              <a:gd name="connsiteY792" fmla="*/ 1729198 h 4722863"/>
              <a:gd name="connsiteX793" fmla="*/ 968386 w 12356823"/>
              <a:gd name="connsiteY793" fmla="*/ 1710613 h 4722863"/>
              <a:gd name="connsiteX794" fmla="*/ 826499 w 12356823"/>
              <a:gd name="connsiteY794" fmla="*/ 1648664 h 4722863"/>
              <a:gd name="connsiteX795" fmla="*/ 755554 w 12356823"/>
              <a:gd name="connsiteY795" fmla="*/ 1648664 h 4722863"/>
              <a:gd name="connsiteX796" fmla="*/ 709441 w 12356823"/>
              <a:gd name="connsiteY796" fmla="*/ 1676542 h 4722863"/>
              <a:gd name="connsiteX797" fmla="*/ 702346 w 12356823"/>
              <a:gd name="connsiteY797" fmla="*/ 1682736 h 4722863"/>
              <a:gd name="connsiteX798" fmla="*/ 688158 w 12356823"/>
              <a:gd name="connsiteY798" fmla="*/ 1682736 h 4722863"/>
              <a:gd name="connsiteX799" fmla="*/ 659779 w 12356823"/>
              <a:gd name="connsiteY799" fmla="*/ 1664151 h 4722863"/>
              <a:gd name="connsiteX800" fmla="*/ 574647 w 12356823"/>
              <a:gd name="connsiteY800" fmla="*/ 1589813 h 4722863"/>
              <a:gd name="connsiteX801" fmla="*/ 482420 w 12356823"/>
              <a:gd name="connsiteY801" fmla="*/ 1521669 h 4722863"/>
              <a:gd name="connsiteX802" fmla="*/ 439853 w 12356823"/>
              <a:gd name="connsiteY802" fmla="*/ 1509279 h 4722863"/>
              <a:gd name="connsiteX803" fmla="*/ 411476 w 12356823"/>
              <a:gd name="connsiteY803" fmla="*/ 1518571 h 4722863"/>
              <a:gd name="connsiteX804" fmla="*/ 404381 w 12356823"/>
              <a:gd name="connsiteY804" fmla="*/ 1521669 h 4722863"/>
              <a:gd name="connsiteX805" fmla="*/ 393740 w 12356823"/>
              <a:gd name="connsiteY805" fmla="*/ 1518571 h 4722863"/>
              <a:gd name="connsiteX806" fmla="*/ 368909 w 12356823"/>
              <a:gd name="connsiteY806" fmla="*/ 1496889 h 4722863"/>
              <a:gd name="connsiteX807" fmla="*/ 308607 w 12356823"/>
              <a:gd name="connsiteY807" fmla="*/ 1422551 h 4722863"/>
              <a:gd name="connsiteX808" fmla="*/ 290871 w 12356823"/>
              <a:gd name="connsiteY808" fmla="*/ 1385382 h 4722863"/>
              <a:gd name="connsiteX809" fmla="*/ 283776 w 12356823"/>
              <a:gd name="connsiteY809" fmla="*/ 1369895 h 4722863"/>
              <a:gd name="connsiteX810" fmla="*/ 276681 w 12356823"/>
              <a:gd name="connsiteY810" fmla="*/ 1357504 h 4722863"/>
              <a:gd name="connsiteX811" fmla="*/ 276681 w 12356823"/>
              <a:gd name="connsiteY811" fmla="*/ 1354408 h 4722863"/>
              <a:gd name="connsiteX812" fmla="*/ 280230 w 12356823"/>
              <a:gd name="connsiteY812" fmla="*/ 1351310 h 4722863"/>
              <a:gd name="connsiteX813" fmla="*/ 280230 w 12356823"/>
              <a:gd name="connsiteY813" fmla="*/ 1348212 h 4722863"/>
              <a:gd name="connsiteX814" fmla="*/ 283776 w 12356823"/>
              <a:gd name="connsiteY814" fmla="*/ 1348212 h 4722863"/>
              <a:gd name="connsiteX815" fmla="*/ 308607 w 12356823"/>
              <a:gd name="connsiteY815" fmla="*/ 1366797 h 4722863"/>
              <a:gd name="connsiteX816" fmla="*/ 358267 w 12356823"/>
              <a:gd name="connsiteY816" fmla="*/ 1400869 h 4722863"/>
              <a:gd name="connsiteX817" fmla="*/ 361815 w 12356823"/>
              <a:gd name="connsiteY817" fmla="*/ 1400869 h 4722863"/>
              <a:gd name="connsiteX818" fmla="*/ 365362 w 12356823"/>
              <a:gd name="connsiteY818" fmla="*/ 1397771 h 4722863"/>
              <a:gd name="connsiteX819" fmla="*/ 368909 w 12356823"/>
              <a:gd name="connsiteY819" fmla="*/ 1385382 h 4722863"/>
              <a:gd name="connsiteX820" fmla="*/ 351174 w 12356823"/>
              <a:gd name="connsiteY820" fmla="*/ 1283166 h 4722863"/>
              <a:gd name="connsiteX821" fmla="*/ 351174 w 12356823"/>
              <a:gd name="connsiteY821" fmla="*/ 1258386 h 4722863"/>
              <a:gd name="connsiteX822" fmla="*/ 347626 w 12356823"/>
              <a:gd name="connsiteY822" fmla="*/ 1252191 h 4722863"/>
              <a:gd name="connsiteX823" fmla="*/ 347626 w 12356823"/>
              <a:gd name="connsiteY823" fmla="*/ 1249093 h 4722863"/>
              <a:gd name="connsiteX824" fmla="*/ 344079 w 12356823"/>
              <a:gd name="connsiteY824" fmla="*/ 1249093 h 4722863"/>
              <a:gd name="connsiteX825" fmla="*/ 340531 w 12356823"/>
              <a:gd name="connsiteY825" fmla="*/ 1249093 h 4722863"/>
              <a:gd name="connsiteX826" fmla="*/ 336985 w 12356823"/>
              <a:gd name="connsiteY826" fmla="*/ 1255288 h 4722863"/>
              <a:gd name="connsiteX827" fmla="*/ 312154 w 12356823"/>
              <a:gd name="connsiteY827" fmla="*/ 1264581 h 4722863"/>
              <a:gd name="connsiteX828" fmla="*/ 269588 w 12356823"/>
              <a:gd name="connsiteY828" fmla="*/ 1249093 h 4722863"/>
              <a:gd name="connsiteX829" fmla="*/ 209285 w 12356823"/>
              <a:gd name="connsiteY829" fmla="*/ 1174755 h 4722863"/>
              <a:gd name="connsiteX830" fmla="*/ 163172 w 12356823"/>
              <a:gd name="connsiteY830" fmla="*/ 1084930 h 4722863"/>
              <a:gd name="connsiteX831" fmla="*/ 117058 w 12356823"/>
              <a:gd name="connsiteY831" fmla="*/ 1007493 h 4722863"/>
              <a:gd name="connsiteX832" fmla="*/ 92227 w 12356823"/>
              <a:gd name="connsiteY832" fmla="*/ 982713 h 4722863"/>
              <a:gd name="connsiteX833" fmla="*/ 60303 w 12356823"/>
              <a:gd name="connsiteY833" fmla="*/ 973421 h 4722863"/>
              <a:gd name="connsiteX834" fmla="*/ 56755 w 12356823"/>
              <a:gd name="connsiteY834" fmla="*/ 970323 h 4722863"/>
              <a:gd name="connsiteX835" fmla="*/ 53209 w 12356823"/>
              <a:gd name="connsiteY835" fmla="*/ 967226 h 4722863"/>
              <a:gd name="connsiteX836" fmla="*/ 39019 w 12356823"/>
              <a:gd name="connsiteY836" fmla="*/ 954836 h 4722863"/>
              <a:gd name="connsiteX837" fmla="*/ 21283 w 12356823"/>
              <a:gd name="connsiteY837" fmla="*/ 914570 h 4722863"/>
              <a:gd name="connsiteX838" fmla="*/ 3547 w 12356823"/>
              <a:gd name="connsiteY838" fmla="*/ 874304 h 4722863"/>
              <a:gd name="connsiteX839" fmla="*/ 0 w 12356823"/>
              <a:gd name="connsiteY839" fmla="*/ 861914 h 4722863"/>
              <a:gd name="connsiteX840" fmla="*/ 3547 w 12356823"/>
              <a:gd name="connsiteY840" fmla="*/ 855718 h 4722863"/>
              <a:gd name="connsiteX841" fmla="*/ 10642 w 12356823"/>
              <a:gd name="connsiteY841" fmla="*/ 858816 h 4722863"/>
              <a:gd name="connsiteX842" fmla="*/ 24831 w 12356823"/>
              <a:gd name="connsiteY842" fmla="*/ 865011 h 4722863"/>
              <a:gd name="connsiteX843" fmla="*/ 63850 w 12356823"/>
              <a:gd name="connsiteY843" fmla="*/ 892887 h 4722863"/>
              <a:gd name="connsiteX844" fmla="*/ 166718 w 12356823"/>
              <a:gd name="connsiteY844" fmla="*/ 973421 h 4722863"/>
              <a:gd name="connsiteX845" fmla="*/ 266040 w 12356823"/>
              <a:gd name="connsiteY845" fmla="*/ 1044662 h 4722863"/>
              <a:gd name="connsiteX846" fmla="*/ 297966 w 12356823"/>
              <a:gd name="connsiteY846" fmla="*/ 1066344 h 4722863"/>
              <a:gd name="connsiteX847" fmla="*/ 305060 w 12356823"/>
              <a:gd name="connsiteY847" fmla="*/ 1069442 h 4722863"/>
              <a:gd name="connsiteX848" fmla="*/ 308607 w 12356823"/>
              <a:gd name="connsiteY848" fmla="*/ 1069442 h 4722863"/>
              <a:gd name="connsiteX849" fmla="*/ 308607 w 12356823"/>
              <a:gd name="connsiteY849" fmla="*/ 1066344 h 4722863"/>
              <a:gd name="connsiteX850" fmla="*/ 305060 w 12356823"/>
              <a:gd name="connsiteY850" fmla="*/ 1016785 h 4722863"/>
              <a:gd name="connsiteX851" fmla="*/ 301512 w 12356823"/>
              <a:gd name="connsiteY851" fmla="*/ 1013688 h 4722863"/>
              <a:gd name="connsiteX852" fmla="*/ 280230 w 12356823"/>
              <a:gd name="connsiteY852" fmla="*/ 1007493 h 4722863"/>
              <a:gd name="connsiteX853" fmla="*/ 145436 w 12356823"/>
              <a:gd name="connsiteY853" fmla="*/ 880498 h 4722863"/>
              <a:gd name="connsiteX854" fmla="*/ 81586 w 12356823"/>
              <a:gd name="connsiteY854" fmla="*/ 781380 h 4722863"/>
              <a:gd name="connsiteX855" fmla="*/ 60303 w 12356823"/>
              <a:gd name="connsiteY855" fmla="*/ 731822 h 4722863"/>
              <a:gd name="connsiteX856" fmla="*/ 49660 w 12356823"/>
              <a:gd name="connsiteY856" fmla="*/ 685360 h 4722863"/>
              <a:gd name="connsiteX857" fmla="*/ 53209 w 12356823"/>
              <a:gd name="connsiteY857" fmla="*/ 669873 h 4722863"/>
              <a:gd name="connsiteX858" fmla="*/ 60303 w 12356823"/>
              <a:gd name="connsiteY858" fmla="*/ 660580 h 4722863"/>
              <a:gd name="connsiteX859" fmla="*/ 92227 w 12356823"/>
              <a:gd name="connsiteY859" fmla="*/ 666775 h 4722863"/>
              <a:gd name="connsiteX860" fmla="*/ 191549 w 12356823"/>
              <a:gd name="connsiteY860" fmla="*/ 731822 h 4722863"/>
              <a:gd name="connsiteX861" fmla="*/ 305060 w 12356823"/>
              <a:gd name="connsiteY861" fmla="*/ 812355 h 4722863"/>
              <a:gd name="connsiteX862" fmla="*/ 379552 w 12356823"/>
              <a:gd name="connsiteY862" fmla="*/ 852621 h 4722863"/>
              <a:gd name="connsiteX863" fmla="*/ 670422 w 12356823"/>
              <a:gd name="connsiteY863" fmla="*/ 967226 h 4722863"/>
              <a:gd name="connsiteX864" fmla="*/ 766196 w 12356823"/>
              <a:gd name="connsiteY864" fmla="*/ 1001298 h 4722863"/>
              <a:gd name="connsiteX865" fmla="*/ 865518 w 12356823"/>
              <a:gd name="connsiteY865" fmla="*/ 1060150 h 4722863"/>
              <a:gd name="connsiteX866" fmla="*/ 954198 w 12356823"/>
              <a:gd name="connsiteY866" fmla="*/ 1088026 h 4722863"/>
              <a:gd name="connsiteX867" fmla="*/ 1007407 w 12356823"/>
              <a:gd name="connsiteY867" fmla="*/ 1106612 h 4722863"/>
              <a:gd name="connsiteX868" fmla="*/ 1025143 w 12356823"/>
              <a:gd name="connsiteY868" fmla="*/ 1115904 h 4722863"/>
              <a:gd name="connsiteX869" fmla="*/ 1032237 w 12356823"/>
              <a:gd name="connsiteY869" fmla="*/ 1119001 h 4722863"/>
              <a:gd name="connsiteX870" fmla="*/ 1032237 w 12356823"/>
              <a:gd name="connsiteY870" fmla="*/ 1122099 h 4722863"/>
              <a:gd name="connsiteX871" fmla="*/ 1032237 w 12356823"/>
              <a:gd name="connsiteY871" fmla="*/ 1131392 h 4722863"/>
              <a:gd name="connsiteX872" fmla="*/ 1032237 w 12356823"/>
              <a:gd name="connsiteY872" fmla="*/ 1134488 h 4722863"/>
              <a:gd name="connsiteX873" fmla="*/ 1021596 w 12356823"/>
              <a:gd name="connsiteY873" fmla="*/ 1140683 h 4722863"/>
              <a:gd name="connsiteX874" fmla="*/ 982576 w 12356823"/>
              <a:gd name="connsiteY874" fmla="*/ 1134488 h 4722863"/>
              <a:gd name="connsiteX875" fmla="*/ 858423 w 12356823"/>
              <a:gd name="connsiteY875" fmla="*/ 1081832 h 4722863"/>
              <a:gd name="connsiteX876" fmla="*/ 720082 w 12356823"/>
              <a:gd name="connsiteY876" fmla="*/ 1032272 h 4722863"/>
              <a:gd name="connsiteX877" fmla="*/ 673969 w 12356823"/>
              <a:gd name="connsiteY877" fmla="*/ 1022981 h 4722863"/>
              <a:gd name="connsiteX878" fmla="*/ 659779 w 12356823"/>
              <a:gd name="connsiteY878" fmla="*/ 1026078 h 4722863"/>
              <a:gd name="connsiteX879" fmla="*/ 649138 w 12356823"/>
              <a:gd name="connsiteY879" fmla="*/ 1035370 h 4722863"/>
              <a:gd name="connsiteX880" fmla="*/ 652686 w 12356823"/>
              <a:gd name="connsiteY880" fmla="*/ 1038468 h 4722863"/>
              <a:gd name="connsiteX881" fmla="*/ 649138 w 12356823"/>
              <a:gd name="connsiteY881" fmla="*/ 1038468 h 4722863"/>
              <a:gd name="connsiteX882" fmla="*/ 652686 w 12356823"/>
              <a:gd name="connsiteY882" fmla="*/ 1041565 h 4722863"/>
              <a:gd name="connsiteX883" fmla="*/ 663328 w 12356823"/>
              <a:gd name="connsiteY883" fmla="*/ 1050857 h 4722863"/>
              <a:gd name="connsiteX884" fmla="*/ 709441 w 12356823"/>
              <a:gd name="connsiteY884" fmla="*/ 1078734 h 4722863"/>
              <a:gd name="connsiteX885" fmla="*/ 847782 w 12356823"/>
              <a:gd name="connsiteY885" fmla="*/ 1146877 h 4722863"/>
              <a:gd name="connsiteX886" fmla="*/ 996764 w 12356823"/>
              <a:gd name="connsiteY886" fmla="*/ 1215022 h 4722863"/>
              <a:gd name="connsiteX887" fmla="*/ 1046427 w 12356823"/>
              <a:gd name="connsiteY887" fmla="*/ 1239801 h 4722863"/>
              <a:gd name="connsiteX888" fmla="*/ 1074804 w 12356823"/>
              <a:gd name="connsiteY888" fmla="*/ 1255288 h 4722863"/>
              <a:gd name="connsiteX889" fmla="*/ 1081899 w 12356823"/>
              <a:gd name="connsiteY889" fmla="*/ 1264581 h 4722863"/>
              <a:gd name="connsiteX890" fmla="*/ 1088992 w 12356823"/>
              <a:gd name="connsiteY890" fmla="*/ 1264581 h 4722863"/>
              <a:gd name="connsiteX891" fmla="*/ 1103182 w 12356823"/>
              <a:gd name="connsiteY891" fmla="*/ 1249093 h 4722863"/>
              <a:gd name="connsiteX892" fmla="*/ 1103182 w 12356823"/>
              <a:gd name="connsiteY892" fmla="*/ 1245997 h 4722863"/>
              <a:gd name="connsiteX893" fmla="*/ 1113823 w 12356823"/>
              <a:gd name="connsiteY893" fmla="*/ 1242899 h 4722863"/>
              <a:gd name="connsiteX894" fmla="*/ 1135106 w 12356823"/>
              <a:gd name="connsiteY894" fmla="*/ 1242899 h 4722863"/>
              <a:gd name="connsiteX895" fmla="*/ 1209597 w 12356823"/>
              <a:gd name="connsiteY895" fmla="*/ 1258386 h 4722863"/>
              <a:gd name="connsiteX896" fmla="*/ 1344391 w 12356823"/>
              <a:gd name="connsiteY896" fmla="*/ 1301751 h 4722863"/>
              <a:gd name="connsiteX897" fmla="*/ 1202503 w 12356823"/>
              <a:gd name="connsiteY897" fmla="*/ 1215022 h 4722863"/>
              <a:gd name="connsiteX898" fmla="*/ 1145749 w 12356823"/>
              <a:gd name="connsiteY898" fmla="*/ 1171658 h 4722863"/>
              <a:gd name="connsiteX899" fmla="*/ 1096087 w 12356823"/>
              <a:gd name="connsiteY899" fmla="*/ 1119001 h 4722863"/>
              <a:gd name="connsiteX900" fmla="*/ 1085446 w 12356823"/>
              <a:gd name="connsiteY900" fmla="*/ 1103514 h 4722863"/>
              <a:gd name="connsiteX901" fmla="*/ 1085446 w 12356823"/>
              <a:gd name="connsiteY901" fmla="*/ 1100417 h 4722863"/>
              <a:gd name="connsiteX902" fmla="*/ 1088992 w 12356823"/>
              <a:gd name="connsiteY902" fmla="*/ 1100417 h 4722863"/>
              <a:gd name="connsiteX903" fmla="*/ 1088992 w 12356823"/>
              <a:gd name="connsiteY903" fmla="*/ 1097319 h 4722863"/>
              <a:gd name="connsiteX904" fmla="*/ 1092540 w 12356823"/>
              <a:gd name="connsiteY904" fmla="*/ 1100417 h 4722863"/>
              <a:gd name="connsiteX905" fmla="*/ 1099635 w 12356823"/>
              <a:gd name="connsiteY905" fmla="*/ 1103514 h 4722863"/>
              <a:gd name="connsiteX906" fmla="*/ 1113823 w 12356823"/>
              <a:gd name="connsiteY906" fmla="*/ 1112806 h 4722863"/>
              <a:gd name="connsiteX907" fmla="*/ 1159937 w 12356823"/>
              <a:gd name="connsiteY907" fmla="*/ 1146877 h 4722863"/>
              <a:gd name="connsiteX908" fmla="*/ 1429525 w 12356823"/>
              <a:gd name="connsiteY908" fmla="*/ 1307946 h 4722863"/>
              <a:gd name="connsiteX909" fmla="*/ 1422430 w 12356823"/>
              <a:gd name="connsiteY909" fmla="*/ 1307946 h 4722863"/>
              <a:gd name="connsiteX910" fmla="*/ 1422430 w 12356823"/>
              <a:gd name="connsiteY910" fmla="*/ 1326530 h 4722863"/>
              <a:gd name="connsiteX911" fmla="*/ 1418882 w 12356823"/>
              <a:gd name="connsiteY911" fmla="*/ 1326530 h 4722863"/>
              <a:gd name="connsiteX912" fmla="*/ 1433071 w 12356823"/>
              <a:gd name="connsiteY912" fmla="*/ 1332724 h 4722863"/>
              <a:gd name="connsiteX913" fmla="*/ 1514657 w 12356823"/>
              <a:gd name="connsiteY913" fmla="*/ 1363699 h 4722863"/>
              <a:gd name="connsiteX914" fmla="*/ 1479185 w 12356823"/>
              <a:gd name="connsiteY914" fmla="*/ 1323433 h 4722863"/>
              <a:gd name="connsiteX915" fmla="*/ 1464997 w 12356823"/>
              <a:gd name="connsiteY915" fmla="*/ 1307946 h 4722863"/>
              <a:gd name="connsiteX916" fmla="*/ 1461449 w 12356823"/>
              <a:gd name="connsiteY916" fmla="*/ 1295555 h 4722863"/>
              <a:gd name="connsiteX917" fmla="*/ 1464997 w 12356823"/>
              <a:gd name="connsiteY917" fmla="*/ 1292459 h 4722863"/>
              <a:gd name="connsiteX918" fmla="*/ 1468543 w 12356823"/>
              <a:gd name="connsiteY918" fmla="*/ 1292459 h 4722863"/>
              <a:gd name="connsiteX919" fmla="*/ 1475637 w 12356823"/>
              <a:gd name="connsiteY919" fmla="*/ 1292459 h 4722863"/>
              <a:gd name="connsiteX920" fmla="*/ 1486280 w 12356823"/>
              <a:gd name="connsiteY920" fmla="*/ 1295555 h 4722863"/>
              <a:gd name="connsiteX921" fmla="*/ 1518205 w 12356823"/>
              <a:gd name="connsiteY921" fmla="*/ 1311043 h 4722863"/>
              <a:gd name="connsiteX922" fmla="*/ 1489826 w 12356823"/>
              <a:gd name="connsiteY922" fmla="*/ 1280068 h 4722863"/>
              <a:gd name="connsiteX923" fmla="*/ 1464997 w 12356823"/>
              <a:gd name="connsiteY923" fmla="*/ 1258386 h 4722863"/>
              <a:gd name="connsiteX924" fmla="*/ 1461449 w 12356823"/>
              <a:gd name="connsiteY924" fmla="*/ 1255288 h 4722863"/>
              <a:gd name="connsiteX925" fmla="*/ 1457902 w 12356823"/>
              <a:gd name="connsiteY925" fmla="*/ 1255288 h 4722863"/>
              <a:gd name="connsiteX926" fmla="*/ 1447259 w 12356823"/>
              <a:gd name="connsiteY926" fmla="*/ 1249093 h 4722863"/>
              <a:gd name="connsiteX927" fmla="*/ 1401146 w 12356823"/>
              <a:gd name="connsiteY927" fmla="*/ 1202632 h 4722863"/>
              <a:gd name="connsiteX928" fmla="*/ 1397599 w 12356823"/>
              <a:gd name="connsiteY928" fmla="*/ 1199535 h 4722863"/>
              <a:gd name="connsiteX929" fmla="*/ 1390504 w 12356823"/>
              <a:gd name="connsiteY929" fmla="*/ 1193339 h 4722863"/>
              <a:gd name="connsiteX930" fmla="*/ 1323108 w 12356823"/>
              <a:gd name="connsiteY930" fmla="*/ 1159268 h 4722863"/>
              <a:gd name="connsiteX931" fmla="*/ 1234428 w 12356823"/>
              <a:gd name="connsiteY931" fmla="*/ 1128293 h 4722863"/>
              <a:gd name="connsiteX932" fmla="*/ 1223786 w 12356823"/>
              <a:gd name="connsiteY932" fmla="*/ 1125195 h 4722863"/>
              <a:gd name="connsiteX933" fmla="*/ 1213145 w 12356823"/>
              <a:gd name="connsiteY933" fmla="*/ 1119001 h 4722863"/>
              <a:gd name="connsiteX934" fmla="*/ 1188314 w 12356823"/>
              <a:gd name="connsiteY934" fmla="*/ 1103514 h 4722863"/>
              <a:gd name="connsiteX935" fmla="*/ 1149295 w 12356823"/>
              <a:gd name="connsiteY935" fmla="*/ 1060150 h 4722863"/>
              <a:gd name="connsiteX936" fmla="*/ 1124464 w 12356823"/>
              <a:gd name="connsiteY936" fmla="*/ 1022981 h 4722863"/>
              <a:gd name="connsiteX937" fmla="*/ 1120918 w 12356823"/>
              <a:gd name="connsiteY937" fmla="*/ 1010590 h 4722863"/>
              <a:gd name="connsiteX938" fmla="*/ 1124464 w 12356823"/>
              <a:gd name="connsiteY938" fmla="*/ 1007493 h 4722863"/>
              <a:gd name="connsiteX939" fmla="*/ 1010955 w 12356823"/>
              <a:gd name="connsiteY939" fmla="*/ 920765 h 4722863"/>
              <a:gd name="connsiteX940" fmla="*/ 957745 w 12356823"/>
              <a:gd name="connsiteY940" fmla="*/ 871205 h 4722863"/>
              <a:gd name="connsiteX941" fmla="*/ 918726 w 12356823"/>
              <a:gd name="connsiteY941" fmla="*/ 815452 h 4722863"/>
              <a:gd name="connsiteX942" fmla="*/ 908085 w 12356823"/>
              <a:gd name="connsiteY942" fmla="*/ 796867 h 4722863"/>
              <a:gd name="connsiteX943" fmla="*/ 908085 w 12356823"/>
              <a:gd name="connsiteY943" fmla="*/ 793769 h 4722863"/>
              <a:gd name="connsiteX944" fmla="*/ 911631 w 12356823"/>
              <a:gd name="connsiteY944" fmla="*/ 793769 h 4722863"/>
              <a:gd name="connsiteX945" fmla="*/ 915178 w 12356823"/>
              <a:gd name="connsiteY945" fmla="*/ 796867 h 4722863"/>
              <a:gd name="connsiteX946" fmla="*/ 918726 w 12356823"/>
              <a:gd name="connsiteY946" fmla="*/ 799965 h 4722863"/>
              <a:gd name="connsiteX947" fmla="*/ 932914 w 12356823"/>
              <a:gd name="connsiteY947" fmla="*/ 812355 h 4722863"/>
              <a:gd name="connsiteX948" fmla="*/ 971934 w 12356823"/>
              <a:gd name="connsiteY948" fmla="*/ 849523 h 4722863"/>
              <a:gd name="connsiteX949" fmla="*/ 1220240 w 12356823"/>
              <a:gd name="connsiteY949" fmla="*/ 1035370 h 4722863"/>
              <a:gd name="connsiteX950" fmla="*/ 1213145 w 12356823"/>
              <a:gd name="connsiteY950" fmla="*/ 1035370 h 4722863"/>
              <a:gd name="connsiteX951" fmla="*/ 1213145 w 12356823"/>
              <a:gd name="connsiteY951" fmla="*/ 1041565 h 4722863"/>
              <a:gd name="connsiteX952" fmla="*/ 1287636 w 12356823"/>
              <a:gd name="connsiteY952" fmla="*/ 1075637 h 4722863"/>
              <a:gd name="connsiteX953" fmla="*/ 1355032 w 12356823"/>
              <a:gd name="connsiteY953" fmla="*/ 1106612 h 4722863"/>
              <a:gd name="connsiteX954" fmla="*/ 1276994 w 12356823"/>
              <a:gd name="connsiteY954" fmla="*/ 1013688 h 4722863"/>
              <a:gd name="connsiteX955" fmla="*/ 1188314 w 12356823"/>
              <a:gd name="connsiteY955" fmla="*/ 920765 h 4722863"/>
              <a:gd name="connsiteX956" fmla="*/ 1128012 w 12356823"/>
              <a:gd name="connsiteY956" fmla="*/ 877401 h 4722863"/>
              <a:gd name="connsiteX957" fmla="*/ 1046427 w 12356823"/>
              <a:gd name="connsiteY957" fmla="*/ 840231 h 4722863"/>
              <a:gd name="connsiteX958" fmla="*/ 1039332 w 12356823"/>
              <a:gd name="connsiteY958" fmla="*/ 834036 h 4722863"/>
              <a:gd name="connsiteX959" fmla="*/ 1025143 w 12356823"/>
              <a:gd name="connsiteY959" fmla="*/ 827841 h 4722863"/>
              <a:gd name="connsiteX960" fmla="*/ 1007407 w 12356823"/>
              <a:gd name="connsiteY960" fmla="*/ 812355 h 4722863"/>
              <a:gd name="connsiteX961" fmla="*/ 968386 w 12356823"/>
              <a:gd name="connsiteY961" fmla="*/ 765893 h 4722863"/>
              <a:gd name="connsiteX962" fmla="*/ 950650 w 12356823"/>
              <a:gd name="connsiteY962" fmla="*/ 725626 h 4722863"/>
              <a:gd name="connsiteX963" fmla="*/ 950650 w 12356823"/>
              <a:gd name="connsiteY963" fmla="*/ 716334 h 4722863"/>
              <a:gd name="connsiteX964" fmla="*/ 954198 w 12356823"/>
              <a:gd name="connsiteY964" fmla="*/ 713236 h 4722863"/>
              <a:gd name="connsiteX965" fmla="*/ 957745 w 12356823"/>
              <a:gd name="connsiteY965" fmla="*/ 713236 h 4722863"/>
              <a:gd name="connsiteX966" fmla="*/ 975481 w 12356823"/>
              <a:gd name="connsiteY966" fmla="*/ 722529 h 4722863"/>
              <a:gd name="connsiteX967" fmla="*/ 1007407 w 12356823"/>
              <a:gd name="connsiteY967" fmla="*/ 738016 h 4722863"/>
              <a:gd name="connsiteX968" fmla="*/ 1099635 w 12356823"/>
              <a:gd name="connsiteY968" fmla="*/ 793769 h 4722863"/>
              <a:gd name="connsiteX969" fmla="*/ 1351486 w 12356823"/>
              <a:gd name="connsiteY969" fmla="*/ 945544 h 4722863"/>
              <a:gd name="connsiteX970" fmla="*/ 1362127 w 12356823"/>
              <a:gd name="connsiteY970" fmla="*/ 951739 h 4722863"/>
              <a:gd name="connsiteX971" fmla="*/ 1362127 w 12356823"/>
              <a:gd name="connsiteY971" fmla="*/ 926960 h 4722863"/>
              <a:gd name="connsiteX972" fmla="*/ 1379863 w 12356823"/>
              <a:gd name="connsiteY972" fmla="*/ 914570 h 4722863"/>
              <a:gd name="connsiteX973" fmla="*/ 1404694 w 12356823"/>
              <a:gd name="connsiteY973" fmla="*/ 917667 h 4722863"/>
              <a:gd name="connsiteX974" fmla="*/ 1340844 w 12356823"/>
              <a:gd name="connsiteY974" fmla="*/ 865011 h 4722863"/>
              <a:gd name="connsiteX975" fmla="*/ 1213145 w 12356823"/>
              <a:gd name="connsiteY975" fmla="*/ 747309 h 4722863"/>
              <a:gd name="connsiteX976" fmla="*/ 1181221 w 12356823"/>
              <a:gd name="connsiteY976" fmla="*/ 694651 h 4722863"/>
              <a:gd name="connsiteX977" fmla="*/ 1177673 w 12356823"/>
              <a:gd name="connsiteY977" fmla="*/ 657482 h 4722863"/>
              <a:gd name="connsiteX978" fmla="*/ 1191861 w 12356823"/>
              <a:gd name="connsiteY978" fmla="*/ 648190 h 4722863"/>
              <a:gd name="connsiteX979" fmla="*/ 1216692 w 12356823"/>
              <a:gd name="connsiteY979" fmla="*/ 651288 h 4722863"/>
              <a:gd name="connsiteX980" fmla="*/ 1301825 w 12356823"/>
              <a:gd name="connsiteY980" fmla="*/ 682262 h 4722863"/>
              <a:gd name="connsiteX981" fmla="*/ 2680813 w 12356823"/>
              <a:gd name="connsiteY981" fmla="*/ 1139574 h 4722863"/>
              <a:gd name="connsiteX982" fmla="*/ 2791519 w 12356823"/>
              <a:gd name="connsiteY982" fmla="*/ 1149751 h 4722863"/>
              <a:gd name="connsiteX983" fmla="*/ 2737786 w 12356823"/>
              <a:gd name="connsiteY983" fmla="*/ 1087636 h 4722863"/>
              <a:gd name="connsiteX984" fmla="*/ 2713106 w 12356823"/>
              <a:gd name="connsiteY984" fmla="*/ 1050371 h 4722863"/>
              <a:gd name="connsiteX985" fmla="*/ 2688425 w 12356823"/>
              <a:gd name="connsiteY985" fmla="*/ 1000687 h 4722863"/>
              <a:gd name="connsiteX986" fmla="*/ 2681374 w 12356823"/>
              <a:gd name="connsiteY986" fmla="*/ 982054 h 4722863"/>
              <a:gd name="connsiteX987" fmla="*/ 2677848 w 12356823"/>
              <a:gd name="connsiteY987" fmla="*/ 978949 h 4722863"/>
              <a:gd name="connsiteX988" fmla="*/ 2681374 w 12356823"/>
              <a:gd name="connsiteY988" fmla="*/ 978949 h 4722863"/>
              <a:gd name="connsiteX989" fmla="*/ 2684899 w 12356823"/>
              <a:gd name="connsiteY989" fmla="*/ 978949 h 4722863"/>
              <a:gd name="connsiteX990" fmla="*/ 2688425 w 12356823"/>
              <a:gd name="connsiteY990" fmla="*/ 988265 h 4722863"/>
              <a:gd name="connsiteX991" fmla="*/ 2709579 w 12356823"/>
              <a:gd name="connsiteY991" fmla="*/ 1016213 h 4722863"/>
              <a:gd name="connsiteX992" fmla="*/ 2818878 w 12356823"/>
              <a:gd name="connsiteY992" fmla="*/ 1137321 h 4722863"/>
              <a:gd name="connsiteX993" fmla="*/ 2815352 w 12356823"/>
              <a:gd name="connsiteY993" fmla="*/ 1140427 h 4722863"/>
              <a:gd name="connsiteX994" fmla="*/ 2817570 w 12356823"/>
              <a:gd name="connsiteY994" fmla="*/ 1152146 h 4722863"/>
              <a:gd name="connsiteX995" fmla="*/ 2867012 w 12356823"/>
              <a:gd name="connsiteY995" fmla="*/ 1156691 h 4722863"/>
              <a:gd name="connsiteX996" fmla="*/ 2830172 w 12356823"/>
              <a:gd name="connsiteY996" fmla="*/ 1084930 h 4722863"/>
              <a:gd name="connsiteX997" fmla="*/ 2784058 w 12356823"/>
              <a:gd name="connsiteY997" fmla="*/ 1007493 h 4722863"/>
              <a:gd name="connsiteX998" fmla="*/ 2759227 w 12356823"/>
              <a:gd name="connsiteY998" fmla="*/ 982713 h 4722863"/>
              <a:gd name="connsiteX999" fmla="*/ 2727303 w 12356823"/>
              <a:gd name="connsiteY999" fmla="*/ 973421 h 4722863"/>
              <a:gd name="connsiteX1000" fmla="*/ 2723755 w 12356823"/>
              <a:gd name="connsiteY1000" fmla="*/ 970323 h 4722863"/>
              <a:gd name="connsiteX1001" fmla="*/ 2720209 w 12356823"/>
              <a:gd name="connsiteY1001" fmla="*/ 967226 h 4722863"/>
              <a:gd name="connsiteX1002" fmla="*/ 2706019 w 12356823"/>
              <a:gd name="connsiteY1002" fmla="*/ 954836 h 4722863"/>
              <a:gd name="connsiteX1003" fmla="*/ 2688283 w 12356823"/>
              <a:gd name="connsiteY1003" fmla="*/ 914570 h 4722863"/>
              <a:gd name="connsiteX1004" fmla="*/ 2670547 w 12356823"/>
              <a:gd name="connsiteY1004" fmla="*/ 874304 h 4722863"/>
              <a:gd name="connsiteX1005" fmla="*/ 2667000 w 12356823"/>
              <a:gd name="connsiteY1005" fmla="*/ 861914 h 4722863"/>
              <a:gd name="connsiteX1006" fmla="*/ 2670547 w 12356823"/>
              <a:gd name="connsiteY1006" fmla="*/ 855718 h 4722863"/>
              <a:gd name="connsiteX1007" fmla="*/ 2677642 w 12356823"/>
              <a:gd name="connsiteY1007" fmla="*/ 858816 h 4722863"/>
              <a:gd name="connsiteX1008" fmla="*/ 2691831 w 12356823"/>
              <a:gd name="connsiteY1008" fmla="*/ 865011 h 4722863"/>
              <a:gd name="connsiteX1009" fmla="*/ 2730850 w 12356823"/>
              <a:gd name="connsiteY1009" fmla="*/ 892887 h 4722863"/>
              <a:gd name="connsiteX1010" fmla="*/ 2833718 w 12356823"/>
              <a:gd name="connsiteY1010" fmla="*/ 973421 h 4722863"/>
              <a:gd name="connsiteX1011" fmla="*/ 2933040 w 12356823"/>
              <a:gd name="connsiteY1011" fmla="*/ 1044662 h 4722863"/>
              <a:gd name="connsiteX1012" fmla="*/ 2964966 w 12356823"/>
              <a:gd name="connsiteY1012" fmla="*/ 1066344 h 4722863"/>
              <a:gd name="connsiteX1013" fmla="*/ 2972060 w 12356823"/>
              <a:gd name="connsiteY1013" fmla="*/ 1069442 h 4722863"/>
              <a:gd name="connsiteX1014" fmla="*/ 2975607 w 12356823"/>
              <a:gd name="connsiteY1014" fmla="*/ 1069442 h 4722863"/>
              <a:gd name="connsiteX1015" fmla="*/ 2975607 w 12356823"/>
              <a:gd name="connsiteY1015" fmla="*/ 1066344 h 4722863"/>
              <a:gd name="connsiteX1016" fmla="*/ 2972060 w 12356823"/>
              <a:gd name="connsiteY1016" fmla="*/ 1016785 h 4722863"/>
              <a:gd name="connsiteX1017" fmla="*/ 2968512 w 12356823"/>
              <a:gd name="connsiteY1017" fmla="*/ 1013688 h 4722863"/>
              <a:gd name="connsiteX1018" fmla="*/ 2947230 w 12356823"/>
              <a:gd name="connsiteY1018" fmla="*/ 1007493 h 4722863"/>
              <a:gd name="connsiteX1019" fmla="*/ 2812436 w 12356823"/>
              <a:gd name="connsiteY1019" fmla="*/ 880498 h 4722863"/>
              <a:gd name="connsiteX1020" fmla="*/ 2748586 w 12356823"/>
              <a:gd name="connsiteY1020" fmla="*/ 781380 h 4722863"/>
              <a:gd name="connsiteX1021" fmla="*/ 2727303 w 12356823"/>
              <a:gd name="connsiteY1021" fmla="*/ 731822 h 4722863"/>
              <a:gd name="connsiteX1022" fmla="*/ 2716660 w 12356823"/>
              <a:gd name="connsiteY1022" fmla="*/ 685360 h 4722863"/>
              <a:gd name="connsiteX1023" fmla="*/ 2720209 w 12356823"/>
              <a:gd name="connsiteY1023" fmla="*/ 669873 h 4722863"/>
              <a:gd name="connsiteX1024" fmla="*/ 2727303 w 12356823"/>
              <a:gd name="connsiteY1024" fmla="*/ 660580 h 4722863"/>
              <a:gd name="connsiteX1025" fmla="*/ 2759227 w 12356823"/>
              <a:gd name="connsiteY1025" fmla="*/ 666775 h 4722863"/>
              <a:gd name="connsiteX1026" fmla="*/ 2858549 w 12356823"/>
              <a:gd name="connsiteY1026" fmla="*/ 731822 h 4722863"/>
              <a:gd name="connsiteX1027" fmla="*/ 2972060 w 12356823"/>
              <a:gd name="connsiteY1027" fmla="*/ 812355 h 4722863"/>
              <a:gd name="connsiteX1028" fmla="*/ 3046552 w 12356823"/>
              <a:gd name="connsiteY1028" fmla="*/ 852621 h 4722863"/>
              <a:gd name="connsiteX1029" fmla="*/ 3337422 w 12356823"/>
              <a:gd name="connsiteY1029" fmla="*/ 967226 h 4722863"/>
              <a:gd name="connsiteX1030" fmla="*/ 3433196 w 12356823"/>
              <a:gd name="connsiteY1030" fmla="*/ 1001298 h 4722863"/>
              <a:gd name="connsiteX1031" fmla="*/ 3532518 w 12356823"/>
              <a:gd name="connsiteY1031" fmla="*/ 1060150 h 4722863"/>
              <a:gd name="connsiteX1032" fmla="*/ 3621198 w 12356823"/>
              <a:gd name="connsiteY1032" fmla="*/ 1088026 h 4722863"/>
              <a:gd name="connsiteX1033" fmla="*/ 3674407 w 12356823"/>
              <a:gd name="connsiteY1033" fmla="*/ 1106612 h 4722863"/>
              <a:gd name="connsiteX1034" fmla="*/ 3692143 w 12356823"/>
              <a:gd name="connsiteY1034" fmla="*/ 1115904 h 4722863"/>
              <a:gd name="connsiteX1035" fmla="*/ 3699237 w 12356823"/>
              <a:gd name="connsiteY1035" fmla="*/ 1119001 h 4722863"/>
              <a:gd name="connsiteX1036" fmla="*/ 3699237 w 12356823"/>
              <a:gd name="connsiteY1036" fmla="*/ 1122099 h 4722863"/>
              <a:gd name="connsiteX1037" fmla="*/ 3699237 w 12356823"/>
              <a:gd name="connsiteY1037" fmla="*/ 1131392 h 4722863"/>
              <a:gd name="connsiteX1038" fmla="*/ 3699237 w 12356823"/>
              <a:gd name="connsiteY1038" fmla="*/ 1134488 h 4722863"/>
              <a:gd name="connsiteX1039" fmla="*/ 3688596 w 12356823"/>
              <a:gd name="connsiteY1039" fmla="*/ 1140683 h 4722863"/>
              <a:gd name="connsiteX1040" fmla="*/ 3649576 w 12356823"/>
              <a:gd name="connsiteY1040" fmla="*/ 1134488 h 4722863"/>
              <a:gd name="connsiteX1041" fmla="*/ 3525423 w 12356823"/>
              <a:gd name="connsiteY1041" fmla="*/ 1081832 h 4722863"/>
              <a:gd name="connsiteX1042" fmla="*/ 3387082 w 12356823"/>
              <a:gd name="connsiteY1042" fmla="*/ 1032272 h 4722863"/>
              <a:gd name="connsiteX1043" fmla="*/ 3340969 w 12356823"/>
              <a:gd name="connsiteY1043" fmla="*/ 1022981 h 4722863"/>
              <a:gd name="connsiteX1044" fmla="*/ 3326779 w 12356823"/>
              <a:gd name="connsiteY1044" fmla="*/ 1026078 h 4722863"/>
              <a:gd name="connsiteX1045" fmla="*/ 3316138 w 12356823"/>
              <a:gd name="connsiteY1045" fmla="*/ 1035370 h 4722863"/>
              <a:gd name="connsiteX1046" fmla="*/ 3319686 w 12356823"/>
              <a:gd name="connsiteY1046" fmla="*/ 1038468 h 4722863"/>
              <a:gd name="connsiteX1047" fmla="*/ 3316138 w 12356823"/>
              <a:gd name="connsiteY1047" fmla="*/ 1038468 h 4722863"/>
              <a:gd name="connsiteX1048" fmla="*/ 3319686 w 12356823"/>
              <a:gd name="connsiteY1048" fmla="*/ 1041565 h 4722863"/>
              <a:gd name="connsiteX1049" fmla="*/ 3330328 w 12356823"/>
              <a:gd name="connsiteY1049" fmla="*/ 1050857 h 4722863"/>
              <a:gd name="connsiteX1050" fmla="*/ 3376441 w 12356823"/>
              <a:gd name="connsiteY1050" fmla="*/ 1078734 h 4722863"/>
              <a:gd name="connsiteX1051" fmla="*/ 3514782 w 12356823"/>
              <a:gd name="connsiteY1051" fmla="*/ 1146877 h 4722863"/>
              <a:gd name="connsiteX1052" fmla="*/ 3606959 w 12356823"/>
              <a:gd name="connsiteY1052" fmla="*/ 1189039 h 4722863"/>
              <a:gd name="connsiteX1053" fmla="*/ 3829954 w 12356823"/>
              <a:gd name="connsiteY1053" fmla="*/ 1186917 h 4722863"/>
              <a:gd name="connsiteX1054" fmla="*/ 3812749 w 12356823"/>
              <a:gd name="connsiteY1054" fmla="*/ 1171658 h 4722863"/>
              <a:gd name="connsiteX1055" fmla="*/ 3763087 w 12356823"/>
              <a:gd name="connsiteY1055" fmla="*/ 1119001 h 4722863"/>
              <a:gd name="connsiteX1056" fmla="*/ 3752446 w 12356823"/>
              <a:gd name="connsiteY1056" fmla="*/ 1103514 h 4722863"/>
              <a:gd name="connsiteX1057" fmla="*/ 3752446 w 12356823"/>
              <a:gd name="connsiteY1057" fmla="*/ 1100417 h 4722863"/>
              <a:gd name="connsiteX1058" fmla="*/ 3755992 w 12356823"/>
              <a:gd name="connsiteY1058" fmla="*/ 1100417 h 4722863"/>
              <a:gd name="connsiteX1059" fmla="*/ 3755992 w 12356823"/>
              <a:gd name="connsiteY1059" fmla="*/ 1097319 h 4722863"/>
              <a:gd name="connsiteX1060" fmla="*/ 3759540 w 12356823"/>
              <a:gd name="connsiteY1060" fmla="*/ 1100417 h 4722863"/>
              <a:gd name="connsiteX1061" fmla="*/ 3766635 w 12356823"/>
              <a:gd name="connsiteY1061" fmla="*/ 1103514 h 4722863"/>
              <a:gd name="connsiteX1062" fmla="*/ 3780823 w 12356823"/>
              <a:gd name="connsiteY1062" fmla="*/ 1112806 h 4722863"/>
              <a:gd name="connsiteX1063" fmla="*/ 3826937 w 12356823"/>
              <a:gd name="connsiteY1063" fmla="*/ 1146877 h 4722863"/>
              <a:gd name="connsiteX1064" fmla="*/ 3887833 w 12356823"/>
              <a:gd name="connsiteY1064" fmla="*/ 1186341 h 4722863"/>
              <a:gd name="connsiteX1065" fmla="*/ 4028229 w 12356823"/>
              <a:gd name="connsiteY1065" fmla="*/ 1178539 h 4722863"/>
              <a:gd name="connsiteX1066" fmla="*/ 3990108 w 12356823"/>
              <a:gd name="connsiteY1066" fmla="*/ 1159268 h 4722863"/>
              <a:gd name="connsiteX1067" fmla="*/ 3901428 w 12356823"/>
              <a:gd name="connsiteY1067" fmla="*/ 1128293 h 4722863"/>
              <a:gd name="connsiteX1068" fmla="*/ 3890786 w 12356823"/>
              <a:gd name="connsiteY1068" fmla="*/ 1125195 h 4722863"/>
              <a:gd name="connsiteX1069" fmla="*/ 3880145 w 12356823"/>
              <a:gd name="connsiteY1069" fmla="*/ 1119001 h 4722863"/>
              <a:gd name="connsiteX1070" fmla="*/ 3855314 w 12356823"/>
              <a:gd name="connsiteY1070" fmla="*/ 1103514 h 4722863"/>
              <a:gd name="connsiteX1071" fmla="*/ 3816295 w 12356823"/>
              <a:gd name="connsiteY1071" fmla="*/ 1060150 h 4722863"/>
              <a:gd name="connsiteX1072" fmla="*/ 3791464 w 12356823"/>
              <a:gd name="connsiteY1072" fmla="*/ 1022981 h 4722863"/>
              <a:gd name="connsiteX1073" fmla="*/ 3787918 w 12356823"/>
              <a:gd name="connsiteY1073" fmla="*/ 1010590 h 4722863"/>
              <a:gd name="connsiteX1074" fmla="*/ 3791464 w 12356823"/>
              <a:gd name="connsiteY1074" fmla="*/ 1007493 h 4722863"/>
              <a:gd name="connsiteX1075" fmla="*/ 3677955 w 12356823"/>
              <a:gd name="connsiteY1075" fmla="*/ 920765 h 4722863"/>
              <a:gd name="connsiteX1076" fmla="*/ 3624745 w 12356823"/>
              <a:gd name="connsiteY1076" fmla="*/ 871205 h 4722863"/>
              <a:gd name="connsiteX1077" fmla="*/ 3585726 w 12356823"/>
              <a:gd name="connsiteY1077" fmla="*/ 815452 h 4722863"/>
              <a:gd name="connsiteX1078" fmla="*/ 3575085 w 12356823"/>
              <a:gd name="connsiteY1078" fmla="*/ 796867 h 4722863"/>
              <a:gd name="connsiteX1079" fmla="*/ 3575085 w 12356823"/>
              <a:gd name="connsiteY1079" fmla="*/ 793769 h 4722863"/>
              <a:gd name="connsiteX1080" fmla="*/ 3578631 w 12356823"/>
              <a:gd name="connsiteY1080" fmla="*/ 793769 h 4722863"/>
              <a:gd name="connsiteX1081" fmla="*/ 3582178 w 12356823"/>
              <a:gd name="connsiteY1081" fmla="*/ 796867 h 4722863"/>
              <a:gd name="connsiteX1082" fmla="*/ 3585726 w 12356823"/>
              <a:gd name="connsiteY1082" fmla="*/ 799965 h 4722863"/>
              <a:gd name="connsiteX1083" fmla="*/ 3599914 w 12356823"/>
              <a:gd name="connsiteY1083" fmla="*/ 812355 h 4722863"/>
              <a:gd name="connsiteX1084" fmla="*/ 3638934 w 12356823"/>
              <a:gd name="connsiteY1084" fmla="*/ 849523 h 4722863"/>
              <a:gd name="connsiteX1085" fmla="*/ 3887240 w 12356823"/>
              <a:gd name="connsiteY1085" fmla="*/ 1035370 h 4722863"/>
              <a:gd name="connsiteX1086" fmla="*/ 3880145 w 12356823"/>
              <a:gd name="connsiteY1086" fmla="*/ 1035370 h 4722863"/>
              <a:gd name="connsiteX1087" fmla="*/ 3880145 w 12356823"/>
              <a:gd name="connsiteY1087" fmla="*/ 1041565 h 4722863"/>
              <a:gd name="connsiteX1088" fmla="*/ 3954636 w 12356823"/>
              <a:gd name="connsiteY1088" fmla="*/ 1075637 h 4722863"/>
              <a:gd name="connsiteX1089" fmla="*/ 4022032 w 12356823"/>
              <a:gd name="connsiteY1089" fmla="*/ 1106612 h 4722863"/>
              <a:gd name="connsiteX1090" fmla="*/ 3943994 w 12356823"/>
              <a:gd name="connsiteY1090" fmla="*/ 1013688 h 4722863"/>
              <a:gd name="connsiteX1091" fmla="*/ 3855314 w 12356823"/>
              <a:gd name="connsiteY1091" fmla="*/ 920765 h 4722863"/>
              <a:gd name="connsiteX1092" fmla="*/ 3795012 w 12356823"/>
              <a:gd name="connsiteY1092" fmla="*/ 877401 h 4722863"/>
              <a:gd name="connsiteX1093" fmla="*/ 3713427 w 12356823"/>
              <a:gd name="connsiteY1093" fmla="*/ 840231 h 4722863"/>
              <a:gd name="connsiteX1094" fmla="*/ 3706332 w 12356823"/>
              <a:gd name="connsiteY1094" fmla="*/ 834036 h 4722863"/>
              <a:gd name="connsiteX1095" fmla="*/ 3692143 w 12356823"/>
              <a:gd name="connsiteY1095" fmla="*/ 827841 h 4722863"/>
              <a:gd name="connsiteX1096" fmla="*/ 3674407 w 12356823"/>
              <a:gd name="connsiteY1096" fmla="*/ 812355 h 4722863"/>
              <a:gd name="connsiteX1097" fmla="*/ 3635386 w 12356823"/>
              <a:gd name="connsiteY1097" fmla="*/ 765893 h 4722863"/>
              <a:gd name="connsiteX1098" fmla="*/ 3617650 w 12356823"/>
              <a:gd name="connsiteY1098" fmla="*/ 725626 h 4722863"/>
              <a:gd name="connsiteX1099" fmla="*/ 3617650 w 12356823"/>
              <a:gd name="connsiteY1099" fmla="*/ 716334 h 4722863"/>
              <a:gd name="connsiteX1100" fmla="*/ 3621198 w 12356823"/>
              <a:gd name="connsiteY1100" fmla="*/ 713236 h 4722863"/>
              <a:gd name="connsiteX1101" fmla="*/ 3624745 w 12356823"/>
              <a:gd name="connsiteY1101" fmla="*/ 713236 h 4722863"/>
              <a:gd name="connsiteX1102" fmla="*/ 3642481 w 12356823"/>
              <a:gd name="connsiteY1102" fmla="*/ 722529 h 4722863"/>
              <a:gd name="connsiteX1103" fmla="*/ 3674407 w 12356823"/>
              <a:gd name="connsiteY1103" fmla="*/ 738016 h 4722863"/>
              <a:gd name="connsiteX1104" fmla="*/ 3766635 w 12356823"/>
              <a:gd name="connsiteY1104" fmla="*/ 793769 h 4722863"/>
              <a:gd name="connsiteX1105" fmla="*/ 4018486 w 12356823"/>
              <a:gd name="connsiteY1105" fmla="*/ 945544 h 4722863"/>
              <a:gd name="connsiteX1106" fmla="*/ 4029127 w 12356823"/>
              <a:gd name="connsiteY1106" fmla="*/ 951739 h 4722863"/>
              <a:gd name="connsiteX1107" fmla="*/ 4029127 w 12356823"/>
              <a:gd name="connsiteY1107" fmla="*/ 926960 h 4722863"/>
              <a:gd name="connsiteX1108" fmla="*/ 4046863 w 12356823"/>
              <a:gd name="connsiteY1108" fmla="*/ 914570 h 4722863"/>
              <a:gd name="connsiteX1109" fmla="*/ 4071694 w 12356823"/>
              <a:gd name="connsiteY1109" fmla="*/ 917667 h 4722863"/>
              <a:gd name="connsiteX1110" fmla="*/ 4007844 w 12356823"/>
              <a:gd name="connsiteY1110" fmla="*/ 865011 h 4722863"/>
              <a:gd name="connsiteX1111" fmla="*/ 3880145 w 12356823"/>
              <a:gd name="connsiteY1111" fmla="*/ 747309 h 4722863"/>
              <a:gd name="connsiteX1112" fmla="*/ 3848221 w 12356823"/>
              <a:gd name="connsiteY1112" fmla="*/ 694651 h 4722863"/>
              <a:gd name="connsiteX1113" fmla="*/ 3844673 w 12356823"/>
              <a:gd name="connsiteY1113" fmla="*/ 657482 h 4722863"/>
              <a:gd name="connsiteX1114" fmla="*/ 3858861 w 12356823"/>
              <a:gd name="connsiteY1114" fmla="*/ 648190 h 4722863"/>
              <a:gd name="connsiteX1115" fmla="*/ 3883692 w 12356823"/>
              <a:gd name="connsiteY1115" fmla="*/ 651288 h 4722863"/>
              <a:gd name="connsiteX1116" fmla="*/ 3968825 w 12356823"/>
              <a:gd name="connsiteY1116" fmla="*/ 682262 h 4722863"/>
              <a:gd name="connsiteX1117" fmla="*/ 4673050 w 12356823"/>
              <a:gd name="connsiteY1117" fmla="*/ 1012185 h 4722863"/>
              <a:gd name="connsiteX1118" fmla="*/ 4986857 w 12356823"/>
              <a:gd name="connsiteY1118" fmla="*/ 1083759 h 4722863"/>
              <a:gd name="connsiteX1119" fmla="*/ 5190667 w 12356823"/>
              <a:gd name="connsiteY1119" fmla="*/ 1053493 h 4722863"/>
              <a:gd name="connsiteX1120" fmla="*/ 7161801 w 12356823"/>
              <a:gd name="connsiteY1120" fmla="*/ 412784 h 4722863"/>
              <a:gd name="connsiteX1121" fmla="*/ 7232745 w 12356823"/>
              <a:gd name="connsiteY1121" fmla="*/ 363226 h 4722863"/>
              <a:gd name="connsiteX1122" fmla="*/ 7289501 w 12356823"/>
              <a:gd name="connsiteY1122" fmla="*/ 332250 h 4722863"/>
              <a:gd name="connsiteX1123" fmla="*/ 7321425 w 12356823"/>
              <a:gd name="connsiteY1123" fmla="*/ 322959 h 4722863"/>
              <a:gd name="connsiteX1124" fmla="*/ 7324973 w 12356823"/>
              <a:gd name="connsiteY1124" fmla="*/ 350835 h 4722863"/>
              <a:gd name="connsiteX1125" fmla="*/ 7321425 w 12356823"/>
              <a:gd name="connsiteY1125" fmla="*/ 353933 h 4722863"/>
              <a:gd name="connsiteX1126" fmla="*/ 7317878 w 12356823"/>
              <a:gd name="connsiteY1126" fmla="*/ 363226 h 4722863"/>
              <a:gd name="connsiteX1127" fmla="*/ 7296595 w 12356823"/>
              <a:gd name="connsiteY1127" fmla="*/ 381810 h 4722863"/>
              <a:gd name="connsiteX1128" fmla="*/ 7218556 w 12356823"/>
              <a:gd name="connsiteY1128" fmla="*/ 449953 h 4722863"/>
              <a:gd name="connsiteX1129" fmla="*/ 7154707 w 12356823"/>
              <a:gd name="connsiteY1129" fmla="*/ 508806 h 4722863"/>
              <a:gd name="connsiteX1130" fmla="*/ 7403011 w 12356823"/>
              <a:gd name="connsiteY1130" fmla="*/ 316764 h 4722863"/>
              <a:gd name="connsiteX1131" fmla="*/ 7686787 w 12356823"/>
              <a:gd name="connsiteY1131" fmla="*/ 93748 h 4722863"/>
              <a:gd name="connsiteX1132" fmla="*/ 7764825 w 12356823"/>
              <a:gd name="connsiteY1132" fmla="*/ 41090 h 4722863"/>
              <a:gd name="connsiteX1133" fmla="*/ 7825129 w 12356823"/>
              <a:gd name="connsiteY1133" fmla="*/ 10116 h 4722863"/>
              <a:gd name="connsiteX1134" fmla="*/ 7864147 w 12356823"/>
              <a:gd name="connsiteY1134" fmla="*/ 824 h 472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Lst>
            <a:rect l="l" t="t" r="r" b="b"/>
            <a:pathLst>
              <a:path w="12356823" h="4722863">
                <a:moveTo>
                  <a:pt x="10742574" y="1497163"/>
                </a:moveTo>
                <a:cubicBezTo>
                  <a:pt x="10746079" y="1497163"/>
                  <a:pt x="10746079" y="1497163"/>
                  <a:pt x="10749584" y="1497163"/>
                </a:cubicBezTo>
                <a:cubicBezTo>
                  <a:pt x="10756594" y="1494186"/>
                  <a:pt x="10767108" y="1500141"/>
                  <a:pt x="10774118" y="1503116"/>
                </a:cubicBezTo>
                <a:cubicBezTo>
                  <a:pt x="10777624" y="1503116"/>
                  <a:pt x="10781128" y="1506094"/>
                  <a:pt x="10784633" y="1509071"/>
                </a:cubicBezTo>
                <a:cubicBezTo>
                  <a:pt x="10784633" y="1509071"/>
                  <a:pt x="10788138" y="1509071"/>
                  <a:pt x="10788138" y="1509071"/>
                </a:cubicBezTo>
                <a:cubicBezTo>
                  <a:pt x="10788138" y="1509071"/>
                  <a:pt x="10788138" y="1509071"/>
                  <a:pt x="10788138" y="1512048"/>
                </a:cubicBezTo>
                <a:cubicBezTo>
                  <a:pt x="10784633" y="1515024"/>
                  <a:pt x="10784633" y="1515024"/>
                  <a:pt x="10784633" y="1515024"/>
                </a:cubicBezTo>
                <a:cubicBezTo>
                  <a:pt x="10781128" y="1515024"/>
                  <a:pt x="10777624" y="1515024"/>
                  <a:pt x="10774118" y="1515024"/>
                </a:cubicBezTo>
                <a:cubicBezTo>
                  <a:pt x="10767108" y="1515024"/>
                  <a:pt x="10756594" y="1515024"/>
                  <a:pt x="10746079" y="1512048"/>
                </a:cubicBezTo>
                <a:cubicBezTo>
                  <a:pt x="10746079" y="1512048"/>
                  <a:pt x="10746079" y="1509071"/>
                  <a:pt x="10742574" y="1506094"/>
                </a:cubicBezTo>
                <a:cubicBezTo>
                  <a:pt x="10742574" y="1506094"/>
                  <a:pt x="10742574" y="1503116"/>
                  <a:pt x="10742574" y="1500141"/>
                </a:cubicBezTo>
                <a:cubicBezTo>
                  <a:pt x="10742574" y="1500141"/>
                  <a:pt x="10742574" y="1500141"/>
                  <a:pt x="10742574" y="1497163"/>
                </a:cubicBezTo>
                <a:close/>
                <a:moveTo>
                  <a:pt x="10951795" y="1460091"/>
                </a:moveTo>
                <a:cubicBezTo>
                  <a:pt x="10962489" y="1460091"/>
                  <a:pt x="10973183" y="1460091"/>
                  <a:pt x="10980311" y="1463180"/>
                </a:cubicBezTo>
                <a:cubicBezTo>
                  <a:pt x="10987441" y="1466272"/>
                  <a:pt x="10998133" y="1469362"/>
                  <a:pt x="11005263" y="1472453"/>
                </a:cubicBezTo>
                <a:cubicBezTo>
                  <a:pt x="11008827" y="1475543"/>
                  <a:pt x="11012391" y="1475543"/>
                  <a:pt x="11012391" y="1478634"/>
                </a:cubicBezTo>
                <a:cubicBezTo>
                  <a:pt x="11015956" y="1478634"/>
                  <a:pt x="11015956" y="1478634"/>
                  <a:pt x="11015956" y="1481724"/>
                </a:cubicBezTo>
                <a:cubicBezTo>
                  <a:pt x="11015956" y="1481724"/>
                  <a:pt x="11015956" y="1481724"/>
                  <a:pt x="11012391" y="1484816"/>
                </a:cubicBezTo>
                <a:cubicBezTo>
                  <a:pt x="11008827" y="1484816"/>
                  <a:pt x="11005263" y="1484816"/>
                  <a:pt x="11005263" y="1484816"/>
                </a:cubicBezTo>
                <a:cubicBezTo>
                  <a:pt x="10998133" y="1487906"/>
                  <a:pt x="10991005" y="1484816"/>
                  <a:pt x="10983876" y="1487906"/>
                </a:cubicBezTo>
                <a:cubicBezTo>
                  <a:pt x="10944666" y="1484816"/>
                  <a:pt x="10909021" y="1518812"/>
                  <a:pt x="10866247" y="1512631"/>
                </a:cubicBezTo>
                <a:cubicBezTo>
                  <a:pt x="10866247" y="1509541"/>
                  <a:pt x="10869811" y="1509541"/>
                  <a:pt x="10869811" y="1506450"/>
                </a:cubicBezTo>
                <a:cubicBezTo>
                  <a:pt x="10869811" y="1503360"/>
                  <a:pt x="10866247" y="1497178"/>
                  <a:pt x="10866247" y="1497178"/>
                </a:cubicBezTo>
                <a:cubicBezTo>
                  <a:pt x="10866247" y="1494087"/>
                  <a:pt x="10866247" y="1494087"/>
                  <a:pt x="10866247" y="1490997"/>
                </a:cubicBezTo>
                <a:cubicBezTo>
                  <a:pt x="10866247" y="1490997"/>
                  <a:pt x="10866247" y="1487906"/>
                  <a:pt x="10866247" y="1487906"/>
                </a:cubicBezTo>
                <a:cubicBezTo>
                  <a:pt x="10873375" y="1484816"/>
                  <a:pt x="10873375" y="1481724"/>
                  <a:pt x="10876940" y="1478634"/>
                </a:cubicBezTo>
                <a:cubicBezTo>
                  <a:pt x="10880505" y="1478634"/>
                  <a:pt x="10887635" y="1475543"/>
                  <a:pt x="10891199" y="1475543"/>
                </a:cubicBezTo>
                <a:cubicBezTo>
                  <a:pt x="10912586" y="1469362"/>
                  <a:pt x="10930408" y="1466272"/>
                  <a:pt x="10951795" y="1460091"/>
                </a:cubicBezTo>
                <a:close/>
                <a:moveTo>
                  <a:pt x="225646" y="1240356"/>
                </a:moveTo>
                <a:cubicBezTo>
                  <a:pt x="225646" y="1240356"/>
                  <a:pt x="225646" y="1240356"/>
                  <a:pt x="229263" y="1240356"/>
                </a:cubicBezTo>
                <a:cubicBezTo>
                  <a:pt x="232878" y="1243404"/>
                  <a:pt x="236494" y="1246450"/>
                  <a:pt x="236494" y="1249498"/>
                </a:cubicBezTo>
                <a:cubicBezTo>
                  <a:pt x="247343" y="1261688"/>
                  <a:pt x="258191" y="1273877"/>
                  <a:pt x="265424" y="1286065"/>
                </a:cubicBezTo>
                <a:cubicBezTo>
                  <a:pt x="265424" y="1292160"/>
                  <a:pt x="269040" y="1298255"/>
                  <a:pt x="269040" y="1301302"/>
                </a:cubicBezTo>
                <a:cubicBezTo>
                  <a:pt x="269040" y="1304349"/>
                  <a:pt x="269040" y="1304349"/>
                  <a:pt x="269040" y="1307397"/>
                </a:cubicBezTo>
                <a:cubicBezTo>
                  <a:pt x="269040" y="1307397"/>
                  <a:pt x="269040" y="1310444"/>
                  <a:pt x="269040" y="1310444"/>
                </a:cubicBezTo>
                <a:cubicBezTo>
                  <a:pt x="265424" y="1307397"/>
                  <a:pt x="261807" y="1307397"/>
                  <a:pt x="261807" y="1307397"/>
                </a:cubicBezTo>
                <a:cubicBezTo>
                  <a:pt x="254576" y="1295208"/>
                  <a:pt x="243727" y="1279972"/>
                  <a:pt x="236494" y="1267782"/>
                </a:cubicBezTo>
                <a:cubicBezTo>
                  <a:pt x="232878" y="1261688"/>
                  <a:pt x="229263" y="1255593"/>
                  <a:pt x="229263" y="1246450"/>
                </a:cubicBezTo>
                <a:cubicBezTo>
                  <a:pt x="225646" y="1246450"/>
                  <a:pt x="225646" y="1243404"/>
                  <a:pt x="225646" y="1243404"/>
                </a:cubicBezTo>
                <a:cubicBezTo>
                  <a:pt x="225646" y="1240356"/>
                  <a:pt x="225646" y="1240356"/>
                  <a:pt x="225646" y="1240356"/>
                </a:cubicBezTo>
                <a:close/>
                <a:moveTo>
                  <a:pt x="10848" y="978949"/>
                </a:moveTo>
                <a:cubicBezTo>
                  <a:pt x="10848" y="978949"/>
                  <a:pt x="10848" y="978949"/>
                  <a:pt x="14374" y="978949"/>
                </a:cubicBezTo>
                <a:cubicBezTo>
                  <a:pt x="14374" y="978949"/>
                  <a:pt x="14374" y="978949"/>
                  <a:pt x="17899" y="978949"/>
                </a:cubicBezTo>
                <a:cubicBezTo>
                  <a:pt x="17899" y="982054"/>
                  <a:pt x="21425" y="985160"/>
                  <a:pt x="21425" y="988265"/>
                </a:cubicBezTo>
                <a:cubicBezTo>
                  <a:pt x="32002" y="997582"/>
                  <a:pt x="35529" y="1006897"/>
                  <a:pt x="42579" y="1016213"/>
                </a:cubicBezTo>
                <a:cubicBezTo>
                  <a:pt x="77837" y="1069004"/>
                  <a:pt x="116621" y="1081425"/>
                  <a:pt x="151878" y="1137321"/>
                </a:cubicBezTo>
                <a:cubicBezTo>
                  <a:pt x="151878" y="1137321"/>
                  <a:pt x="148352" y="1140427"/>
                  <a:pt x="148352" y="1140427"/>
                </a:cubicBezTo>
                <a:cubicBezTo>
                  <a:pt x="151878" y="1149742"/>
                  <a:pt x="151878" y="1155953"/>
                  <a:pt x="151878" y="1159059"/>
                </a:cubicBezTo>
                <a:cubicBezTo>
                  <a:pt x="151878" y="1162164"/>
                  <a:pt x="151878" y="1162164"/>
                  <a:pt x="151878" y="1165270"/>
                </a:cubicBezTo>
                <a:cubicBezTo>
                  <a:pt x="151878" y="1165270"/>
                  <a:pt x="151878" y="1168375"/>
                  <a:pt x="148352" y="1168375"/>
                </a:cubicBezTo>
                <a:cubicBezTo>
                  <a:pt x="148352" y="1168375"/>
                  <a:pt x="144826" y="1165270"/>
                  <a:pt x="141301" y="1165270"/>
                </a:cubicBezTo>
                <a:cubicBezTo>
                  <a:pt x="137775" y="1162164"/>
                  <a:pt x="134249" y="1155953"/>
                  <a:pt x="127198" y="1152848"/>
                </a:cubicBezTo>
                <a:cubicBezTo>
                  <a:pt x="109570" y="1131110"/>
                  <a:pt x="88414" y="1109373"/>
                  <a:pt x="70786" y="1087636"/>
                </a:cubicBezTo>
                <a:cubicBezTo>
                  <a:pt x="60209" y="1078320"/>
                  <a:pt x="53157" y="1065899"/>
                  <a:pt x="46106" y="1050371"/>
                </a:cubicBezTo>
                <a:cubicBezTo>
                  <a:pt x="35529" y="1034845"/>
                  <a:pt x="28476" y="1019319"/>
                  <a:pt x="21425" y="1000687"/>
                </a:cubicBezTo>
                <a:cubicBezTo>
                  <a:pt x="17899" y="997582"/>
                  <a:pt x="14374" y="988265"/>
                  <a:pt x="14374" y="982054"/>
                </a:cubicBezTo>
                <a:cubicBezTo>
                  <a:pt x="14374" y="982054"/>
                  <a:pt x="14374" y="982054"/>
                  <a:pt x="10848" y="978949"/>
                </a:cubicBezTo>
                <a:close/>
                <a:moveTo>
                  <a:pt x="8697751" y="863228"/>
                </a:moveTo>
                <a:lnTo>
                  <a:pt x="8630343" y="865011"/>
                </a:lnTo>
                <a:cubicBezTo>
                  <a:pt x="8619702" y="865011"/>
                  <a:pt x="8605513" y="865011"/>
                  <a:pt x="8594872" y="868108"/>
                </a:cubicBezTo>
                <a:cubicBezTo>
                  <a:pt x="8591324" y="868108"/>
                  <a:pt x="8587777" y="868108"/>
                  <a:pt x="8584229" y="868108"/>
                </a:cubicBezTo>
                <a:cubicBezTo>
                  <a:pt x="8584229" y="868108"/>
                  <a:pt x="8580683" y="871205"/>
                  <a:pt x="8580683" y="871205"/>
                </a:cubicBezTo>
                <a:cubicBezTo>
                  <a:pt x="8580683" y="878949"/>
                  <a:pt x="8580683" y="885144"/>
                  <a:pt x="8580240" y="890952"/>
                </a:cubicBezTo>
                <a:lnTo>
                  <a:pt x="8579818" y="893321"/>
                </a:lnTo>
                <a:close/>
                <a:moveTo>
                  <a:pt x="9084385" y="626508"/>
                </a:moveTo>
                <a:cubicBezTo>
                  <a:pt x="9080838" y="626508"/>
                  <a:pt x="9080838" y="626508"/>
                  <a:pt x="9080838" y="629606"/>
                </a:cubicBezTo>
                <a:cubicBezTo>
                  <a:pt x="9077292" y="629606"/>
                  <a:pt x="9077292" y="629606"/>
                  <a:pt x="9077292" y="629606"/>
                </a:cubicBezTo>
                <a:cubicBezTo>
                  <a:pt x="9073744" y="645093"/>
                  <a:pt x="9070197" y="648190"/>
                  <a:pt x="9063102" y="660580"/>
                </a:cubicBezTo>
                <a:cubicBezTo>
                  <a:pt x="9063102" y="663677"/>
                  <a:pt x="9063102" y="663677"/>
                  <a:pt x="9063102" y="663677"/>
                </a:cubicBezTo>
                <a:cubicBezTo>
                  <a:pt x="9066649" y="663677"/>
                  <a:pt x="9070197" y="663677"/>
                  <a:pt x="9073744" y="663677"/>
                </a:cubicBezTo>
                <a:cubicBezTo>
                  <a:pt x="9087933" y="663677"/>
                  <a:pt x="9098575" y="663677"/>
                  <a:pt x="9112764" y="666775"/>
                </a:cubicBezTo>
                <a:lnTo>
                  <a:pt x="9220878" y="687437"/>
                </a:lnTo>
                <a:lnTo>
                  <a:pt x="9283231" y="662690"/>
                </a:lnTo>
                <a:lnTo>
                  <a:pt x="9162424" y="635800"/>
                </a:lnTo>
                <a:cubicBezTo>
                  <a:pt x="9141141" y="632703"/>
                  <a:pt x="9119857" y="629606"/>
                  <a:pt x="9102121" y="626508"/>
                </a:cubicBezTo>
                <a:cubicBezTo>
                  <a:pt x="9095028" y="629606"/>
                  <a:pt x="9091480" y="626508"/>
                  <a:pt x="9084385" y="626508"/>
                </a:cubicBezTo>
                <a:close/>
                <a:moveTo>
                  <a:pt x="12143987" y="571686"/>
                </a:moveTo>
                <a:cubicBezTo>
                  <a:pt x="12147534" y="571686"/>
                  <a:pt x="12151081" y="571686"/>
                  <a:pt x="12154629" y="571686"/>
                </a:cubicBezTo>
                <a:cubicBezTo>
                  <a:pt x="12161723" y="571686"/>
                  <a:pt x="12168818" y="574758"/>
                  <a:pt x="12172365" y="574758"/>
                </a:cubicBezTo>
                <a:cubicBezTo>
                  <a:pt x="12179459" y="577831"/>
                  <a:pt x="12186554" y="580904"/>
                  <a:pt x="12197195" y="587049"/>
                </a:cubicBezTo>
                <a:cubicBezTo>
                  <a:pt x="12229121" y="599342"/>
                  <a:pt x="12261046" y="617779"/>
                  <a:pt x="12292972" y="636216"/>
                </a:cubicBezTo>
                <a:cubicBezTo>
                  <a:pt x="12303615" y="642362"/>
                  <a:pt x="12317803" y="651580"/>
                  <a:pt x="12324897" y="663873"/>
                </a:cubicBezTo>
                <a:cubicBezTo>
                  <a:pt x="12335540" y="673091"/>
                  <a:pt x="12346182" y="685383"/>
                  <a:pt x="12349728" y="694602"/>
                </a:cubicBezTo>
                <a:cubicBezTo>
                  <a:pt x="12353276" y="697675"/>
                  <a:pt x="12353276" y="703820"/>
                  <a:pt x="12356823" y="706894"/>
                </a:cubicBezTo>
                <a:cubicBezTo>
                  <a:pt x="12353276" y="709967"/>
                  <a:pt x="12353276" y="709967"/>
                  <a:pt x="12353276" y="709967"/>
                </a:cubicBezTo>
                <a:cubicBezTo>
                  <a:pt x="12353276" y="709967"/>
                  <a:pt x="12353276" y="709967"/>
                  <a:pt x="12353276" y="706894"/>
                </a:cubicBezTo>
                <a:cubicBezTo>
                  <a:pt x="12353276" y="706894"/>
                  <a:pt x="12353276" y="706894"/>
                  <a:pt x="12349728" y="709967"/>
                </a:cubicBezTo>
                <a:cubicBezTo>
                  <a:pt x="12346182" y="706894"/>
                  <a:pt x="12346182" y="706894"/>
                  <a:pt x="12346182" y="706894"/>
                </a:cubicBezTo>
                <a:cubicBezTo>
                  <a:pt x="12342634" y="703820"/>
                  <a:pt x="12339087" y="703820"/>
                  <a:pt x="12335540" y="700748"/>
                </a:cubicBezTo>
                <a:cubicBezTo>
                  <a:pt x="12328446" y="694602"/>
                  <a:pt x="12317803" y="688456"/>
                  <a:pt x="12310708" y="679237"/>
                </a:cubicBezTo>
                <a:cubicBezTo>
                  <a:pt x="12253952" y="639289"/>
                  <a:pt x="12186554" y="630070"/>
                  <a:pt x="12133344" y="587049"/>
                </a:cubicBezTo>
                <a:cubicBezTo>
                  <a:pt x="12133344" y="587049"/>
                  <a:pt x="12136893" y="587049"/>
                  <a:pt x="12140439" y="587049"/>
                </a:cubicBezTo>
                <a:cubicBezTo>
                  <a:pt x="12136893" y="580904"/>
                  <a:pt x="12136893" y="577831"/>
                  <a:pt x="12140439" y="574758"/>
                </a:cubicBezTo>
                <a:cubicBezTo>
                  <a:pt x="12143987" y="571686"/>
                  <a:pt x="12143987" y="571686"/>
                  <a:pt x="12143987" y="571686"/>
                </a:cubicBezTo>
                <a:close/>
                <a:moveTo>
                  <a:pt x="11958742" y="461819"/>
                </a:moveTo>
                <a:cubicBezTo>
                  <a:pt x="11958742" y="464897"/>
                  <a:pt x="11962282" y="464897"/>
                  <a:pt x="11965821" y="464897"/>
                </a:cubicBezTo>
                <a:cubicBezTo>
                  <a:pt x="11976442" y="471053"/>
                  <a:pt x="11990602" y="483366"/>
                  <a:pt x="12001222" y="492600"/>
                </a:cubicBezTo>
                <a:cubicBezTo>
                  <a:pt x="12004762" y="495678"/>
                  <a:pt x="12008302" y="501835"/>
                  <a:pt x="12008302" y="504913"/>
                </a:cubicBezTo>
                <a:cubicBezTo>
                  <a:pt x="12008302" y="507991"/>
                  <a:pt x="12011842" y="507991"/>
                  <a:pt x="12008302" y="511069"/>
                </a:cubicBezTo>
                <a:cubicBezTo>
                  <a:pt x="12008302" y="511069"/>
                  <a:pt x="12008302" y="511069"/>
                  <a:pt x="12004762" y="511069"/>
                </a:cubicBezTo>
                <a:cubicBezTo>
                  <a:pt x="12004762" y="511069"/>
                  <a:pt x="12001222" y="511069"/>
                  <a:pt x="12001222" y="511069"/>
                </a:cubicBezTo>
                <a:cubicBezTo>
                  <a:pt x="11997683" y="507991"/>
                  <a:pt x="11994141" y="504913"/>
                  <a:pt x="11990602" y="501835"/>
                </a:cubicBezTo>
                <a:cubicBezTo>
                  <a:pt x="11972902" y="495678"/>
                  <a:pt x="11962282" y="486443"/>
                  <a:pt x="11948121" y="477209"/>
                </a:cubicBezTo>
                <a:cubicBezTo>
                  <a:pt x="11944581" y="474132"/>
                  <a:pt x="11944581" y="471053"/>
                  <a:pt x="11948121" y="467974"/>
                </a:cubicBezTo>
                <a:cubicBezTo>
                  <a:pt x="11948121" y="467974"/>
                  <a:pt x="11948121" y="464897"/>
                  <a:pt x="11951662" y="464897"/>
                </a:cubicBezTo>
                <a:cubicBezTo>
                  <a:pt x="11951662" y="464897"/>
                  <a:pt x="11951662" y="464897"/>
                  <a:pt x="11955202" y="464897"/>
                </a:cubicBezTo>
                <a:cubicBezTo>
                  <a:pt x="11955202" y="464897"/>
                  <a:pt x="11955202" y="464897"/>
                  <a:pt x="11958742" y="461819"/>
                </a:cubicBezTo>
                <a:close/>
                <a:moveTo>
                  <a:pt x="9291742" y="461819"/>
                </a:moveTo>
                <a:cubicBezTo>
                  <a:pt x="9291742" y="464897"/>
                  <a:pt x="9295282" y="464897"/>
                  <a:pt x="9298821" y="464897"/>
                </a:cubicBezTo>
                <a:cubicBezTo>
                  <a:pt x="9309442" y="471053"/>
                  <a:pt x="9323602" y="483366"/>
                  <a:pt x="9334222" y="492600"/>
                </a:cubicBezTo>
                <a:cubicBezTo>
                  <a:pt x="9337762" y="495678"/>
                  <a:pt x="9341302" y="501835"/>
                  <a:pt x="9341302" y="504913"/>
                </a:cubicBezTo>
                <a:cubicBezTo>
                  <a:pt x="9341302" y="507991"/>
                  <a:pt x="9344842" y="507991"/>
                  <a:pt x="9341302" y="511069"/>
                </a:cubicBezTo>
                <a:cubicBezTo>
                  <a:pt x="9341302" y="511069"/>
                  <a:pt x="9341302" y="511069"/>
                  <a:pt x="9337762" y="511069"/>
                </a:cubicBezTo>
                <a:cubicBezTo>
                  <a:pt x="9337762" y="511069"/>
                  <a:pt x="9334222" y="511069"/>
                  <a:pt x="9334222" y="511069"/>
                </a:cubicBezTo>
                <a:cubicBezTo>
                  <a:pt x="9330683" y="507991"/>
                  <a:pt x="9327141" y="504913"/>
                  <a:pt x="9323602" y="501835"/>
                </a:cubicBezTo>
                <a:cubicBezTo>
                  <a:pt x="9305902" y="495678"/>
                  <a:pt x="9295282" y="486443"/>
                  <a:pt x="9281121" y="477209"/>
                </a:cubicBezTo>
                <a:cubicBezTo>
                  <a:pt x="9277581" y="474132"/>
                  <a:pt x="9277581" y="471053"/>
                  <a:pt x="9281121" y="467974"/>
                </a:cubicBezTo>
                <a:cubicBezTo>
                  <a:pt x="9281121" y="467974"/>
                  <a:pt x="9281121" y="464897"/>
                  <a:pt x="9284662" y="464897"/>
                </a:cubicBezTo>
                <a:cubicBezTo>
                  <a:pt x="9284662" y="464897"/>
                  <a:pt x="9284662" y="464897"/>
                  <a:pt x="9288202" y="464897"/>
                </a:cubicBezTo>
                <a:cubicBezTo>
                  <a:pt x="9288202" y="464897"/>
                  <a:pt x="9288202" y="464897"/>
                  <a:pt x="9291742" y="461819"/>
                </a:cubicBezTo>
                <a:close/>
                <a:moveTo>
                  <a:pt x="7864147" y="824"/>
                </a:moveTo>
                <a:cubicBezTo>
                  <a:pt x="7874789" y="3921"/>
                  <a:pt x="7871242" y="16312"/>
                  <a:pt x="7867695" y="25603"/>
                </a:cubicBezTo>
                <a:cubicBezTo>
                  <a:pt x="7867695" y="28701"/>
                  <a:pt x="7867695" y="28701"/>
                  <a:pt x="7867695" y="31799"/>
                </a:cubicBezTo>
                <a:cubicBezTo>
                  <a:pt x="7864147" y="31799"/>
                  <a:pt x="7860601" y="34896"/>
                  <a:pt x="7860601" y="37994"/>
                </a:cubicBezTo>
                <a:cubicBezTo>
                  <a:pt x="7853506" y="44188"/>
                  <a:pt x="7842865" y="50383"/>
                  <a:pt x="7835770" y="56578"/>
                </a:cubicBezTo>
                <a:cubicBezTo>
                  <a:pt x="7807393" y="81357"/>
                  <a:pt x="7782561" y="103039"/>
                  <a:pt x="7754184" y="127819"/>
                </a:cubicBezTo>
                <a:cubicBezTo>
                  <a:pt x="7676147" y="199061"/>
                  <a:pt x="7594561" y="267204"/>
                  <a:pt x="7516521" y="335348"/>
                </a:cubicBezTo>
                <a:cubicBezTo>
                  <a:pt x="7434936" y="406590"/>
                  <a:pt x="7356897" y="477831"/>
                  <a:pt x="7275311" y="549072"/>
                </a:cubicBezTo>
                <a:cubicBezTo>
                  <a:pt x="7275311" y="549072"/>
                  <a:pt x="7278859" y="545975"/>
                  <a:pt x="7282405" y="545975"/>
                </a:cubicBezTo>
                <a:cubicBezTo>
                  <a:pt x="7289501" y="542877"/>
                  <a:pt x="7296595" y="536682"/>
                  <a:pt x="7303690" y="533584"/>
                </a:cubicBezTo>
                <a:cubicBezTo>
                  <a:pt x="7456219" y="409686"/>
                  <a:pt x="7605202" y="282692"/>
                  <a:pt x="7761279" y="171183"/>
                </a:cubicBezTo>
                <a:cubicBezTo>
                  <a:pt x="7818033" y="134014"/>
                  <a:pt x="7867695" y="90650"/>
                  <a:pt x="7920902" y="50383"/>
                </a:cubicBezTo>
                <a:cubicBezTo>
                  <a:pt x="7931545" y="41090"/>
                  <a:pt x="7938638" y="37994"/>
                  <a:pt x="7949281" y="31799"/>
                </a:cubicBezTo>
                <a:cubicBezTo>
                  <a:pt x="7956375" y="25603"/>
                  <a:pt x="7963469" y="25603"/>
                  <a:pt x="7970564" y="22506"/>
                </a:cubicBezTo>
                <a:cubicBezTo>
                  <a:pt x="7977659" y="22506"/>
                  <a:pt x="7984752" y="22506"/>
                  <a:pt x="7991847" y="25603"/>
                </a:cubicBezTo>
                <a:cubicBezTo>
                  <a:pt x="7995395" y="31799"/>
                  <a:pt x="8002488" y="34896"/>
                  <a:pt x="8009583" y="41090"/>
                </a:cubicBezTo>
                <a:cubicBezTo>
                  <a:pt x="8009583" y="44188"/>
                  <a:pt x="8009583" y="47286"/>
                  <a:pt x="8006036" y="53481"/>
                </a:cubicBezTo>
                <a:cubicBezTo>
                  <a:pt x="8006036" y="56578"/>
                  <a:pt x="8002488" y="59676"/>
                  <a:pt x="7998941" y="62772"/>
                </a:cubicBezTo>
                <a:cubicBezTo>
                  <a:pt x="7988300" y="78261"/>
                  <a:pt x="7977659" y="90650"/>
                  <a:pt x="7963469" y="99942"/>
                </a:cubicBezTo>
                <a:cubicBezTo>
                  <a:pt x="7931545" y="130917"/>
                  <a:pt x="7896073" y="158794"/>
                  <a:pt x="7857053" y="183573"/>
                </a:cubicBezTo>
                <a:cubicBezTo>
                  <a:pt x="7846411" y="195963"/>
                  <a:pt x="7832223" y="205256"/>
                  <a:pt x="7818033" y="214548"/>
                </a:cubicBezTo>
                <a:cubicBezTo>
                  <a:pt x="7818033" y="214548"/>
                  <a:pt x="7818033" y="217645"/>
                  <a:pt x="7818033" y="217645"/>
                </a:cubicBezTo>
                <a:cubicBezTo>
                  <a:pt x="7821581" y="220743"/>
                  <a:pt x="7825129" y="220743"/>
                  <a:pt x="7825129" y="223841"/>
                </a:cubicBezTo>
                <a:cubicBezTo>
                  <a:pt x="7825129" y="223841"/>
                  <a:pt x="7825129" y="220743"/>
                  <a:pt x="7828675" y="220743"/>
                </a:cubicBezTo>
                <a:cubicBezTo>
                  <a:pt x="7839317" y="214548"/>
                  <a:pt x="7849959" y="208353"/>
                  <a:pt x="7857053" y="205256"/>
                </a:cubicBezTo>
                <a:cubicBezTo>
                  <a:pt x="7860601" y="205256"/>
                  <a:pt x="7864147" y="202159"/>
                  <a:pt x="7867695" y="202159"/>
                </a:cubicBezTo>
                <a:cubicBezTo>
                  <a:pt x="7867695" y="205256"/>
                  <a:pt x="7871242" y="202159"/>
                  <a:pt x="7871242" y="205256"/>
                </a:cubicBezTo>
                <a:cubicBezTo>
                  <a:pt x="7874789" y="205256"/>
                  <a:pt x="7871242" y="211450"/>
                  <a:pt x="7867695" y="214548"/>
                </a:cubicBezTo>
                <a:cubicBezTo>
                  <a:pt x="7867695" y="217645"/>
                  <a:pt x="7860601" y="223841"/>
                  <a:pt x="7860601" y="230035"/>
                </a:cubicBezTo>
                <a:cubicBezTo>
                  <a:pt x="7835770" y="257912"/>
                  <a:pt x="7807393" y="282692"/>
                  <a:pt x="7786109" y="307471"/>
                </a:cubicBezTo>
                <a:cubicBezTo>
                  <a:pt x="7775467" y="310568"/>
                  <a:pt x="7771920" y="316764"/>
                  <a:pt x="7768373" y="322959"/>
                </a:cubicBezTo>
                <a:cubicBezTo>
                  <a:pt x="7747089" y="347737"/>
                  <a:pt x="7725807" y="372517"/>
                  <a:pt x="7700976" y="400395"/>
                </a:cubicBezTo>
                <a:cubicBezTo>
                  <a:pt x="7661957" y="443759"/>
                  <a:pt x="7619390" y="493318"/>
                  <a:pt x="7576825" y="539780"/>
                </a:cubicBezTo>
                <a:cubicBezTo>
                  <a:pt x="7654862" y="471636"/>
                  <a:pt x="7718712" y="397297"/>
                  <a:pt x="7803845" y="338446"/>
                </a:cubicBezTo>
                <a:cubicBezTo>
                  <a:pt x="7828675" y="319861"/>
                  <a:pt x="7842865" y="301277"/>
                  <a:pt x="7864147" y="279594"/>
                </a:cubicBezTo>
                <a:cubicBezTo>
                  <a:pt x="7867695" y="276497"/>
                  <a:pt x="7871242" y="273399"/>
                  <a:pt x="7874789" y="270301"/>
                </a:cubicBezTo>
                <a:cubicBezTo>
                  <a:pt x="7878337" y="270301"/>
                  <a:pt x="7881883" y="270301"/>
                  <a:pt x="7885431" y="270301"/>
                </a:cubicBezTo>
                <a:cubicBezTo>
                  <a:pt x="7888978" y="273399"/>
                  <a:pt x="7892525" y="273399"/>
                  <a:pt x="7896073" y="279594"/>
                </a:cubicBezTo>
                <a:cubicBezTo>
                  <a:pt x="7899619" y="285790"/>
                  <a:pt x="7903166" y="288886"/>
                  <a:pt x="7910261" y="298179"/>
                </a:cubicBezTo>
                <a:cubicBezTo>
                  <a:pt x="7910261" y="301277"/>
                  <a:pt x="7910261" y="304374"/>
                  <a:pt x="7910261" y="307471"/>
                </a:cubicBezTo>
                <a:cubicBezTo>
                  <a:pt x="7910261" y="310568"/>
                  <a:pt x="7910261" y="313666"/>
                  <a:pt x="7906714" y="316764"/>
                </a:cubicBezTo>
                <a:cubicBezTo>
                  <a:pt x="7906714" y="322959"/>
                  <a:pt x="7903166" y="332250"/>
                  <a:pt x="7896073" y="335348"/>
                </a:cubicBezTo>
                <a:cubicBezTo>
                  <a:pt x="7888978" y="350835"/>
                  <a:pt x="7874789" y="366322"/>
                  <a:pt x="7860601" y="378712"/>
                </a:cubicBezTo>
                <a:cubicBezTo>
                  <a:pt x="7849959" y="388005"/>
                  <a:pt x="7839317" y="397297"/>
                  <a:pt x="7832223" y="406590"/>
                </a:cubicBezTo>
                <a:cubicBezTo>
                  <a:pt x="7832223" y="406590"/>
                  <a:pt x="7828675" y="406590"/>
                  <a:pt x="7828675" y="406590"/>
                </a:cubicBezTo>
                <a:cubicBezTo>
                  <a:pt x="7828675" y="406590"/>
                  <a:pt x="7832223" y="409686"/>
                  <a:pt x="7828675" y="409686"/>
                </a:cubicBezTo>
                <a:cubicBezTo>
                  <a:pt x="7828675" y="409686"/>
                  <a:pt x="7828675" y="409686"/>
                  <a:pt x="7832223" y="409686"/>
                </a:cubicBezTo>
                <a:cubicBezTo>
                  <a:pt x="7839317" y="406590"/>
                  <a:pt x="7842865" y="403492"/>
                  <a:pt x="7853506" y="403492"/>
                </a:cubicBezTo>
                <a:cubicBezTo>
                  <a:pt x="7857053" y="400395"/>
                  <a:pt x="7860601" y="397297"/>
                  <a:pt x="7864147" y="397297"/>
                </a:cubicBezTo>
                <a:cubicBezTo>
                  <a:pt x="7864147" y="397297"/>
                  <a:pt x="7867695" y="397297"/>
                  <a:pt x="7867695" y="397297"/>
                </a:cubicBezTo>
                <a:cubicBezTo>
                  <a:pt x="7871242" y="400395"/>
                  <a:pt x="7871242" y="400395"/>
                  <a:pt x="7871242" y="400395"/>
                </a:cubicBezTo>
                <a:cubicBezTo>
                  <a:pt x="7938638" y="357030"/>
                  <a:pt x="8006036" y="313666"/>
                  <a:pt x="8069885" y="264107"/>
                </a:cubicBezTo>
                <a:cubicBezTo>
                  <a:pt x="8091169" y="251717"/>
                  <a:pt x="8112451" y="236230"/>
                  <a:pt x="8133735" y="220743"/>
                </a:cubicBezTo>
                <a:cubicBezTo>
                  <a:pt x="8137282" y="217645"/>
                  <a:pt x="8137282" y="217645"/>
                  <a:pt x="8137282" y="214548"/>
                </a:cubicBezTo>
                <a:cubicBezTo>
                  <a:pt x="8144377" y="211450"/>
                  <a:pt x="8151471" y="205256"/>
                  <a:pt x="8158566" y="202159"/>
                </a:cubicBezTo>
                <a:cubicBezTo>
                  <a:pt x="8162113" y="199061"/>
                  <a:pt x="8169207" y="192866"/>
                  <a:pt x="8172754" y="192866"/>
                </a:cubicBezTo>
                <a:cubicBezTo>
                  <a:pt x="8179849" y="189768"/>
                  <a:pt x="8186943" y="186670"/>
                  <a:pt x="8194037" y="186670"/>
                </a:cubicBezTo>
                <a:cubicBezTo>
                  <a:pt x="8204679" y="183573"/>
                  <a:pt x="8211773" y="180476"/>
                  <a:pt x="8222415" y="183573"/>
                </a:cubicBezTo>
                <a:cubicBezTo>
                  <a:pt x="8247245" y="177379"/>
                  <a:pt x="8275623" y="177379"/>
                  <a:pt x="8307548" y="177379"/>
                </a:cubicBezTo>
                <a:cubicBezTo>
                  <a:pt x="8335925" y="180476"/>
                  <a:pt x="8367851" y="174281"/>
                  <a:pt x="8399775" y="168086"/>
                </a:cubicBezTo>
                <a:cubicBezTo>
                  <a:pt x="8428153" y="158794"/>
                  <a:pt x="8456530" y="146404"/>
                  <a:pt x="8481361" y="134014"/>
                </a:cubicBezTo>
                <a:cubicBezTo>
                  <a:pt x="8509738" y="124721"/>
                  <a:pt x="8538116" y="112332"/>
                  <a:pt x="8566493" y="106137"/>
                </a:cubicBezTo>
                <a:cubicBezTo>
                  <a:pt x="8598419" y="96845"/>
                  <a:pt x="8630343" y="93748"/>
                  <a:pt x="8662268" y="93748"/>
                </a:cubicBezTo>
                <a:cubicBezTo>
                  <a:pt x="8704835" y="96845"/>
                  <a:pt x="8747401" y="99942"/>
                  <a:pt x="8789968" y="99942"/>
                </a:cubicBezTo>
                <a:cubicBezTo>
                  <a:pt x="8825440" y="96845"/>
                  <a:pt x="8860912" y="106137"/>
                  <a:pt x="8892836" y="118527"/>
                </a:cubicBezTo>
                <a:cubicBezTo>
                  <a:pt x="8931856" y="134014"/>
                  <a:pt x="8967329" y="149501"/>
                  <a:pt x="8999253" y="171183"/>
                </a:cubicBezTo>
                <a:cubicBezTo>
                  <a:pt x="9013442" y="180476"/>
                  <a:pt x="9027630" y="189768"/>
                  <a:pt x="9034725" y="199061"/>
                </a:cubicBezTo>
                <a:cubicBezTo>
                  <a:pt x="9041820" y="205256"/>
                  <a:pt x="9048913" y="214548"/>
                  <a:pt x="9048913" y="226937"/>
                </a:cubicBezTo>
                <a:cubicBezTo>
                  <a:pt x="9048913" y="236230"/>
                  <a:pt x="9041820" y="242425"/>
                  <a:pt x="9034725" y="248619"/>
                </a:cubicBezTo>
                <a:cubicBezTo>
                  <a:pt x="9020535" y="254815"/>
                  <a:pt x="9002799" y="257912"/>
                  <a:pt x="8985063" y="261010"/>
                </a:cubicBezTo>
                <a:cubicBezTo>
                  <a:pt x="8974422" y="264107"/>
                  <a:pt x="8960234" y="261010"/>
                  <a:pt x="8949592" y="257912"/>
                </a:cubicBezTo>
                <a:cubicBezTo>
                  <a:pt x="8931856" y="257912"/>
                  <a:pt x="8917667" y="254815"/>
                  <a:pt x="8899931" y="251717"/>
                </a:cubicBezTo>
                <a:cubicBezTo>
                  <a:pt x="8868007" y="248619"/>
                  <a:pt x="8839628" y="245523"/>
                  <a:pt x="8807704" y="242425"/>
                </a:cubicBezTo>
                <a:cubicBezTo>
                  <a:pt x="8807704" y="242425"/>
                  <a:pt x="8807704" y="242425"/>
                  <a:pt x="8804157" y="242425"/>
                </a:cubicBezTo>
                <a:cubicBezTo>
                  <a:pt x="8804157" y="242425"/>
                  <a:pt x="8800609" y="245523"/>
                  <a:pt x="8800609" y="245523"/>
                </a:cubicBezTo>
                <a:cubicBezTo>
                  <a:pt x="8800609" y="248619"/>
                  <a:pt x="8800609" y="251717"/>
                  <a:pt x="8800609" y="254815"/>
                </a:cubicBezTo>
                <a:cubicBezTo>
                  <a:pt x="8804157" y="264107"/>
                  <a:pt x="8807704" y="273399"/>
                  <a:pt x="8807704" y="282692"/>
                </a:cubicBezTo>
                <a:cubicBezTo>
                  <a:pt x="8811250" y="288886"/>
                  <a:pt x="8811250" y="291984"/>
                  <a:pt x="8807704" y="295082"/>
                </a:cubicBezTo>
                <a:cubicBezTo>
                  <a:pt x="8807704" y="298179"/>
                  <a:pt x="8807704" y="298179"/>
                  <a:pt x="8804157" y="301277"/>
                </a:cubicBezTo>
                <a:cubicBezTo>
                  <a:pt x="8804157" y="301277"/>
                  <a:pt x="8800609" y="304374"/>
                  <a:pt x="8800609" y="304374"/>
                </a:cubicBezTo>
                <a:cubicBezTo>
                  <a:pt x="8797062" y="304374"/>
                  <a:pt x="8793514" y="304374"/>
                  <a:pt x="8786421" y="307471"/>
                </a:cubicBezTo>
                <a:cubicBezTo>
                  <a:pt x="8782873" y="307471"/>
                  <a:pt x="8775778" y="304374"/>
                  <a:pt x="8772232" y="304374"/>
                </a:cubicBezTo>
                <a:cubicBezTo>
                  <a:pt x="8758042" y="301277"/>
                  <a:pt x="8743854" y="298179"/>
                  <a:pt x="8726118" y="295082"/>
                </a:cubicBezTo>
                <a:cubicBezTo>
                  <a:pt x="8672910" y="282692"/>
                  <a:pt x="8612608" y="285790"/>
                  <a:pt x="8555852" y="291984"/>
                </a:cubicBezTo>
                <a:cubicBezTo>
                  <a:pt x="8474266" y="304374"/>
                  <a:pt x="8392680" y="319861"/>
                  <a:pt x="8314643" y="344641"/>
                </a:cubicBezTo>
                <a:cubicBezTo>
                  <a:pt x="8236603" y="372517"/>
                  <a:pt x="8158566" y="403492"/>
                  <a:pt x="8080527" y="440661"/>
                </a:cubicBezTo>
                <a:cubicBezTo>
                  <a:pt x="8073432" y="443759"/>
                  <a:pt x="8066337" y="449953"/>
                  <a:pt x="8059244" y="453051"/>
                </a:cubicBezTo>
                <a:cubicBezTo>
                  <a:pt x="8066337" y="453051"/>
                  <a:pt x="8069885" y="453051"/>
                  <a:pt x="8076981" y="453051"/>
                </a:cubicBezTo>
                <a:cubicBezTo>
                  <a:pt x="8084073" y="456148"/>
                  <a:pt x="8091169" y="456148"/>
                  <a:pt x="8098263" y="456148"/>
                </a:cubicBezTo>
                <a:cubicBezTo>
                  <a:pt x="8119546" y="443759"/>
                  <a:pt x="8144377" y="434466"/>
                  <a:pt x="8165659" y="428272"/>
                </a:cubicBezTo>
                <a:cubicBezTo>
                  <a:pt x="8169207" y="425174"/>
                  <a:pt x="8172754" y="425174"/>
                  <a:pt x="8172754" y="422077"/>
                </a:cubicBezTo>
                <a:cubicBezTo>
                  <a:pt x="8190490" y="409686"/>
                  <a:pt x="8204679" y="400395"/>
                  <a:pt x="8218867" y="391102"/>
                </a:cubicBezTo>
                <a:cubicBezTo>
                  <a:pt x="8236603" y="381810"/>
                  <a:pt x="8257887" y="375615"/>
                  <a:pt x="8272076" y="375615"/>
                </a:cubicBezTo>
                <a:cubicBezTo>
                  <a:pt x="8296907" y="375615"/>
                  <a:pt x="8321737" y="375615"/>
                  <a:pt x="8346567" y="369420"/>
                </a:cubicBezTo>
                <a:cubicBezTo>
                  <a:pt x="8360757" y="366322"/>
                  <a:pt x="8378493" y="369420"/>
                  <a:pt x="8392680" y="375615"/>
                </a:cubicBezTo>
                <a:cubicBezTo>
                  <a:pt x="8399775" y="369420"/>
                  <a:pt x="8410417" y="366322"/>
                  <a:pt x="8417511" y="360128"/>
                </a:cubicBezTo>
                <a:cubicBezTo>
                  <a:pt x="8424606" y="353933"/>
                  <a:pt x="8428153" y="350835"/>
                  <a:pt x="8438794" y="347737"/>
                </a:cubicBezTo>
                <a:cubicBezTo>
                  <a:pt x="8445889" y="344641"/>
                  <a:pt x="8452983" y="341543"/>
                  <a:pt x="8463625" y="341543"/>
                </a:cubicBezTo>
                <a:cubicBezTo>
                  <a:pt x="8484908" y="335348"/>
                  <a:pt x="8509738" y="335348"/>
                  <a:pt x="8531022" y="332250"/>
                </a:cubicBezTo>
                <a:cubicBezTo>
                  <a:pt x="8584229" y="329153"/>
                  <a:pt x="8640986" y="332250"/>
                  <a:pt x="8701287" y="338446"/>
                </a:cubicBezTo>
                <a:cubicBezTo>
                  <a:pt x="8761590" y="344641"/>
                  <a:pt x="8825440" y="347737"/>
                  <a:pt x="8889290" y="347737"/>
                </a:cubicBezTo>
                <a:cubicBezTo>
                  <a:pt x="8917667" y="347737"/>
                  <a:pt x="8949592" y="350835"/>
                  <a:pt x="8974422" y="347737"/>
                </a:cubicBezTo>
                <a:cubicBezTo>
                  <a:pt x="9002799" y="344641"/>
                  <a:pt x="9027630" y="341543"/>
                  <a:pt x="9056008" y="335348"/>
                </a:cubicBezTo>
                <a:cubicBezTo>
                  <a:pt x="9059556" y="332250"/>
                  <a:pt x="9070197" y="332250"/>
                  <a:pt x="9073744" y="332250"/>
                </a:cubicBezTo>
                <a:cubicBezTo>
                  <a:pt x="9084385" y="332250"/>
                  <a:pt x="9091480" y="332250"/>
                  <a:pt x="9098575" y="332250"/>
                </a:cubicBezTo>
                <a:cubicBezTo>
                  <a:pt x="9116311" y="335348"/>
                  <a:pt x="9134047" y="338446"/>
                  <a:pt x="9151783" y="344641"/>
                </a:cubicBezTo>
                <a:cubicBezTo>
                  <a:pt x="9183707" y="357030"/>
                  <a:pt x="9219179" y="372517"/>
                  <a:pt x="9251105" y="391102"/>
                </a:cubicBezTo>
                <a:cubicBezTo>
                  <a:pt x="9261746" y="400395"/>
                  <a:pt x="9272387" y="406590"/>
                  <a:pt x="9283029" y="415882"/>
                </a:cubicBezTo>
                <a:cubicBezTo>
                  <a:pt x="9286577" y="418979"/>
                  <a:pt x="9290123" y="425174"/>
                  <a:pt x="9290123" y="428272"/>
                </a:cubicBezTo>
                <a:cubicBezTo>
                  <a:pt x="9293670" y="431369"/>
                  <a:pt x="9293670" y="431369"/>
                  <a:pt x="9293670" y="434466"/>
                </a:cubicBezTo>
                <a:cubicBezTo>
                  <a:pt x="9293670" y="434466"/>
                  <a:pt x="9290123" y="434466"/>
                  <a:pt x="9290123" y="437564"/>
                </a:cubicBezTo>
                <a:cubicBezTo>
                  <a:pt x="9290123" y="437564"/>
                  <a:pt x="9290123" y="437564"/>
                  <a:pt x="9286577" y="437564"/>
                </a:cubicBezTo>
                <a:cubicBezTo>
                  <a:pt x="9286577" y="440661"/>
                  <a:pt x="9283029" y="440661"/>
                  <a:pt x="9283029" y="440661"/>
                </a:cubicBezTo>
                <a:cubicBezTo>
                  <a:pt x="9279482" y="440661"/>
                  <a:pt x="9275934" y="437564"/>
                  <a:pt x="9272387" y="437564"/>
                </a:cubicBezTo>
                <a:cubicBezTo>
                  <a:pt x="9254651" y="434466"/>
                  <a:pt x="9236915" y="431369"/>
                  <a:pt x="9219179" y="428272"/>
                </a:cubicBezTo>
                <a:cubicBezTo>
                  <a:pt x="9187255" y="418979"/>
                  <a:pt x="9155329" y="409686"/>
                  <a:pt x="9123405" y="409686"/>
                </a:cubicBezTo>
                <a:cubicBezTo>
                  <a:pt x="9119857" y="409686"/>
                  <a:pt x="9112764" y="409686"/>
                  <a:pt x="9109216" y="409686"/>
                </a:cubicBezTo>
                <a:cubicBezTo>
                  <a:pt x="9109216" y="409686"/>
                  <a:pt x="9105669" y="409686"/>
                  <a:pt x="9102121" y="409686"/>
                </a:cubicBezTo>
                <a:cubicBezTo>
                  <a:pt x="9098575" y="412784"/>
                  <a:pt x="9095028" y="415882"/>
                  <a:pt x="9091480" y="418979"/>
                </a:cubicBezTo>
                <a:cubicBezTo>
                  <a:pt x="9084385" y="440661"/>
                  <a:pt x="9095028" y="465441"/>
                  <a:pt x="9080838" y="490220"/>
                </a:cubicBezTo>
                <a:cubicBezTo>
                  <a:pt x="9077292" y="493318"/>
                  <a:pt x="9073744" y="499513"/>
                  <a:pt x="9073744" y="505708"/>
                </a:cubicBezTo>
                <a:cubicBezTo>
                  <a:pt x="9073744" y="505708"/>
                  <a:pt x="9073744" y="508806"/>
                  <a:pt x="9073744" y="508806"/>
                </a:cubicBezTo>
                <a:cubicBezTo>
                  <a:pt x="9073744" y="508806"/>
                  <a:pt x="9073744" y="508806"/>
                  <a:pt x="9073744" y="511902"/>
                </a:cubicBezTo>
                <a:cubicBezTo>
                  <a:pt x="9077292" y="511902"/>
                  <a:pt x="9077292" y="511902"/>
                  <a:pt x="9077292" y="511902"/>
                </a:cubicBezTo>
                <a:cubicBezTo>
                  <a:pt x="9077292" y="511902"/>
                  <a:pt x="9080838" y="511902"/>
                  <a:pt x="9080838" y="511902"/>
                </a:cubicBezTo>
                <a:cubicBezTo>
                  <a:pt x="9080838" y="511902"/>
                  <a:pt x="9084385" y="511902"/>
                  <a:pt x="9087933" y="511902"/>
                </a:cubicBezTo>
                <a:cubicBezTo>
                  <a:pt x="9091480" y="508806"/>
                  <a:pt x="9098575" y="505708"/>
                  <a:pt x="9105669" y="505708"/>
                </a:cubicBezTo>
                <a:cubicBezTo>
                  <a:pt x="9126952" y="499513"/>
                  <a:pt x="9144688" y="496415"/>
                  <a:pt x="9165971" y="493318"/>
                </a:cubicBezTo>
                <a:cubicBezTo>
                  <a:pt x="9194348" y="493318"/>
                  <a:pt x="9222727" y="493318"/>
                  <a:pt x="9254651" y="502610"/>
                </a:cubicBezTo>
                <a:cubicBezTo>
                  <a:pt x="9290123" y="511902"/>
                  <a:pt x="9325596" y="527390"/>
                  <a:pt x="9357520" y="552169"/>
                </a:cubicBezTo>
                <a:lnTo>
                  <a:pt x="9414037" y="610774"/>
                </a:lnTo>
                <a:lnTo>
                  <a:pt x="9469207" y="588878"/>
                </a:lnTo>
                <a:lnTo>
                  <a:pt x="9466344" y="587049"/>
                </a:lnTo>
                <a:cubicBezTo>
                  <a:pt x="9466344" y="587049"/>
                  <a:pt x="9469893" y="587049"/>
                  <a:pt x="9473439" y="587049"/>
                </a:cubicBezTo>
                <a:cubicBezTo>
                  <a:pt x="9469893" y="580904"/>
                  <a:pt x="9469893" y="577831"/>
                  <a:pt x="9473439" y="574758"/>
                </a:cubicBezTo>
                <a:cubicBezTo>
                  <a:pt x="9476987" y="571686"/>
                  <a:pt x="9476987" y="571686"/>
                  <a:pt x="9476987" y="571686"/>
                </a:cubicBezTo>
                <a:cubicBezTo>
                  <a:pt x="9480534" y="571686"/>
                  <a:pt x="9484081" y="571686"/>
                  <a:pt x="9487629" y="571686"/>
                </a:cubicBezTo>
                <a:lnTo>
                  <a:pt x="9501534" y="574095"/>
                </a:lnTo>
                <a:lnTo>
                  <a:pt x="9828801" y="412784"/>
                </a:lnTo>
                <a:cubicBezTo>
                  <a:pt x="9853632" y="394200"/>
                  <a:pt x="9874915" y="378712"/>
                  <a:pt x="9899745" y="363226"/>
                </a:cubicBezTo>
                <a:cubicBezTo>
                  <a:pt x="9917481" y="350835"/>
                  <a:pt x="9935217" y="338446"/>
                  <a:pt x="9956501" y="332250"/>
                </a:cubicBezTo>
                <a:cubicBezTo>
                  <a:pt x="9967142" y="326055"/>
                  <a:pt x="9981331" y="319861"/>
                  <a:pt x="9988425" y="322959"/>
                </a:cubicBezTo>
                <a:cubicBezTo>
                  <a:pt x="9995519" y="329153"/>
                  <a:pt x="9995519" y="338446"/>
                  <a:pt x="9991973" y="350835"/>
                </a:cubicBezTo>
                <a:cubicBezTo>
                  <a:pt x="9991973" y="350835"/>
                  <a:pt x="9991973" y="350835"/>
                  <a:pt x="9988425" y="353933"/>
                </a:cubicBezTo>
                <a:cubicBezTo>
                  <a:pt x="9988425" y="357030"/>
                  <a:pt x="9984878" y="360128"/>
                  <a:pt x="9984878" y="363226"/>
                </a:cubicBezTo>
                <a:cubicBezTo>
                  <a:pt x="9974237" y="369420"/>
                  <a:pt x="9967142" y="375615"/>
                  <a:pt x="9963595" y="381810"/>
                </a:cubicBezTo>
                <a:cubicBezTo>
                  <a:pt x="9935217" y="406590"/>
                  <a:pt x="9910387" y="428272"/>
                  <a:pt x="9885556" y="449953"/>
                </a:cubicBezTo>
                <a:cubicBezTo>
                  <a:pt x="9864273" y="468539"/>
                  <a:pt x="9842989" y="490220"/>
                  <a:pt x="9821707" y="508806"/>
                </a:cubicBezTo>
                <a:cubicBezTo>
                  <a:pt x="9903292" y="443759"/>
                  <a:pt x="9984878" y="381810"/>
                  <a:pt x="10070011" y="316764"/>
                </a:cubicBezTo>
                <a:cubicBezTo>
                  <a:pt x="10165785" y="245523"/>
                  <a:pt x="10258013" y="164988"/>
                  <a:pt x="10353787" y="93748"/>
                </a:cubicBezTo>
                <a:cubicBezTo>
                  <a:pt x="10382165" y="75163"/>
                  <a:pt x="10406996" y="56578"/>
                  <a:pt x="10431825" y="41090"/>
                </a:cubicBezTo>
                <a:cubicBezTo>
                  <a:pt x="10453109" y="28701"/>
                  <a:pt x="10474393" y="16312"/>
                  <a:pt x="10492129" y="10116"/>
                </a:cubicBezTo>
                <a:cubicBezTo>
                  <a:pt x="10506317" y="3921"/>
                  <a:pt x="10520506" y="-2273"/>
                  <a:pt x="10531147" y="824"/>
                </a:cubicBezTo>
                <a:cubicBezTo>
                  <a:pt x="10541789" y="3921"/>
                  <a:pt x="10538242" y="16312"/>
                  <a:pt x="10534695" y="25603"/>
                </a:cubicBezTo>
                <a:cubicBezTo>
                  <a:pt x="10534695" y="28701"/>
                  <a:pt x="10534695" y="28701"/>
                  <a:pt x="10534695" y="31799"/>
                </a:cubicBezTo>
                <a:cubicBezTo>
                  <a:pt x="10531147" y="31799"/>
                  <a:pt x="10527601" y="34896"/>
                  <a:pt x="10527601" y="37994"/>
                </a:cubicBezTo>
                <a:cubicBezTo>
                  <a:pt x="10520506" y="44188"/>
                  <a:pt x="10509865" y="50383"/>
                  <a:pt x="10502770" y="56578"/>
                </a:cubicBezTo>
                <a:cubicBezTo>
                  <a:pt x="10474393" y="81357"/>
                  <a:pt x="10449561" y="103039"/>
                  <a:pt x="10421184" y="127819"/>
                </a:cubicBezTo>
                <a:cubicBezTo>
                  <a:pt x="10343147" y="199061"/>
                  <a:pt x="10261561" y="267204"/>
                  <a:pt x="10183521" y="335348"/>
                </a:cubicBezTo>
                <a:cubicBezTo>
                  <a:pt x="10101936" y="406590"/>
                  <a:pt x="10023897" y="477831"/>
                  <a:pt x="9942311" y="549072"/>
                </a:cubicBezTo>
                <a:cubicBezTo>
                  <a:pt x="9942311" y="549072"/>
                  <a:pt x="9945859" y="545975"/>
                  <a:pt x="9949405" y="545975"/>
                </a:cubicBezTo>
                <a:cubicBezTo>
                  <a:pt x="9956501" y="542877"/>
                  <a:pt x="9963595" y="536682"/>
                  <a:pt x="9970690" y="533584"/>
                </a:cubicBezTo>
                <a:cubicBezTo>
                  <a:pt x="10123219" y="409686"/>
                  <a:pt x="10272202" y="282692"/>
                  <a:pt x="10428279" y="171183"/>
                </a:cubicBezTo>
                <a:cubicBezTo>
                  <a:pt x="10485033" y="134014"/>
                  <a:pt x="10534695" y="90650"/>
                  <a:pt x="10587902" y="50383"/>
                </a:cubicBezTo>
                <a:cubicBezTo>
                  <a:pt x="10598545" y="41090"/>
                  <a:pt x="10605638" y="37994"/>
                  <a:pt x="10616281" y="31799"/>
                </a:cubicBezTo>
                <a:cubicBezTo>
                  <a:pt x="10623375" y="25603"/>
                  <a:pt x="10630469" y="25603"/>
                  <a:pt x="10637564" y="22506"/>
                </a:cubicBezTo>
                <a:cubicBezTo>
                  <a:pt x="10644659" y="22506"/>
                  <a:pt x="10651752" y="22506"/>
                  <a:pt x="10658847" y="25603"/>
                </a:cubicBezTo>
                <a:cubicBezTo>
                  <a:pt x="10662395" y="31799"/>
                  <a:pt x="10669488" y="34896"/>
                  <a:pt x="10676583" y="41090"/>
                </a:cubicBezTo>
                <a:cubicBezTo>
                  <a:pt x="10676583" y="44188"/>
                  <a:pt x="10676583" y="47286"/>
                  <a:pt x="10673036" y="53481"/>
                </a:cubicBezTo>
                <a:cubicBezTo>
                  <a:pt x="10673036" y="56578"/>
                  <a:pt x="10669488" y="59676"/>
                  <a:pt x="10665941" y="62772"/>
                </a:cubicBezTo>
                <a:cubicBezTo>
                  <a:pt x="10655300" y="78261"/>
                  <a:pt x="10644659" y="90650"/>
                  <a:pt x="10630469" y="99942"/>
                </a:cubicBezTo>
                <a:cubicBezTo>
                  <a:pt x="10598545" y="130917"/>
                  <a:pt x="10563073" y="158794"/>
                  <a:pt x="10524053" y="183573"/>
                </a:cubicBezTo>
                <a:cubicBezTo>
                  <a:pt x="10513411" y="195963"/>
                  <a:pt x="10499223" y="205256"/>
                  <a:pt x="10485033" y="214548"/>
                </a:cubicBezTo>
                <a:cubicBezTo>
                  <a:pt x="10485033" y="214548"/>
                  <a:pt x="10485033" y="217645"/>
                  <a:pt x="10485033" y="217645"/>
                </a:cubicBezTo>
                <a:cubicBezTo>
                  <a:pt x="10488581" y="220743"/>
                  <a:pt x="10492129" y="220743"/>
                  <a:pt x="10492129" y="223841"/>
                </a:cubicBezTo>
                <a:cubicBezTo>
                  <a:pt x="10492129" y="223841"/>
                  <a:pt x="10492129" y="220743"/>
                  <a:pt x="10495675" y="220743"/>
                </a:cubicBezTo>
                <a:cubicBezTo>
                  <a:pt x="10506317" y="214548"/>
                  <a:pt x="10516959" y="208353"/>
                  <a:pt x="10524053" y="205256"/>
                </a:cubicBezTo>
                <a:cubicBezTo>
                  <a:pt x="10527601" y="205256"/>
                  <a:pt x="10531147" y="202159"/>
                  <a:pt x="10534695" y="202159"/>
                </a:cubicBezTo>
                <a:cubicBezTo>
                  <a:pt x="10534695" y="205256"/>
                  <a:pt x="10538242" y="202159"/>
                  <a:pt x="10538242" y="205256"/>
                </a:cubicBezTo>
                <a:cubicBezTo>
                  <a:pt x="10541789" y="205256"/>
                  <a:pt x="10538242" y="211450"/>
                  <a:pt x="10534695" y="214548"/>
                </a:cubicBezTo>
                <a:cubicBezTo>
                  <a:pt x="10534695" y="217645"/>
                  <a:pt x="10527601" y="223841"/>
                  <a:pt x="10527601" y="230035"/>
                </a:cubicBezTo>
                <a:cubicBezTo>
                  <a:pt x="10502770" y="257912"/>
                  <a:pt x="10474393" y="282692"/>
                  <a:pt x="10453109" y="307471"/>
                </a:cubicBezTo>
                <a:cubicBezTo>
                  <a:pt x="10442467" y="310568"/>
                  <a:pt x="10438920" y="316764"/>
                  <a:pt x="10435373" y="322959"/>
                </a:cubicBezTo>
                <a:cubicBezTo>
                  <a:pt x="10414089" y="347737"/>
                  <a:pt x="10392807" y="372517"/>
                  <a:pt x="10367976" y="400395"/>
                </a:cubicBezTo>
                <a:cubicBezTo>
                  <a:pt x="10328957" y="443759"/>
                  <a:pt x="10286390" y="493318"/>
                  <a:pt x="10243825" y="539780"/>
                </a:cubicBezTo>
                <a:cubicBezTo>
                  <a:pt x="10321862" y="471636"/>
                  <a:pt x="10385712" y="397297"/>
                  <a:pt x="10470845" y="338446"/>
                </a:cubicBezTo>
                <a:cubicBezTo>
                  <a:pt x="10495675" y="319861"/>
                  <a:pt x="10509865" y="301277"/>
                  <a:pt x="10531147" y="279594"/>
                </a:cubicBezTo>
                <a:cubicBezTo>
                  <a:pt x="10534695" y="276497"/>
                  <a:pt x="10538242" y="273399"/>
                  <a:pt x="10541789" y="270301"/>
                </a:cubicBezTo>
                <a:cubicBezTo>
                  <a:pt x="10545337" y="270301"/>
                  <a:pt x="10548883" y="270301"/>
                  <a:pt x="10552431" y="270301"/>
                </a:cubicBezTo>
                <a:cubicBezTo>
                  <a:pt x="10555978" y="273399"/>
                  <a:pt x="10559525" y="273399"/>
                  <a:pt x="10563073" y="279594"/>
                </a:cubicBezTo>
                <a:cubicBezTo>
                  <a:pt x="10566619" y="285790"/>
                  <a:pt x="10570166" y="288886"/>
                  <a:pt x="10577261" y="298179"/>
                </a:cubicBezTo>
                <a:cubicBezTo>
                  <a:pt x="10577261" y="301277"/>
                  <a:pt x="10577261" y="304374"/>
                  <a:pt x="10577261" y="307471"/>
                </a:cubicBezTo>
                <a:cubicBezTo>
                  <a:pt x="10577261" y="310568"/>
                  <a:pt x="10577261" y="313666"/>
                  <a:pt x="10573714" y="316764"/>
                </a:cubicBezTo>
                <a:cubicBezTo>
                  <a:pt x="10573714" y="322959"/>
                  <a:pt x="10570166" y="332250"/>
                  <a:pt x="10563073" y="335348"/>
                </a:cubicBezTo>
                <a:cubicBezTo>
                  <a:pt x="10555978" y="350835"/>
                  <a:pt x="10541789" y="366322"/>
                  <a:pt x="10527601" y="378712"/>
                </a:cubicBezTo>
                <a:cubicBezTo>
                  <a:pt x="10516959" y="388005"/>
                  <a:pt x="10506317" y="397297"/>
                  <a:pt x="10499223" y="406590"/>
                </a:cubicBezTo>
                <a:cubicBezTo>
                  <a:pt x="10499223" y="406590"/>
                  <a:pt x="10495675" y="406590"/>
                  <a:pt x="10495675" y="406590"/>
                </a:cubicBezTo>
                <a:cubicBezTo>
                  <a:pt x="10495675" y="406590"/>
                  <a:pt x="10499223" y="409686"/>
                  <a:pt x="10495675" y="409686"/>
                </a:cubicBezTo>
                <a:cubicBezTo>
                  <a:pt x="10495675" y="409686"/>
                  <a:pt x="10495675" y="409686"/>
                  <a:pt x="10499223" y="409686"/>
                </a:cubicBezTo>
                <a:cubicBezTo>
                  <a:pt x="10506317" y="406590"/>
                  <a:pt x="10509865" y="403492"/>
                  <a:pt x="10520506" y="403492"/>
                </a:cubicBezTo>
                <a:cubicBezTo>
                  <a:pt x="10524053" y="400395"/>
                  <a:pt x="10527601" y="397297"/>
                  <a:pt x="10531147" y="397297"/>
                </a:cubicBezTo>
                <a:cubicBezTo>
                  <a:pt x="10531147" y="397297"/>
                  <a:pt x="10534695" y="397297"/>
                  <a:pt x="10534695" y="397297"/>
                </a:cubicBezTo>
                <a:cubicBezTo>
                  <a:pt x="10538242" y="400395"/>
                  <a:pt x="10538242" y="400395"/>
                  <a:pt x="10538242" y="400395"/>
                </a:cubicBezTo>
                <a:cubicBezTo>
                  <a:pt x="10605638" y="357030"/>
                  <a:pt x="10673036" y="313666"/>
                  <a:pt x="10736885" y="264107"/>
                </a:cubicBezTo>
                <a:cubicBezTo>
                  <a:pt x="10758169" y="251717"/>
                  <a:pt x="10779451" y="236230"/>
                  <a:pt x="10800735" y="220743"/>
                </a:cubicBezTo>
                <a:cubicBezTo>
                  <a:pt x="10804282" y="217645"/>
                  <a:pt x="10804282" y="217645"/>
                  <a:pt x="10804282" y="214548"/>
                </a:cubicBezTo>
                <a:cubicBezTo>
                  <a:pt x="10811377" y="211450"/>
                  <a:pt x="10818471" y="205256"/>
                  <a:pt x="10825566" y="202159"/>
                </a:cubicBezTo>
                <a:cubicBezTo>
                  <a:pt x="10829113" y="199061"/>
                  <a:pt x="10836207" y="192866"/>
                  <a:pt x="10839754" y="192866"/>
                </a:cubicBezTo>
                <a:cubicBezTo>
                  <a:pt x="10846849" y="189768"/>
                  <a:pt x="10853943" y="186670"/>
                  <a:pt x="10861037" y="186670"/>
                </a:cubicBezTo>
                <a:cubicBezTo>
                  <a:pt x="10871679" y="183573"/>
                  <a:pt x="10878773" y="180476"/>
                  <a:pt x="10889415" y="183573"/>
                </a:cubicBezTo>
                <a:cubicBezTo>
                  <a:pt x="10914245" y="177379"/>
                  <a:pt x="10942623" y="177379"/>
                  <a:pt x="10974548" y="177379"/>
                </a:cubicBezTo>
                <a:cubicBezTo>
                  <a:pt x="11002925" y="180476"/>
                  <a:pt x="11034851" y="174281"/>
                  <a:pt x="11066775" y="168086"/>
                </a:cubicBezTo>
                <a:cubicBezTo>
                  <a:pt x="11095153" y="158794"/>
                  <a:pt x="11123530" y="146404"/>
                  <a:pt x="11148361" y="134014"/>
                </a:cubicBezTo>
                <a:cubicBezTo>
                  <a:pt x="11176738" y="124721"/>
                  <a:pt x="11205116" y="112332"/>
                  <a:pt x="11233493" y="106137"/>
                </a:cubicBezTo>
                <a:cubicBezTo>
                  <a:pt x="11265419" y="96845"/>
                  <a:pt x="11297343" y="93748"/>
                  <a:pt x="11329268" y="93748"/>
                </a:cubicBezTo>
                <a:cubicBezTo>
                  <a:pt x="11371835" y="96845"/>
                  <a:pt x="11414401" y="99942"/>
                  <a:pt x="11456968" y="99942"/>
                </a:cubicBezTo>
                <a:cubicBezTo>
                  <a:pt x="11492440" y="96845"/>
                  <a:pt x="11527912" y="106137"/>
                  <a:pt x="11559836" y="118527"/>
                </a:cubicBezTo>
                <a:cubicBezTo>
                  <a:pt x="11598856" y="134014"/>
                  <a:pt x="11634329" y="149501"/>
                  <a:pt x="11666253" y="171183"/>
                </a:cubicBezTo>
                <a:cubicBezTo>
                  <a:pt x="11680442" y="180476"/>
                  <a:pt x="11694630" y="189768"/>
                  <a:pt x="11701725" y="199061"/>
                </a:cubicBezTo>
                <a:cubicBezTo>
                  <a:pt x="11708820" y="205256"/>
                  <a:pt x="11715913" y="214548"/>
                  <a:pt x="11715913" y="226937"/>
                </a:cubicBezTo>
                <a:cubicBezTo>
                  <a:pt x="11715913" y="236230"/>
                  <a:pt x="11708820" y="242425"/>
                  <a:pt x="11701725" y="248619"/>
                </a:cubicBezTo>
                <a:cubicBezTo>
                  <a:pt x="11687535" y="254815"/>
                  <a:pt x="11669799" y="257912"/>
                  <a:pt x="11652063" y="261010"/>
                </a:cubicBezTo>
                <a:cubicBezTo>
                  <a:pt x="11641422" y="264107"/>
                  <a:pt x="11627234" y="261010"/>
                  <a:pt x="11616592" y="257912"/>
                </a:cubicBezTo>
                <a:cubicBezTo>
                  <a:pt x="11598856" y="257912"/>
                  <a:pt x="11584667" y="254815"/>
                  <a:pt x="11566931" y="251717"/>
                </a:cubicBezTo>
                <a:cubicBezTo>
                  <a:pt x="11535007" y="248619"/>
                  <a:pt x="11506628" y="245523"/>
                  <a:pt x="11474704" y="242425"/>
                </a:cubicBezTo>
                <a:cubicBezTo>
                  <a:pt x="11474704" y="242425"/>
                  <a:pt x="11474704" y="242425"/>
                  <a:pt x="11471157" y="242425"/>
                </a:cubicBezTo>
                <a:cubicBezTo>
                  <a:pt x="11471157" y="242425"/>
                  <a:pt x="11467609" y="245523"/>
                  <a:pt x="11467609" y="245523"/>
                </a:cubicBezTo>
                <a:cubicBezTo>
                  <a:pt x="11467609" y="248619"/>
                  <a:pt x="11467609" y="251717"/>
                  <a:pt x="11467609" y="254815"/>
                </a:cubicBezTo>
                <a:cubicBezTo>
                  <a:pt x="11471157" y="264107"/>
                  <a:pt x="11474704" y="273399"/>
                  <a:pt x="11474704" y="282692"/>
                </a:cubicBezTo>
                <a:cubicBezTo>
                  <a:pt x="11478250" y="288886"/>
                  <a:pt x="11478250" y="291984"/>
                  <a:pt x="11474704" y="295082"/>
                </a:cubicBezTo>
                <a:cubicBezTo>
                  <a:pt x="11474704" y="298179"/>
                  <a:pt x="11474704" y="298179"/>
                  <a:pt x="11471157" y="301277"/>
                </a:cubicBezTo>
                <a:cubicBezTo>
                  <a:pt x="11471157" y="301277"/>
                  <a:pt x="11467609" y="304374"/>
                  <a:pt x="11467609" y="304374"/>
                </a:cubicBezTo>
                <a:cubicBezTo>
                  <a:pt x="11464062" y="304374"/>
                  <a:pt x="11460514" y="304374"/>
                  <a:pt x="11453421" y="307471"/>
                </a:cubicBezTo>
                <a:cubicBezTo>
                  <a:pt x="11449873" y="307471"/>
                  <a:pt x="11442778" y="304374"/>
                  <a:pt x="11439232" y="304374"/>
                </a:cubicBezTo>
                <a:cubicBezTo>
                  <a:pt x="11425042" y="301277"/>
                  <a:pt x="11410854" y="298179"/>
                  <a:pt x="11393118" y="295082"/>
                </a:cubicBezTo>
                <a:cubicBezTo>
                  <a:pt x="11339910" y="282692"/>
                  <a:pt x="11279608" y="285790"/>
                  <a:pt x="11222852" y="291984"/>
                </a:cubicBezTo>
                <a:cubicBezTo>
                  <a:pt x="11141266" y="304374"/>
                  <a:pt x="11059680" y="319861"/>
                  <a:pt x="10981643" y="344641"/>
                </a:cubicBezTo>
                <a:cubicBezTo>
                  <a:pt x="10903603" y="372517"/>
                  <a:pt x="10825566" y="403492"/>
                  <a:pt x="10747527" y="440661"/>
                </a:cubicBezTo>
                <a:cubicBezTo>
                  <a:pt x="10740432" y="443759"/>
                  <a:pt x="10733337" y="449953"/>
                  <a:pt x="10726244" y="453051"/>
                </a:cubicBezTo>
                <a:cubicBezTo>
                  <a:pt x="10733337" y="453051"/>
                  <a:pt x="10736885" y="453051"/>
                  <a:pt x="10743981" y="453051"/>
                </a:cubicBezTo>
                <a:cubicBezTo>
                  <a:pt x="10751073" y="456148"/>
                  <a:pt x="10758169" y="456148"/>
                  <a:pt x="10765263" y="456148"/>
                </a:cubicBezTo>
                <a:cubicBezTo>
                  <a:pt x="10786546" y="443759"/>
                  <a:pt x="10811377" y="434466"/>
                  <a:pt x="10832659" y="428272"/>
                </a:cubicBezTo>
                <a:cubicBezTo>
                  <a:pt x="10836207" y="425174"/>
                  <a:pt x="10839754" y="425174"/>
                  <a:pt x="10839754" y="422077"/>
                </a:cubicBezTo>
                <a:cubicBezTo>
                  <a:pt x="10857490" y="409686"/>
                  <a:pt x="10871679" y="400395"/>
                  <a:pt x="10885867" y="391102"/>
                </a:cubicBezTo>
                <a:cubicBezTo>
                  <a:pt x="10903603" y="381810"/>
                  <a:pt x="10924887" y="375615"/>
                  <a:pt x="10939076" y="375615"/>
                </a:cubicBezTo>
                <a:cubicBezTo>
                  <a:pt x="10963907" y="375615"/>
                  <a:pt x="10988737" y="375615"/>
                  <a:pt x="11013567" y="369420"/>
                </a:cubicBezTo>
                <a:cubicBezTo>
                  <a:pt x="11027757" y="366322"/>
                  <a:pt x="11045493" y="369420"/>
                  <a:pt x="11059680" y="375615"/>
                </a:cubicBezTo>
                <a:cubicBezTo>
                  <a:pt x="11066775" y="369420"/>
                  <a:pt x="11077417" y="366322"/>
                  <a:pt x="11084511" y="360128"/>
                </a:cubicBezTo>
                <a:cubicBezTo>
                  <a:pt x="11091606" y="353933"/>
                  <a:pt x="11095153" y="350835"/>
                  <a:pt x="11105794" y="347737"/>
                </a:cubicBezTo>
                <a:cubicBezTo>
                  <a:pt x="11112889" y="344641"/>
                  <a:pt x="11119983" y="341543"/>
                  <a:pt x="11130625" y="341543"/>
                </a:cubicBezTo>
                <a:cubicBezTo>
                  <a:pt x="11151908" y="335348"/>
                  <a:pt x="11176738" y="335348"/>
                  <a:pt x="11198022" y="332250"/>
                </a:cubicBezTo>
                <a:cubicBezTo>
                  <a:pt x="11251229" y="329153"/>
                  <a:pt x="11307986" y="332250"/>
                  <a:pt x="11368287" y="338446"/>
                </a:cubicBezTo>
                <a:cubicBezTo>
                  <a:pt x="11428590" y="344641"/>
                  <a:pt x="11492440" y="347737"/>
                  <a:pt x="11556290" y="347737"/>
                </a:cubicBezTo>
                <a:cubicBezTo>
                  <a:pt x="11584667" y="347737"/>
                  <a:pt x="11616592" y="350835"/>
                  <a:pt x="11641422" y="347737"/>
                </a:cubicBezTo>
                <a:cubicBezTo>
                  <a:pt x="11669799" y="344641"/>
                  <a:pt x="11694630" y="341543"/>
                  <a:pt x="11723008" y="335348"/>
                </a:cubicBezTo>
                <a:cubicBezTo>
                  <a:pt x="11726556" y="332250"/>
                  <a:pt x="11737197" y="332250"/>
                  <a:pt x="11740744" y="332250"/>
                </a:cubicBezTo>
                <a:cubicBezTo>
                  <a:pt x="11751385" y="332250"/>
                  <a:pt x="11758480" y="332250"/>
                  <a:pt x="11765575" y="332250"/>
                </a:cubicBezTo>
                <a:cubicBezTo>
                  <a:pt x="11783311" y="335348"/>
                  <a:pt x="11801047" y="338446"/>
                  <a:pt x="11818783" y="344641"/>
                </a:cubicBezTo>
                <a:cubicBezTo>
                  <a:pt x="11850707" y="357030"/>
                  <a:pt x="11886179" y="372517"/>
                  <a:pt x="11918105" y="391102"/>
                </a:cubicBezTo>
                <a:cubicBezTo>
                  <a:pt x="11928746" y="400395"/>
                  <a:pt x="11939387" y="406590"/>
                  <a:pt x="11950029" y="415882"/>
                </a:cubicBezTo>
                <a:cubicBezTo>
                  <a:pt x="11953577" y="418979"/>
                  <a:pt x="11957123" y="425174"/>
                  <a:pt x="11957123" y="428272"/>
                </a:cubicBezTo>
                <a:cubicBezTo>
                  <a:pt x="11960670" y="431369"/>
                  <a:pt x="11960670" y="431369"/>
                  <a:pt x="11960670" y="434466"/>
                </a:cubicBezTo>
                <a:cubicBezTo>
                  <a:pt x="11960670" y="434466"/>
                  <a:pt x="11957123" y="434466"/>
                  <a:pt x="11957123" y="437564"/>
                </a:cubicBezTo>
                <a:cubicBezTo>
                  <a:pt x="11957123" y="437564"/>
                  <a:pt x="11957123" y="437564"/>
                  <a:pt x="11953577" y="437564"/>
                </a:cubicBezTo>
                <a:cubicBezTo>
                  <a:pt x="11953577" y="440661"/>
                  <a:pt x="11950029" y="440661"/>
                  <a:pt x="11950029" y="440661"/>
                </a:cubicBezTo>
                <a:cubicBezTo>
                  <a:pt x="11946482" y="440661"/>
                  <a:pt x="11942934" y="437564"/>
                  <a:pt x="11939387" y="437564"/>
                </a:cubicBezTo>
                <a:cubicBezTo>
                  <a:pt x="11921651" y="434466"/>
                  <a:pt x="11903915" y="431369"/>
                  <a:pt x="11886179" y="428272"/>
                </a:cubicBezTo>
                <a:cubicBezTo>
                  <a:pt x="11854255" y="418979"/>
                  <a:pt x="11822329" y="409686"/>
                  <a:pt x="11790405" y="409686"/>
                </a:cubicBezTo>
                <a:cubicBezTo>
                  <a:pt x="11786857" y="409686"/>
                  <a:pt x="11779764" y="409686"/>
                  <a:pt x="11776216" y="409686"/>
                </a:cubicBezTo>
                <a:cubicBezTo>
                  <a:pt x="11776216" y="409686"/>
                  <a:pt x="11772669" y="409686"/>
                  <a:pt x="11769121" y="409686"/>
                </a:cubicBezTo>
                <a:cubicBezTo>
                  <a:pt x="11765575" y="412784"/>
                  <a:pt x="11762028" y="415882"/>
                  <a:pt x="11758480" y="418979"/>
                </a:cubicBezTo>
                <a:cubicBezTo>
                  <a:pt x="11751385" y="440661"/>
                  <a:pt x="11762028" y="465441"/>
                  <a:pt x="11747838" y="490220"/>
                </a:cubicBezTo>
                <a:cubicBezTo>
                  <a:pt x="11744292" y="493318"/>
                  <a:pt x="11740744" y="499513"/>
                  <a:pt x="11740744" y="505708"/>
                </a:cubicBezTo>
                <a:cubicBezTo>
                  <a:pt x="11740744" y="505708"/>
                  <a:pt x="11740744" y="508806"/>
                  <a:pt x="11740744" y="508806"/>
                </a:cubicBezTo>
                <a:cubicBezTo>
                  <a:pt x="11740744" y="508806"/>
                  <a:pt x="11740744" y="508806"/>
                  <a:pt x="11740744" y="511902"/>
                </a:cubicBezTo>
                <a:cubicBezTo>
                  <a:pt x="11744292" y="511902"/>
                  <a:pt x="11744292" y="511902"/>
                  <a:pt x="11744292" y="511902"/>
                </a:cubicBezTo>
                <a:cubicBezTo>
                  <a:pt x="11744292" y="511902"/>
                  <a:pt x="11747838" y="511902"/>
                  <a:pt x="11747838" y="511902"/>
                </a:cubicBezTo>
                <a:cubicBezTo>
                  <a:pt x="11747838" y="511902"/>
                  <a:pt x="11751385" y="511902"/>
                  <a:pt x="11754933" y="511902"/>
                </a:cubicBezTo>
                <a:cubicBezTo>
                  <a:pt x="11758480" y="508806"/>
                  <a:pt x="11765575" y="505708"/>
                  <a:pt x="11772669" y="505708"/>
                </a:cubicBezTo>
                <a:cubicBezTo>
                  <a:pt x="11793952" y="499513"/>
                  <a:pt x="11811688" y="496415"/>
                  <a:pt x="11832971" y="493318"/>
                </a:cubicBezTo>
                <a:cubicBezTo>
                  <a:pt x="11861348" y="493318"/>
                  <a:pt x="11889727" y="493318"/>
                  <a:pt x="11921651" y="502610"/>
                </a:cubicBezTo>
                <a:cubicBezTo>
                  <a:pt x="11957123" y="511902"/>
                  <a:pt x="11992596" y="527390"/>
                  <a:pt x="12024520" y="552169"/>
                </a:cubicBezTo>
                <a:cubicBezTo>
                  <a:pt x="12045804" y="570754"/>
                  <a:pt x="12063540" y="592436"/>
                  <a:pt x="12081276" y="611022"/>
                </a:cubicBezTo>
                <a:cubicBezTo>
                  <a:pt x="12099012" y="632703"/>
                  <a:pt x="12116748" y="648190"/>
                  <a:pt x="12141578" y="663677"/>
                </a:cubicBezTo>
                <a:cubicBezTo>
                  <a:pt x="12152219" y="672969"/>
                  <a:pt x="12169955" y="679164"/>
                  <a:pt x="12184145" y="682262"/>
                </a:cubicBezTo>
                <a:cubicBezTo>
                  <a:pt x="12205427" y="688457"/>
                  <a:pt x="12223163" y="694651"/>
                  <a:pt x="12247994" y="697749"/>
                </a:cubicBezTo>
                <a:cubicBezTo>
                  <a:pt x="12247994" y="697749"/>
                  <a:pt x="12251541" y="697749"/>
                  <a:pt x="12255089" y="697749"/>
                </a:cubicBezTo>
                <a:cubicBezTo>
                  <a:pt x="12255089" y="700847"/>
                  <a:pt x="12258636" y="700847"/>
                  <a:pt x="12262184" y="703944"/>
                </a:cubicBezTo>
                <a:cubicBezTo>
                  <a:pt x="12265730" y="703944"/>
                  <a:pt x="12272825" y="707042"/>
                  <a:pt x="12272825" y="713236"/>
                </a:cubicBezTo>
                <a:cubicBezTo>
                  <a:pt x="12283466" y="719431"/>
                  <a:pt x="12290561" y="728724"/>
                  <a:pt x="12297654" y="738016"/>
                </a:cubicBezTo>
                <a:cubicBezTo>
                  <a:pt x="12301202" y="744211"/>
                  <a:pt x="12304749" y="753503"/>
                  <a:pt x="12304749" y="762796"/>
                </a:cubicBezTo>
                <a:cubicBezTo>
                  <a:pt x="12304749" y="765893"/>
                  <a:pt x="12304749" y="765893"/>
                  <a:pt x="12304749" y="768991"/>
                </a:cubicBezTo>
                <a:cubicBezTo>
                  <a:pt x="12301202" y="768991"/>
                  <a:pt x="12301202" y="772087"/>
                  <a:pt x="12297654" y="772087"/>
                </a:cubicBezTo>
                <a:cubicBezTo>
                  <a:pt x="12297654" y="772087"/>
                  <a:pt x="12297654" y="772087"/>
                  <a:pt x="12294108" y="772087"/>
                </a:cubicBezTo>
                <a:cubicBezTo>
                  <a:pt x="12290561" y="772087"/>
                  <a:pt x="12287013" y="768991"/>
                  <a:pt x="12279920" y="768991"/>
                </a:cubicBezTo>
                <a:cubicBezTo>
                  <a:pt x="12272825" y="765893"/>
                  <a:pt x="12265730" y="762796"/>
                  <a:pt x="12262184" y="762796"/>
                </a:cubicBezTo>
                <a:cubicBezTo>
                  <a:pt x="12237353" y="753503"/>
                  <a:pt x="12216069" y="747309"/>
                  <a:pt x="12194786" y="738016"/>
                </a:cubicBezTo>
                <a:cubicBezTo>
                  <a:pt x="12130936" y="716334"/>
                  <a:pt x="12070635" y="694651"/>
                  <a:pt x="12010332" y="676067"/>
                </a:cubicBezTo>
                <a:cubicBezTo>
                  <a:pt x="11950029" y="660580"/>
                  <a:pt x="11889727" y="648190"/>
                  <a:pt x="11829424" y="635800"/>
                </a:cubicBezTo>
                <a:cubicBezTo>
                  <a:pt x="11808141" y="632703"/>
                  <a:pt x="11786857" y="629606"/>
                  <a:pt x="11769121" y="626508"/>
                </a:cubicBezTo>
                <a:cubicBezTo>
                  <a:pt x="11762028" y="629606"/>
                  <a:pt x="11758480" y="626508"/>
                  <a:pt x="11751385" y="626508"/>
                </a:cubicBezTo>
                <a:cubicBezTo>
                  <a:pt x="11747838" y="626508"/>
                  <a:pt x="11747838" y="626508"/>
                  <a:pt x="11747838" y="629606"/>
                </a:cubicBezTo>
                <a:cubicBezTo>
                  <a:pt x="11744292" y="629606"/>
                  <a:pt x="11744292" y="629606"/>
                  <a:pt x="11744292" y="629606"/>
                </a:cubicBezTo>
                <a:cubicBezTo>
                  <a:pt x="11740744" y="645093"/>
                  <a:pt x="11737197" y="648190"/>
                  <a:pt x="11730102" y="660580"/>
                </a:cubicBezTo>
                <a:cubicBezTo>
                  <a:pt x="11730102" y="663677"/>
                  <a:pt x="11730102" y="663677"/>
                  <a:pt x="11730102" y="663677"/>
                </a:cubicBezTo>
                <a:cubicBezTo>
                  <a:pt x="11733649" y="663677"/>
                  <a:pt x="11737197" y="663677"/>
                  <a:pt x="11740744" y="663677"/>
                </a:cubicBezTo>
                <a:cubicBezTo>
                  <a:pt x="11754933" y="663677"/>
                  <a:pt x="11765575" y="663677"/>
                  <a:pt x="11779764" y="666775"/>
                </a:cubicBezTo>
                <a:cubicBezTo>
                  <a:pt x="11857802" y="672969"/>
                  <a:pt x="11939387" y="697749"/>
                  <a:pt x="12006784" y="734918"/>
                </a:cubicBezTo>
                <a:cubicBezTo>
                  <a:pt x="12038709" y="747309"/>
                  <a:pt x="12070635" y="768991"/>
                  <a:pt x="12091917" y="793769"/>
                </a:cubicBezTo>
                <a:cubicBezTo>
                  <a:pt x="12102559" y="803062"/>
                  <a:pt x="12106105" y="812355"/>
                  <a:pt x="12113200" y="824743"/>
                </a:cubicBezTo>
                <a:cubicBezTo>
                  <a:pt x="12113200" y="834036"/>
                  <a:pt x="12109654" y="843329"/>
                  <a:pt x="12106105" y="852621"/>
                </a:cubicBezTo>
                <a:cubicBezTo>
                  <a:pt x="12102559" y="855718"/>
                  <a:pt x="12099012" y="858816"/>
                  <a:pt x="12095464" y="858816"/>
                </a:cubicBezTo>
                <a:cubicBezTo>
                  <a:pt x="12088369" y="861914"/>
                  <a:pt x="12081276" y="865011"/>
                  <a:pt x="12074181" y="865011"/>
                </a:cubicBezTo>
                <a:cubicBezTo>
                  <a:pt x="12056445" y="865011"/>
                  <a:pt x="12035163" y="865011"/>
                  <a:pt x="12013878" y="865011"/>
                </a:cubicBezTo>
                <a:cubicBezTo>
                  <a:pt x="11957123" y="858816"/>
                  <a:pt x="11896820" y="846426"/>
                  <a:pt x="11836519" y="834036"/>
                </a:cubicBezTo>
                <a:cubicBezTo>
                  <a:pt x="11772669" y="824743"/>
                  <a:pt x="11708820" y="815452"/>
                  <a:pt x="11641422" y="812355"/>
                </a:cubicBezTo>
                <a:cubicBezTo>
                  <a:pt x="11620139" y="812355"/>
                  <a:pt x="11595308" y="812355"/>
                  <a:pt x="11574026" y="812355"/>
                </a:cubicBezTo>
                <a:cubicBezTo>
                  <a:pt x="11581120" y="815452"/>
                  <a:pt x="11588214" y="821647"/>
                  <a:pt x="11591762" y="827841"/>
                </a:cubicBezTo>
                <a:cubicBezTo>
                  <a:pt x="11595308" y="834036"/>
                  <a:pt x="11602403" y="840231"/>
                  <a:pt x="11602403" y="849523"/>
                </a:cubicBezTo>
                <a:cubicBezTo>
                  <a:pt x="11602403" y="852621"/>
                  <a:pt x="11605950" y="855718"/>
                  <a:pt x="11605950" y="858816"/>
                </a:cubicBezTo>
                <a:cubicBezTo>
                  <a:pt x="11602403" y="858816"/>
                  <a:pt x="11602403" y="858816"/>
                  <a:pt x="11602403" y="861914"/>
                </a:cubicBezTo>
                <a:cubicBezTo>
                  <a:pt x="11602403" y="861914"/>
                  <a:pt x="11602403" y="861914"/>
                  <a:pt x="11598856" y="861914"/>
                </a:cubicBezTo>
                <a:cubicBezTo>
                  <a:pt x="11598856" y="865011"/>
                  <a:pt x="11595308" y="865011"/>
                  <a:pt x="11591762" y="865011"/>
                </a:cubicBezTo>
                <a:cubicBezTo>
                  <a:pt x="11588214" y="865011"/>
                  <a:pt x="11581120" y="865011"/>
                  <a:pt x="11577572" y="865011"/>
                </a:cubicBezTo>
                <a:cubicBezTo>
                  <a:pt x="11563384" y="865011"/>
                  <a:pt x="11549195" y="865011"/>
                  <a:pt x="11531459" y="865011"/>
                </a:cubicBezTo>
                <a:cubicBezTo>
                  <a:pt x="11492440" y="861914"/>
                  <a:pt x="11453421" y="861914"/>
                  <a:pt x="11414401" y="861914"/>
                </a:cubicBezTo>
                <a:cubicBezTo>
                  <a:pt x="11375382" y="861914"/>
                  <a:pt x="11336363" y="861914"/>
                  <a:pt x="11297343" y="865011"/>
                </a:cubicBezTo>
                <a:cubicBezTo>
                  <a:pt x="11286702" y="865011"/>
                  <a:pt x="11272513" y="865011"/>
                  <a:pt x="11261872" y="868108"/>
                </a:cubicBezTo>
                <a:cubicBezTo>
                  <a:pt x="11258324" y="868108"/>
                  <a:pt x="11254777" y="868108"/>
                  <a:pt x="11251229" y="868108"/>
                </a:cubicBezTo>
                <a:cubicBezTo>
                  <a:pt x="11251229" y="868108"/>
                  <a:pt x="11247683" y="871205"/>
                  <a:pt x="11247683" y="871205"/>
                </a:cubicBezTo>
                <a:cubicBezTo>
                  <a:pt x="11247683" y="886692"/>
                  <a:pt x="11247683" y="895985"/>
                  <a:pt x="11244136" y="908376"/>
                </a:cubicBezTo>
                <a:cubicBezTo>
                  <a:pt x="11247683" y="908376"/>
                  <a:pt x="11247683" y="908376"/>
                  <a:pt x="11251229" y="908376"/>
                </a:cubicBezTo>
                <a:cubicBezTo>
                  <a:pt x="11258324" y="908376"/>
                  <a:pt x="11265419" y="902180"/>
                  <a:pt x="11272513" y="902180"/>
                </a:cubicBezTo>
                <a:cubicBezTo>
                  <a:pt x="11325722" y="895985"/>
                  <a:pt x="11378929" y="902180"/>
                  <a:pt x="11425042" y="920765"/>
                </a:cubicBezTo>
                <a:cubicBezTo>
                  <a:pt x="11446326" y="930058"/>
                  <a:pt x="11471157" y="939350"/>
                  <a:pt x="11488893" y="957934"/>
                </a:cubicBezTo>
                <a:cubicBezTo>
                  <a:pt x="11495987" y="964128"/>
                  <a:pt x="11503081" y="973421"/>
                  <a:pt x="11503081" y="982713"/>
                </a:cubicBezTo>
                <a:cubicBezTo>
                  <a:pt x="11510176" y="992006"/>
                  <a:pt x="11510176" y="1001298"/>
                  <a:pt x="11506628" y="1010590"/>
                </a:cubicBezTo>
                <a:cubicBezTo>
                  <a:pt x="11510176" y="1016785"/>
                  <a:pt x="11506628" y="1019883"/>
                  <a:pt x="11503081" y="1022981"/>
                </a:cubicBezTo>
                <a:cubicBezTo>
                  <a:pt x="11499535" y="1029175"/>
                  <a:pt x="11495987" y="1032272"/>
                  <a:pt x="11492440" y="1035370"/>
                </a:cubicBezTo>
                <a:cubicBezTo>
                  <a:pt x="11481799" y="1041565"/>
                  <a:pt x="11467609" y="1047761"/>
                  <a:pt x="11453421" y="1050857"/>
                </a:cubicBezTo>
                <a:cubicBezTo>
                  <a:pt x="11414401" y="1060150"/>
                  <a:pt x="11375382" y="1063246"/>
                  <a:pt x="11336363" y="1063246"/>
                </a:cubicBezTo>
                <a:cubicBezTo>
                  <a:pt x="11293796" y="1069442"/>
                  <a:pt x="11251229" y="1069442"/>
                  <a:pt x="11208664" y="1072539"/>
                </a:cubicBezTo>
                <a:cubicBezTo>
                  <a:pt x="11180286" y="1075637"/>
                  <a:pt x="11148361" y="1078734"/>
                  <a:pt x="11119983" y="1094221"/>
                </a:cubicBezTo>
                <a:cubicBezTo>
                  <a:pt x="11006472" y="1153073"/>
                  <a:pt x="10885867" y="1149975"/>
                  <a:pt x="10775905" y="1221217"/>
                </a:cubicBezTo>
                <a:cubicBezTo>
                  <a:pt x="10754621" y="1233606"/>
                  <a:pt x="10736885" y="1242899"/>
                  <a:pt x="10715601" y="1252191"/>
                </a:cubicBezTo>
                <a:cubicBezTo>
                  <a:pt x="10658847" y="1295555"/>
                  <a:pt x="10602091" y="1342017"/>
                  <a:pt x="10541789" y="1385382"/>
                </a:cubicBezTo>
                <a:cubicBezTo>
                  <a:pt x="10545337" y="1385382"/>
                  <a:pt x="10545337" y="1388479"/>
                  <a:pt x="10545337" y="1391577"/>
                </a:cubicBezTo>
                <a:cubicBezTo>
                  <a:pt x="10548883" y="1397771"/>
                  <a:pt x="10548883" y="1407064"/>
                  <a:pt x="10548883" y="1413259"/>
                </a:cubicBezTo>
                <a:cubicBezTo>
                  <a:pt x="10545337" y="1425648"/>
                  <a:pt x="10541789" y="1434941"/>
                  <a:pt x="10534695" y="1444233"/>
                </a:cubicBezTo>
                <a:cubicBezTo>
                  <a:pt x="10531147" y="1447330"/>
                  <a:pt x="10524053" y="1450428"/>
                  <a:pt x="10516959" y="1456623"/>
                </a:cubicBezTo>
                <a:cubicBezTo>
                  <a:pt x="10509865" y="1459720"/>
                  <a:pt x="10502770" y="1462817"/>
                  <a:pt x="10495675" y="1465915"/>
                </a:cubicBezTo>
                <a:cubicBezTo>
                  <a:pt x="10481487" y="1469013"/>
                  <a:pt x="10467297" y="1475208"/>
                  <a:pt x="10449561" y="1478306"/>
                </a:cubicBezTo>
                <a:cubicBezTo>
                  <a:pt x="10449561" y="1481403"/>
                  <a:pt x="10449561" y="1481403"/>
                  <a:pt x="10446015" y="1481403"/>
                </a:cubicBezTo>
                <a:cubicBezTo>
                  <a:pt x="10446015" y="1484500"/>
                  <a:pt x="10446015" y="1484500"/>
                  <a:pt x="10446015" y="1484500"/>
                </a:cubicBezTo>
                <a:cubicBezTo>
                  <a:pt x="10446015" y="1487597"/>
                  <a:pt x="10449561" y="1490695"/>
                  <a:pt x="10449561" y="1493791"/>
                </a:cubicBezTo>
                <a:cubicBezTo>
                  <a:pt x="10453109" y="1499987"/>
                  <a:pt x="10460203" y="1506182"/>
                  <a:pt x="10467297" y="1512377"/>
                </a:cubicBezTo>
                <a:cubicBezTo>
                  <a:pt x="10467297" y="1515475"/>
                  <a:pt x="10470845" y="1521669"/>
                  <a:pt x="10470845" y="1524766"/>
                </a:cubicBezTo>
                <a:cubicBezTo>
                  <a:pt x="10470845" y="1527864"/>
                  <a:pt x="10467297" y="1527864"/>
                  <a:pt x="10467297" y="1530962"/>
                </a:cubicBezTo>
                <a:cubicBezTo>
                  <a:pt x="10467297" y="1530962"/>
                  <a:pt x="10467297" y="1534059"/>
                  <a:pt x="10467297" y="1534059"/>
                </a:cubicBezTo>
                <a:cubicBezTo>
                  <a:pt x="10467297" y="1537156"/>
                  <a:pt x="10463751" y="1537156"/>
                  <a:pt x="10460203" y="1537156"/>
                </a:cubicBezTo>
                <a:cubicBezTo>
                  <a:pt x="10460203" y="1540253"/>
                  <a:pt x="10456656" y="1540253"/>
                  <a:pt x="10453109" y="1540253"/>
                </a:cubicBezTo>
                <a:cubicBezTo>
                  <a:pt x="10446015" y="1543351"/>
                  <a:pt x="10438920" y="1543351"/>
                  <a:pt x="10431825" y="1543351"/>
                </a:cubicBezTo>
                <a:cubicBezTo>
                  <a:pt x="10403448" y="1546449"/>
                  <a:pt x="10371524" y="1561936"/>
                  <a:pt x="10343147" y="1574326"/>
                </a:cubicBezTo>
                <a:cubicBezTo>
                  <a:pt x="10307674" y="1596008"/>
                  <a:pt x="10268654" y="1620787"/>
                  <a:pt x="10233182" y="1645567"/>
                </a:cubicBezTo>
                <a:cubicBezTo>
                  <a:pt x="10197711" y="1673444"/>
                  <a:pt x="10162239" y="1701320"/>
                  <a:pt x="10126767" y="1732295"/>
                </a:cubicBezTo>
                <a:cubicBezTo>
                  <a:pt x="10116125" y="1747782"/>
                  <a:pt x="10101936" y="1760173"/>
                  <a:pt x="10087747" y="1775660"/>
                </a:cubicBezTo>
                <a:cubicBezTo>
                  <a:pt x="10080653" y="1784952"/>
                  <a:pt x="10073559" y="1797342"/>
                  <a:pt x="10066463" y="1812829"/>
                </a:cubicBezTo>
                <a:cubicBezTo>
                  <a:pt x="10066463" y="1812829"/>
                  <a:pt x="10062917" y="1815927"/>
                  <a:pt x="10062917" y="1815927"/>
                </a:cubicBezTo>
                <a:cubicBezTo>
                  <a:pt x="10062917" y="1815927"/>
                  <a:pt x="10059369" y="1819024"/>
                  <a:pt x="10059369" y="1819024"/>
                </a:cubicBezTo>
                <a:cubicBezTo>
                  <a:pt x="10055823" y="1825218"/>
                  <a:pt x="10048727" y="1828316"/>
                  <a:pt x="10045181" y="1834511"/>
                </a:cubicBezTo>
                <a:cubicBezTo>
                  <a:pt x="10034539" y="1840706"/>
                  <a:pt x="10027445" y="1846900"/>
                  <a:pt x="10016803" y="1856193"/>
                </a:cubicBezTo>
                <a:cubicBezTo>
                  <a:pt x="10013255" y="1859291"/>
                  <a:pt x="10006161" y="1862389"/>
                  <a:pt x="10006161" y="1865486"/>
                </a:cubicBezTo>
                <a:cubicBezTo>
                  <a:pt x="10006161" y="1868583"/>
                  <a:pt x="10002614" y="1868583"/>
                  <a:pt x="10002614" y="1871680"/>
                </a:cubicBezTo>
                <a:cubicBezTo>
                  <a:pt x="10002614" y="1874778"/>
                  <a:pt x="10002614" y="1874778"/>
                  <a:pt x="10002614" y="1874778"/>
                </a:cubicBezTo>
                <a:cubicBezTo>
                  <a:pt x="10006161" y="1874778"/>
                  <a:pt x="10006161" y="1874778"/>
                  <a:pt x="10006161" y="1874778"/>
                </a:cubicBezTo>
                <a:cubicBezTo>
                  <a:pt x="10013255" y="1874778"/>
                  <a:pt x="10020350" y="1874778"/>
                  <a:pt x="10030991" y="1871680"/>
                </a:cubicBezTo>
                <a:cubicBezTo>
                  <a:pt x="10080653" y="1856193"/>
                  <a:pt x="10126767" y="1825218"/>
                  <a:pt x="10176427" y="1784952"/>
                </a:cubicBezTo>
                <a:cubicBezTo>
                  <a:pt x="10201257" y="1766367"/>
                  <a:pt x="10226089" y="1744685"/>
                  <a:pt x="10247371" y="1719906"/>
                </a:cubicBezTo>
                <a:cubicBezTo>
                  <a:pt x="10265107" y="1695126"/>
                  <a:pt x="10279295" y="1673444"/>
                  <a:pt x="10293485" y="1648664"/>
                </a:cubicBezTo>
                <a:cubicBezTo>
                  <a:pt x="10293485" y="1645567"/>
                  <a:pt x="10297031" y="1639371"/>
                  <a:pt x="10300579" y="1639371"/>
                </a:cubicBezTo>
                <a:cubicBezTo>
                  <a:pt x="10304126" y="1633177"/>
                  <a:pt x="10307674" y="1630080"/>
                  <a:pt x="10311221" y="1626982"/>
                </a:cubicBezTo>
                <a:cubicBezTo>
                  <a:pt x="10321862" y="1620787"/>
                  <a:pt x="10332503" y="1617690"/>
                  <a:pt x="10343147" y="1614593"/>
                </a:cubicBezTo>
                <a:cubicBezTo>
                  <a:pt x="10371524" y="1602202"/>
                  <a:pt x="10403448" y="1596008"/>
                  <a:pt x="10431825" y="1586715"/>
                </a:cubicBezTo>
                <a:cubicBezTo>
                  <a:pt x="10460203" y="1577424"/>
                  <a:pt x="10495675" y="1568131"/>
                  <a:pt x="10524053" y="1549546"/>
                </a:cubicBezTo>
                <a:cubicBezTo>
                  <a:pt x="10541789" y="1543351"/>
                  <a:pt x="10552431" y="1530962"/>
                  <a:pt x="10563073" y="1521669"/>
                </a:cubicBezTo>
                <a:cubicBezTo>
                  <a:pt x="10577261" y="1509279"/>
                  <a:pt x="10584355" y="1496889"/>
                  <a:pt x="10591450" y="1481403"/>
                </a:cubicBezTo>
                <a:cubicBezTo>
                  <a:pt x="10594997" y="1478306"/>
                  <a:pt x="10598545" y="1475208"/>
                  <a:pt x="10598545" y="1472110"/>
                </a:cubicBezTo>
                <a:cubicBezTo>
                  <a:pt x="10602091" y="1469013"/>
                  <a:pt x="10609187" y="1465915"/>
                  <a:pt x="10609187" y="1465915"/>
                </a:cubicBezTo>
                <a:cubicBezTo>
                  <a:pt x="10619827" y="1459720"/>
                  <a:pt x="10626923" y="1456623"/>
                  <a:pt x="10637564" y="1456623"/>
                </a:cubicBezTo>
                <a:cubicBezTo>
                  <a:pt x="10655300" y="1453526"/>
                  <a:pt x="10676583" y="1453526"/>
                  <a:pt x="10697867" y="1456623"/>
                </a:cubicBezTo>
                <a:cubicBezTo>
                  <a:pt x="10704960" y="1456623"/>
                  <a:pt x="10712055" y="1459720"/>
                  <a:pt x="10719149" y="1462817"/>
                </a:cubicBezTo>
                <a:cubicBezTo>
                  <a:pt x="10722696" y="1462817"/>
                  <a:pt x="10726244" y="1465915"/>
                  <a:pt x="10729791" y="1465915"/>
                </a:cubicBezTo>
                <a:cubicBezTo>
                  <a:pt x="10729791" y="1469013"/>
                  <a:pt x="10733337" y="1469013"/>
                  <a:pt x="10733337" y="1472110"/>
                </a:cubicBezTo>
                <a:cubicBezTo>
                  <a:pt x="10733337" y="1475208"/>
                  <a:pt x="10733337" y="1475208"/>
                  <a:pt x="10733337" y="1475208"/>
                </a:cubicBezTo>
                <a:cubicBezTo>
                  <a:pt x="10733337" y="1475208"/>
                  <a:pt x="10733337" y="1475208"/>
                  <a:pt x="10733337" y="1478306"/>
                </a:cubicBezTo>
                <a:cubicBezTo>
                  <a:pt x="10729791" y="1478306"/>
                  <a:pt x="10729791" y="1481403"/>
                  <a:pt x="10729791" y="1481403"/>
                </a:cubicBezTo>
                <a:cubicBezTo>
                  <a:pt x="10729791" y="1481403"/>
                  <a:pt x="10729791" y="1484500"/>
                  <a:pt x="10726244" y="1484500"/>
                </a:cubicBezTo>
                <a:cubicBezTo>
                  <a:pt x="10719149" y="1493791"/>
                  <a:pt x="10708508" y="1493791"/>
                  <a:pt x="10697867" y="1496889"/>
                </a:cubicBezTo>
                <a:cubicBezTo>
                  <a:pt x="10683677" y="1503084"/>
                  <a:pt x="10665941" y="1509279"/>
                  <a:pt x="10651752" y="1521669"/>
                </a:cubicBezTo>
                <a:cubicBezTo>
                  <a:pt x="10648205" y="1521669"/>
                  <a:pt x="10648205" y="1521669"/>
                  <a:pt x="10644659" y="1524766"/>
                </a:cubicBezTo>
                <a:cubicBezTo>
                  <a:pt x="10644659" y="1524766"/>
                  <a:pt x="10644659" y="1527864"/>
                  <a:pt x="10644659" y="1530962"/>
                </a:cubicBezTo>
                <a:cubicBezTo>
                  <a:pt x="10641111" y="1534059"/>
                  <a:pt x="10644659" y="1537156"/>
                  <a:pt x="10644659" y="1540253"/>
                </a:cubicBezTo>
                <a:cubicBezTo>
                  <a:pt x="10648205" y="1565033"/>
                  <a:pt x="10662395" y="1580520"/>
                  <a:pt x="10665941" y="1605300"/>
                </a:cubicBezTo>
                <a:cubicBezTo>
                  <a:pt x="10665941" y="1611495"/>
                  <a:pt x="10665941" y="1617690"/>
                  <a:pt x="10665941" y="1620787"/>
                </a:cubicBezTo>
                <a:cubicBezTo>
                  <a:pt x="10669488" y="1623884"/>
                  <a:pt x="10669488" y="1623884"/>
                  <a:pt x="10669488" y="1626982"/>
                </a:cubicBezTo>
                <a:cubicBezTo>
                  <a:pt x="10673036" y="1626982"/>
                  <a:pt x="10673036" y="1626982"/>
                  <a:pt x="10673036" y="1626982"/>
                </a:cubicBezTo>
                <a:cubicBezTo>
                  <a:pt x="10673036" y="1623884"/>
                  <a:pt x="10676583" y="1623884"/>
                  <a:pt x="10673036" y="1620787"/>
                </a:cubicBezTo>
                <a:cubicBezTo>
                  <a:pt x="10680131" y="1617690"/>
                  <a:pt x="10680131" y="1614593"/>
                  <a:pt x="10683677" y="1611495"/>
                </a:cubicBezTo>
                <a:cubicBezTo>
                  <a:pt x="10690772" y="1599106"/>
                  <a:pt x="10697867" y="1586715"/>
                  <a:pt x="10704960" y="1577424"/>
                </a:cubicBezTo>
                <a:cubicBezTo>
                  <a:pt x="10715601" y="1561936"/>
                  <a:pt x="10729791" y="1552644"/>
                  <a:pt x="10747527" y="1546449"/>
                </a:cubicBezTo>
                <a:cubicBezTo>
                  <a:pt x="10772357" y="1537156"/>
                  <a:pt x="10793641" y="1537156"/>
                  <a:pt x="10811377" y="1540253"/>
                </a:cubicBezTo>
                <a:cubicBezTo>
                  <a:pt x="10832659" y="1543351"/>
                  <a:pt x="10850395" y="1552644"/>
                  <a:pt x="10864585" y="1561936"/>
                </a:cubicBezTo>
                <a:cubicBezTo>
                  <a:pt x="10878773" y="1568131"/>
                  <a:pt x="10896509" y="1574326"/>
                  <a:pt x="10914245" y="1571228"/>
                </a:cubicBezTo>
                <a:cubicBezTo>
                  <a:pt x="10921340" y="1571228"/>
                  <a:pt x="10931981" y="1568131"/>
                  <a:pt x="10939076" y="1561936"/>
                </a:cubicBezTo>
                <a:cubicBezTo>
                  <a:pt x="10949717" y="1555740"/>
                  <a:pt x="10963907" y="1546449"/>
                  <a:pt x="10971001" y="1537156"/>
                </a:cubicBezTo>
                <a:cubicBezTo>
                  <a:pt x="10971001" y="1537156"/>
                  <a:pt x="10974548" y="1537156"/>
                  <a:pt x="10974548" y="1534059"/>
                </a:cubicBezTo>
                <a:cubicBezTo>
                  <a:pt x="10978095" y="1534059"/>
                  <a:pt x="10978095" y="1530962"/>
                  <a:pt x="10978095" y="1530962"/>
                </a:cubicBezTo>
                <a:cubicBezTo>
                  <a:pt x="10981643" y="1530962"/>
                  <a:pt x="10985189" y="1530962"/>
                  <a:pt x="10992284" y="1530962"/>
                </a:cubicBezTo>
                <a:cubicBezTo>
                  <a:pt x="10999379" y="1530962"/>
                  <a:pt x="11006472" y="1534059"/>
                  <a:pt x="11013567" y="1537156"/>
                </a:cubicBezTo>
                <a:cubicBezTo>
                  <a:pt x="11020661" y="1540253"/>
                  <a:pt x="11024209" y="1546449"/>
                  <a:pt x="11031303" y="1552644"/>
                </a:cubicBezTo>
                <a:cubicBezTo>
                  <a:pt x="11031303" y="1552644"/>
                  <a:pt x="11031303" y="1555740"/>
                  <a:pt x="11034851" y="1558838"/>
                </a:cubicBezTo>
                <a:cubicBezTo>
                  <a:pt x="11031303" y="1561936"/>
                  <a:pt x="11031303" y="1561936"/>
                  <a:pt x="11031303" y="1561936"/>
                </a:cubicBezTo>
                <a:cubicBezTo>
                  <a:pt x="11031303" y="1565033"/>
                  <a:pt x="11031303" y="1565033"/>
                  <a:pt x="11031303" y="1565033"/>
                </a:cubicBezTo>
                <a:cubicBezTo>
                  <a:pt x="11027757" y="1568131"/>
                  <a:pt x="11027757" y="1571228"/>
                  <a:pt x="11024209" y="1571228"/>
                </a:cubicBezTo>
                <a:cubicBezTo>
                  <a:pt x="11020661" y="1574326"/>
                  <a:pt x="11013567" y="1577424"/>
                  <a:pt x="11010020" y="1577424"/>
                </a:cubicBezTo>
                <a:cubicBezTo>
                  <a:pt x="10999379" y="1586715"/>
                  <a:pt x="10985189" y="1592911"/>
                  <a:pt x="10971001" y="1599106"/>
                </a:cubicBezTo>
                <a:cubicBezTo>
                  <a:pt x="10956812" y="1608398"/>
                  <a:pt x="10942623" y="1614593"/>
                  <a:pt x="10924887" y="1620787"/>
                </a:cubicBezTo>
                <a:cubicBezTo>
                  <a:pt x="10946171" y="1617690"/>
                  <a:pt x="10967453" y="1614593"/>
                  <a:pt x="10985189" y="1611495"/>
                </a:cubicBezTo>
                <a:cubicBezTo>
                  <a:pt x="10992284" y="1611495"/>
                  <a:pt x="11002925" y="1611495"/>
                  <a:pt x="11006472" y="1614593"/>
                </a:cubicBezTo>
                <a:cubicBezTo>
                  <a:pt x="11010020" y="1614593"/>
                  <a:pt x="11006472" y="1617690"/>
                  <a:pt x="11006472" y="1617690"/>
                </a:cubicBezTo>
                <a:cubicBezTo>
                  <a:pt x="11006472" y="1620787"/>
                  <a:pt x="11002925" y="1620787"/>
                  <a:pt x="11002925" y="1620787"/>
                </a:cubicBezTo>
                <a:cubicBezTo>
                  <a:pt x="10999379" y="1620787"/>
                  <a:pt x="10999379" y="1623884"/>
                  <a:pt x="10995831" y="1623884"/>
                </a:cubicBezTo>
                <a:cubicBezTo>
                  <a:pt x="10995831" y="1626982"/>
                  <a:pt x="10992284" y="1626982"/>
                  <a:pt x="10988737" y="1626982"/>
                </a:cubicBezTo>
                <a:cubicBezTo>
                  <a:pt x="10985189" y="1630080"/>
                  <a:pt x="10981643" y="1630080"/>
                  <a:pt x="10978095" y="1633177"/>
                </a:cubicBezTo>
                <a:cubicBezTo>
                  <a:pt x="10967453" y="1636275"/>
                  <a:pt x="10956812" y="1639371"/>
                  <a:pt x="10946171" y="1642469"/>
                </a:cubicBezTo>
                <a:cubicBezTo>
                  <a:pt x="10914245" y="1654860"/>
                  <a:pt x="10882321" y="1661054"/>
                  <a:pt x="10850395" y="1673444"/>
                </a:cubicBezTo>
                <a:cubicBezTo>
                  <a:pt x="10804282" y="1688931"/>
                  <a:pt x="10761717" y="1704418"/>
                  <a:pt x="10719149" y="1723003"/>
                </a:cubicBezTo>
                <a:cubicBezTo>
                  <a:pt x="10719149" y="1723003"/>
                  <a:pt x="10719149" y="1726100"/>
                  <a:pt x="10715601" y="1726100"/>
                </a:cubicBezTo>
                <a:cubicBezTo>
                  <a:pt x="10719149" y="1741588"/>
                  <a:pt x="10719149" y="1747782"/>
                  <a:pt x="10719149" y="1763271"/>
                </a:cubicBezTo>
                <a:cubicBezTo>
                  <a:pt x="10722696" y="1763271"/>
                  <a:pt x="10722696" y="1763271"/>
                  <a:pt x="10726244" y="1760173"/>
                </a:cubicBezTo>
                <a:cubicBezTo>
                  <a:pt x="10733337" y="1753978"/>
                  <a:pt x="10736885" y="1747782"/>
                  <a:pt x="10743981" y="1744685"/>
                </a:cubicBezTo>
                <a:cubicBezTo>
                  <a:pt x="10793641" y="1716809"/>
                  <a:pt x="10843302" y="1704418"/>
                  <a:pt x="10889415" y="1698224"/>
                </a:cubicBezTo>
                <a:cubicBezTo>
                  <a:pt x="10914245" y="1695126"/>
                  <a:pt x="10935529" y="1698224"/>
                  <a:pt x="10953265" y="1704418"/>
                </a:cubicBezTo>
                <a:cubicBezTo>
                  <a:pt x="10963907" y="1707516"/>
                  <a:pt x="10971001" y="1710613"/>
                  <a:pt x="10978095" y="1716809"/>
                </a:cubicBezTo>
                <a:cubicBezTo>
                  <a:pt x="10985189" y="1726100"/>
                  <a:pt x="10988737" y="1732295"/>
                  <a:pt x="10988737" y="1741588"/>
                </a:cubicBezTo>
                <a:cubicBezTo>
                  <a:pt x="10988737" y="1747782"/>
                  <a:pt x="10988737" y="1753978"/>
                  <a:pt x="10988737" y="1757074"/>
                </a:cubicBezTo>
                <a:cubicBezTo>
                  <a:pt x="10985189" y="1763271"/>
                  <a:pt x="10981643" y="1769465"/>
                  <a:pt x="10978095" y="1772562"/>
                </a:cubicBezTo>
                <a:cubicBezTo>
                  <a:pt x="10967453" y="1784952"/>
                  <a:pt x="10956812" y="1794244"/>
                  <a:pt x="10946171" y="1803536"/>
                </a:cubicBezTo>
                <a:cubicBezTo>
                  <a:pt x="10910699" y="1828316"/>
                  <a:pt x="10871679" y="1846900"/>
                  <a:pt x="10836207" y="1862389"/>
                </a:cubicBezTo>
                <a:cubicBezTo>
                  <a:pt x="10797187" y="1884070"/>
                  <a:pt x="10754621" y="1902655"/>
                  <a:pt x="10715601" y="1924336"/>
                </a:cubicBezTo>
                <a:cubicBezTo>
                  <a:pt x="10690772" y="1939823"/>
                  <a:pt x="10658847" y="1952214"/>
                  <a:pt x="10634015" y="1973896"/>
                </a:cubicBezTo>
                <a:cubicBezTo>
                  <a:pt x="10531147" y="2066818"/>
                  <a:pt x="10421184" y="2097791"/>
                  <a:pt x="10321862" y="2187618"/>
                </a:cubicBezTo>
                <a:cubicBezTo>
                  <a:pt x="10293485" y="2215494"/>
                  <a:pt x="10272202" y="2230981"/>
                  <a:pt x="10247371" y="2246469"/>
                </a:cubicBezTo>
                <a:cubicBezTo>
                  <a:pt x="10222541" y="2258859"/>
                  <a:pt x="10204805" y="2274345"/>
                  <a:pt x="10187068" y="2286736"/>
                </a:cubicBezTo>
                <a:cubicBezTo>
                  <a:pt x="10116125" y="2330100"/>
                  <a:pt x="10048727" y="2367270"/>
                  <a:pt x="9977783" y="2407536"/>
                </a:cubicBezTo>
                <a:cubicBezTo>
                  <a:pt x="9779140" y="2515946"/>
                  <a:pt x="9576950" y="2615065"/>
                  <a:pt x="9374759" y="2707988"/>
                </a:cubicBezTo>
                <a:cubicBezTo>
                  <a:pt x="9310910" y="2735866"/>
                  <a:pt x="9140643" y="2940296"/>
                  <a:pt x="8874603" y="2943393"/>
                </a:cubicBezTo>
                <a:cubicBezTo>
                  <a:pt x="8512788" y="2949589"/>
                  <a:pt x="8555355" y="2906224"/>
                  <a:pt x="8661772" y="3491641"/>
                </a:cubicBezTo>
                <a:cubicBezTo>
                  <a:pt x="8679508" y="3600052"/>
                  <a:pt x="8711432" y="3696073"/>
                  <a:pt x="8743358" y="3795191"/>
                </a:cubicBezTo>
                <a:cubicBezTo>
                  <a:pt x="8775282" y="3891211"/>
                  <a:pt x="8778828" y="4129715"/>
                  <a:pt x="8693696" y="4132812"/>
                </a:cubicBezTo>
                <a:cubicBezTo>
                  <a:pt x="8647582" y="4135909"/>
                  <a:pt x="8619205" y="4101838"/>
                  <a:pt x="8605015" y="3816873"/>
                </a:cubicBezTo>
                <a:cubicBezTo>
                  <a:pt x="8601469" y="3708462"/>
                  <a:pt x="8597922" y="3600052"/>
                  <a:pt x="8597922" y="3497836"/>
                </a:cubicBezTo>
                <a:cubicBezTo>
                  <a:pt x="8597922" y="3438985"/>
                  <a:pt x="8594374" y="3386328"/>
                  <a:pt x="8594374" y="3333672"/>
                </a:cubicBezTo>
                <a:cubicBezTo>
                  <a:pt x="8587279" y="3092071"/>
                  <a:pt x="8626300" y="3054902"/>
                  <a:pt x="8420561" y="3126143"/>
                </a:cubicBezTo>
                <a:cubicBezTo>
                  <a:pt x="8342522" y="3154020"/>
                  <a:pt x="8275126" y="3154020"/>
                  <a:pt x="8260936" y="3200482"/>
                </a:cubicBezTo>
                <a:cubicBezTo>
                  <a:pt x="8257390" y="3222164"/>
                  <a:pt x="8260936" y="3271723"/>
                  <a:pt x="8268031" y="3305794"/>
                </a:cubicBezTo>
                <a:cubicBezTo>
                  <a:pt x="8310598" y="3457570"/>
                  <a:pt x="8239654" y="3531908"/>
                  <a:pt x="8225464" y="3358452"/>
                </a:cubicBezTo>
                <a:cubicBezTo>
                  <a:pt x="8225464" y="3339867"/>
                  <a:pt x="8225464" y="3305794"/>
                  <a:pt x="8236107" y="3271723"/>
                </a:cubicBezTo>
                <a:cubicBezTo>
                  <a:pt x="8260936" y="3150923"/>
                  <a:pt x="8271579" y="3191189"/>
                  <a:pt x="8133237" y="3194287"/>
                </a:cubicBezTo>
                <a:cubicBezTo>
                  <a:pt x="7980709" y="3200482"/>
                  <a:pt x="7835273" y="3237651"/>
                  <a:pt x="7867197" y="3414205"/>
                </a:cubicBezTo>
                <a:cubicBezTo>
                  <a:pt x="7881387" y="3504032"/>
                  <a:pt x="7923952" y="3584565"/>
                  <a:pt x="7923952" y="3689877"/>
                </a:cubicBezTo>
                <a:cubicBezTo>
                  <a:pt x="7923952" y="3807581"/>
                  <a:pt x="7892028" y="3894309"/>
                  <a:pt x="7860103" y="3711560"/>
                </a:cubicBezTo>
                <a:cubicBezTo>
                  <a:pt x="7853009" y="3671293"/>
                  <a:pt x="7860103" y="3541201"/>
                  <a:pt x="7856556" y="3423498"/>
                </a:cubicBezTo>
                <a:cubicBezTo>
                  <a:pt x="7845915" y="3222164"/>
                  <a:pt x="7824630" y="3277918"/>
                  <a:pt x="7668554" y="3302698"/>
                </a:cubicBezTo>
                <a:cubicBezTo>
                  <a:pt x="7466366" y="3336769"/>
                  <a:pt x="7512477" y="3355354"/>
                  <a:pt x="7530213" y="3600052"/>
                </a:cubicBezTo>
                <a:cubicBezTo>
                  <a:pt x="7551496" y="3878822"/>
                  <a:pt x="7601157" y="4160689"/>
                  <a:pt x="7590516" y="4420874"/>
                </a:cubicBezTo>
                <a:cubicBezTo>
                  <a:pt x="7586968" y="4585039"/>
                  <a:pt x="7597609" y="4671768"/>
                  <a:pt x="7491194" y="4718230"/>
                </a:cubicBezTo>
                <a:cubicBezTo>
                  <a:pt x="7413156" y="4752301"/>
                  <a:pt x="7384779" y="4594332"/>
                  <a:pt x="7448631" y="4380608"/>
                </a:cubicBezTo>
                <a:cubicBezTo>
                  <a:pt x="7491194" y="4225736"/>
                  <a:pt x="7608252" y="3339867"/>
                  <a:pt x="7416703" y="3336769"/>
                </a:cubicBezTo>
                <a:cubicBezTo>
                  <a:pt x="7249985" y="3333672"/>
                  <a:pt x="7203870" y="3194287"/>
                  <a:pt x="7221608" y="3457570"/>
                </a:cubicBezTo>
                <a:cubicBezTo>
                  <a:pt x="7228701" y="3541201"/>
                  <a:pt x="7257082" y="3723950"/>
                  <a:pt x="7242890" y="3807581"/>
                </a:cubicBezTo>
                <a:cubicBezTo>
                  <a:pt x="7235797" y="3841653"/>
                  <a:pt x="7221608" y="3860237"/>
                  <a:pt x="7207419" y="3863335"/>
                </a:cubicBezTo>
                <a:cubicBezTo>
                  <a:pt x="7168402" y="3866433"/>
                  <a:pt x="7161306" y="3782801"/>
                  <a:pt x="7171949" y="3689877"/>
                </a:cubicBezTo>
                <a:cubicBezTo>
                  <a:pt x="7182589" y="3615539"/>
                  <a:pt x="7214513" y="3535006"/>
                  <a:pt x="7207419" y="3479252"/>
                </a:cubicBezTo>
                <a:cubicBezTo>
                  <a:pt x="7186135" y="3256236"/>
                  <a:pt x="7150666" y="3268625"/>
                  <a:pt x="7072628" y="3311990"/>
                </a:cubicBezTo>
                <a:cubicBezTo>
                  <a:pt x="7008777" y="3346061"/>
                  <a:pt x="6927191" y="3315087"/>
                  <a:pt x="6842060" y="3318185"/>
                </a:cubicBezTo>
                <a:cubicBezTo>
                  <a:pt x="6746284" y="3321282"/>
                  <a:pt x="6693076" y="3274820"/>
                  <a:pt x="6735642" y="3392523"/>
                </a:cubicBezTo>
                <a:cubicBezTo>
                  <a:pt x="6856247" y="3674390"/>
                  <a:pt x="6536999" y="3640319"/>
                  <a:pt x="6590207" y="3420401"/>
                </a:cubicBezTo>
                <a:cubicBezTo>
                  <a:pt x="6618585" y="3271723"/>
                  <a:pt x="6774664" y="3281016"/>
                  <a:pt x="6547642" y="3253138"/>
                </a:cubicBezTo>
                <a:cubicBezTo>
                  <a:pt x="6398660" y="3234554"/>
                  <a:pt x="6235487" y="3209774"/>
                  <a:pt x="6175185" y="3315087"/>
                </a:cubicBezTo>
                <a:cubicBezTo>
                  <a:pt x="6107789" y="3435888"/>
                  <a:pt x="6224845" y="3863335"/>
                  <a:pt x="6235487" y="4018207"/>
                </a:cubicBezTo>
                <a:cubicBezTo>
                  <a:pt x="6249675" y="4222638"/>
                  <a:pt x="6317072" y="4386803"/>
                  <a:pt x="6200016" y="4374414"/>
                </a:cubicBezTo>
                <a:cubicBezTo>
                  <a:pt x="6107789" y="4365121"/>
                  <a:pt x="6121977" y="4216443"/>
                  <a:pt x="6153902" y="4021304"/>
                </a:cubicBezTo>
                <a:cubicBezTo>
                  <a:pt x="6182280" y="3838555"/>
                  <a:pt x="6139713" y="3562883"/>
                  <a:pt x="6125525" y="3377036"/>
                </a:cubicBezTo>
                <a:cubicBezTo>
                  <a:pt x="6118874" y="3282177"/>
                  <a:pt x="6041556" y="3230875"/>
                  <a:pt x="5957656" y="3210276"/>
                </a:cubicBezTo>
                <a:lnTo>
                  <a:pt x="5940846" y="3207361"/>
                </a:lnTo>
                <a:lnTo>
                  <a:pt x="5943892" y="3224189"/>
                </a:lnTo>
                <a:cubicBezTo>
                  <a:pt x="5957111" y="3294215"/>
                  <a:pt x="5974819" y="3381875"/>
                  <a:pt x="5994772" y="3491641"/>
                </a:cubicBezTo>
                <a:cubicBezTo>
                  <a:pt x="6012508" y="3600052"/>
                  <a:pt x="6044433" y="3696073"/>
                  <a:pt x="6076358" y="3795191"/>
                </a:cubicBezTo>
                <a:cubicBezTo>
                  <a:pt x="6108283" y="3891211"/>
                  <a:pt x="6111829" y="4129715"/>
                  <a:pt x="6026696" y="4132812"/>
                </a:cubicBezTo>
                <a:cubicBezTo>
                  <a:pt x="5980582" y="4135909"/>
                  <a:pt x="5952206" y="4101838"/>
                  <a:pt x="5938015" y="3816873"/>
                </a:cubicBezTo>
                <a:cubicBezTo>
                  <a:pt x="5934469" y="3708462"/>
                  <a:pt x="5930922" y="3600052"/>
                  <a:pt x="5930922" y="3497836"/>
                </a:cubicBezTo>
                <a:cubicBezTo>
                  <a:pt x="5930922" y="3438985"/>
                  <a:pt x="5927375" y="3386328"/>
                  <a:pt x="5927375" y="3333672"/>
                </a:cubicBezTo>
                <a:cubicBezTo>
                  <a:pt x="5926488" y="3303472"/>
                  <a:pt x="5926321" y="3276466"/>
                  <a:pt x="5926307" y="3252467"/>
                </a:cubicBezTo>
                <a:lnTo>
                  <a:pt x="5926192" y="3204820"/>
                </a:lnTo>
                <a:lnTo>
                  <a:pt x="5907039" y="3201498"/>
                </a:lnTo>
                <a:cubicBezTo>
                  <a:pt x="5873451" y="3197965"/>
                  <a:pt x="5840861" y="3198933"/>
                  <a:pt x="5813370" y="3203579"/>
                </a:cubicBezTo>
                <a:cubicBezTo>
                  <a:pt x="5777455" y="3209387"/>
                  <a:pt x="5749022" y="3177300"/>
                  <a:pt x="5710675" y="3141945"/>
                </a:cubicBezTo>
                <a:lnTo>
                  <a:pt x="5708138" y="3139837"/>
                </a:lnTo>
                <a:lnTo>
                  <a:pt x="5697693" y="3142986"/>
                </a:lnTo>
                <a:cubicBezTo>
                  <a:pt x="5645150" y="3156924"/>
                  <a:pt x="5604579" y="3165636"/>
                  <a:pt x="5593936" y="3200482"/>
                </a:cubicBezTo>
                <a:cubicBezTo>
                  <a:pt x="5590390" y="3222164"/>
                  <a:pt x="5593936" y="3271723"/>
                  <a:pt x="5601031" y="3305794"/>
                </a:cubicBezTo>
                <a:cubicBezTo>
                  <a:pt x="5643598" y="3457570"/>
                  <a:pt x="5572654" y="3531908"/>
                  <a:pt x="5558464" y="3358452"/>
                </a:cubicBezTo>
                <a:cubicBezTo>
                  <a:pt x="5558464" y="3339867"/>
                  <a:pt x="5558464" y="3305794"/>
                  <a:pt x="5569108" y="3271723"/>
                </a:cubicBezTo>
                <a:cubicBezTo>
                  <a:pt x="5593936" y="3150923"/>
                  <a:pt x="5604579" y="3191189"/>
                  <a:pt x="5466237" y="3194287"/>
                </a:cubicBezTo>
                <a:cubicBezTo>
                  <a:pt x="5313710" y="3200482"/>
                  <a:pt x="5168273" y="3237651"/>
                  <a:pt x="5200198" y="3414205"/>
                </a:cubicBezTo>
                <a:cubicBezTo>
                  <a:pt x="5214387" y="3504032"/>
                  <a:pt x="5256952" y="3584565"/>
                  <a:pt x="5256952" y="3689877"/>
                </a:cubicBezTo>
                <a:cubicBezTo>
                  <a:pt x="5256952" y="3807581"/>
                  <a:pt x="5225029" y="3894309"/>
                  <a:pt x="5193104" y="3711560"/>
                </a:cubicBezTo>
                <a:cubicBezTo>
                  <a:pt x="5186009" y="3671293"/>
                  <a:pt x="5193104" y="3541201"/>
                  <a:pt x="5189556" y="3423498"/>
                </a:cubicBezTo>
                <a:cubicBezTo>
                  <a:pt x="5178915" y="3222164"/>
                  <a:pt x="5157630" y="3277918"/>
                  <a:pt x="5001554" y="3302698"/>
                </a:cubicBezTo>
                <a:cubicBezTo>
                  <a:pt x="4799366" y="3336769"/>
                  <a:pt x="4845477" y="3355354"/>
                  <a:pt x="4863213" y="3600052"/>
                </a:cubicBezTo>
                <a:cubicBezTo>
                  <a:pt x="4884496" y="3878822"/>
                  <a:pt x="4934157" y="4160689"/>
                  <a:pt x="4923516" y="4420874"/>
                </a:cubicBezTo>
                <a:cubicBezTo>
                  <a:pt x="4919968" y="4585039"/>
                  <a:pt x="4930609" y="4671768"/>
                  <a:pt x="4824194" y="4718230"/>
                </a:cubicBezTo>
                <a:cubicBezTo>
                  <a:pt x="4746156" y="4752301"/>
                  <a:pt x="4717779" y="4594332"/>
                  <a:pt x="4781631" y="4380608"/>
                </a:cubicBezTo>
                <a:cubicBezTo>
                  <a:pt x="4824194" y="4225736"/>
                  <a:pt x="4941252" y="3339867"/>
                  <a:pt x="4749704" y="3336769"/>
                </a:cubicBezTo>
                <a:cubicBezTo>
                  <a:pt x="4582985" y="3333672"/>
                  <a:pt x="4536870" y="3194287"/>
                  <a:pt x="4554608" y="3457570"/>
                </a:cubicBezTo>
                <a:cubicBezTo>
                  <a:pt x="4561702" y="3541201"/>
                  <a:pt x="4590082" y="3723950"/>
                  <a:pt x="4575890" y="3807581"/>
                </a:cubicBezTo>
                <a:cubicBezTo>
                  <a:pt x="4568797" y="3841653"/>
                  <a:pt x="4554608" y="3860237"/>
                  <a:pt x="4540419" y="3863335"/>
                </a:cubicBezTo>
                <a:cubicBezTo>
                  <a:pt x="4501402" y="3866433"/>
                  <a:pt x="4494306" y="3782801"/>
                  <a:pt x="4504949" y="3689877"/>
                </a:cubicBezTo>
                <a:cubicBezTo>
                  <a:pt x="4515589" y="3615539"/>
                  <a:pt x="4547513" y="3535006"/>
                  <a:pt x="4540419" y="3479252"/>
                </a:cubicBezTo>
                <a:cubicBezTo>
                  <a:pt x="4519135" y="3256236"/>
                  <a:pt x="4483666" y="3268625"/>
                  <a:pt x="4405628" y="3311990"/>
                </a:cubicBezTo>
                <a:cubicBezTo>
                  <a:pt x="4341777" y="3346061"/>
                  <a:pt x="4260191" y="3315087"/>
                  <a:pt x="4175060" y="3318185"/>
                </a:cubicBezTo>
                <a:cubicBezTo>
                  <a:pt x="4079284" y="3321282"/>
                  <a:pt x="4026076" y="3274820"/>
                  <a:pt x="4068642" y="3392523"/>
                </a:cubicBezTo>
                <a:cubicBezTo>
                  <a:pt x="4189247" y="3674390"/>
                  <a:pt x="3869999" y="3640319"/>
                  <a:pt x="3923207" y="3420401"/>
                </a:cubicBezTo>
                <a:cubicBezTo>
                  <a:pt x="3951585" y="3271723"/>
                  <a:pt x="4107664" y="3281016"/>
                  <a:pt x="3880642" y="3253138"/>
                </a:cubicBezTo>
                <a:cubicBezTo>
                  <a:pt x="3731660" y="3234554"/>
                  <a:pt x="3568487" y="3209774"/>
                  <a:pt x="3508185" y="3315087"/>
                </a:cubicBezTo>
                <a:cubicBezTo>
                  <a:pt x="3440789" y="3435888"/>
                  <a:pt x="3557845" y="3863335"/>
                  <a:pt x="3568487" y="4018207"/>
                </a:cubicBezTo>
                <a:cubicBezTo>
                  <a:pt x="3582675" y="4222638"/>
                  <a:pt x="3650072" y="4386803"/>
                  <a:pt x="3533016" y="4374414"/>
                </a:cubicBezTo>
                <a:cubicBezTo>
                  <a:pt x="3440789" y="4365121"/>
                  <a:pt x="3454977" y="4216443"/>
                  <a:pt x="3486901" y="4021304"/>
                </a:cubicBezTo>
                <a:cubicBezTo>
                  <a:pt x="3515280" y="3838555"/>
                  <a:pt x="3472713" y="3562883"/>
                  <a:pt x="3458525" y="3377036"/>
                </a:cubicBezTo>
                <a:cubicBezTo>
                  <a:pt x="3447883" y="3225261"/>
                  <a:pt x="3256333" y="3184994"/>
                  <a:pt x="3146370" y="3203579"/>
                </a:cubicBezTo>
                <a:cubicBezTo>
                  <a:pt x="3050596" y="3219067"/>
                  <a:pt x="3008029" y="2965076"/>
                  <a:pt x="2688781" y="3098266"/>
                </a:cubicBezTo>
                <a:cubicBezTo>
                  <a:pt x="2674593" y="3104461"/>
                  <a:pt x="2663952" y="3113753"/>
                  <a:pt x="2649762" y="3119949"/>
                </a:cubicBezTo>
                <a:cubicBezTo>
                  <a:pt x="2649762" y="3119949"/>
                  <a:pt x="2649762" y="3119949"/>
                  <a:pt x="2646214" y="3123045"/>
                </a:cubicBezTo>
                <a:cubicBezTo>
                  <a:pt x="2642668" y="3123045"/>
                  <a:pt x="2639120" y="3129240"/>
                  <a:pt x="2639120" y="3129240"/>
                </a:cubicBezTo>
                <a:cubicBezTo>
                  <a:pt x="2635573" y="3132338"/>
                  <a:pt x="2632026" y="3132338"/>
                  <a:pt x="2628478" y="3132338"/>
                </a:cubicBezTo>
                <a:cubicBezTo>
                  <a:pt x="2621383" y="3132338"/>
                  <a:pt x="2617837" y="3132338"/>
                  <a:pt x="2610741" y="3129240"/>
                </a:cubicBezTo>
                <a:cubicBezTo>
                  <a:pt x="2607196" y="3126143"/>
                  <a:pt x="2600101" y="3126143"/>
                  <a:pt x="2593008" y="3123045"/>
                </a:cubicBezTo>
                <a:cubicBezTo>
                  <a:pt x="2575270" y="3113753"/>
                  <a:pt x="2553989" y="3101363"/>
                  <a:pt x="2536251" y="3088974"/>
                </a:cubicBezTo>
                <a:cubicBezTo>
                  <a:pt x="2511421" y="3079682"/>
                  <a:pt x="2490137" y="3070389"/>
                  <a:pt x="2468854" y="3070389"/>
                </a:cubicBezTo>
                <a:cubicBezTo>
                  <a:pt x="2451119" y="3070389"/>
                  <a:pt x="2436929" y="3073487"/>
                  <a:pt x="2419195" y="3079682"/>
                </a:cubicBezTo>
                <a:cubicBezTo>
                  <a:pt x="2405005" y="3082778"/>
                  <a:pt x="2387269" y="3088974"/>
                  <a:pt x="2369533" y="3092071"/>
                </a:cubicBezTo>
                <a:cubicBezTo>
                  <a:pt x="2351797" y="3095169"/>
                  <a:pt x="2330514" y="3092071"/>
                  <a:pt x="2309230" y="3085876"/>
                </a:cubicBezTo>
                <a:cubicBezTo>
                  <a:pt x="2280853" y="3073487"/>
                  <a:pt x="2252475" y="3061096"/>
                  <a:pt x="2224098" y="3058000"/>
                </a:cubicBezTo>
                <a:cubicBezTo>
                  <a:pt x="2202815" y="3051804"/>
                  <a:pt x="2177984" y="3036318"/>
                  <a:pt x="2153153" y="3020829"/>
                </a:cubicBezTo>
                <a:cubicBezTo>
                  <a:pt x="2128323" y="3002245"/>
                  <a:pt x="2099945" y="2980563"/>
                  <a:pt x="2075114" y="2955784"/>
                </a:cubicBezTo>
                <a:cubicBezTo>
                  <a:pt x="2064473" y="2943393"/>
                  <a:pt x="2053832" y="2931004"/>
                  <a:pt x="2046737" y="2918615"/>
                </a:cubicBezTo>
                <a:cubicBezTo>
                  <a:pt x="2036095" y="2906224"/>
                  <a:pt x="2032549" y="2896933"/>
                  <a:pt x="2025454" y="2884542"/>
                </a:cubicBezTo>
                <a:cubicBezTo>
                  <a:pt x="2025454" y="2872153"/>
                  <a:pt x="2025454" y="2862860"/>
                  <a:pt x="2029001" y="2856666"/>
                </a:cubicBezTo>
                <a:cubicBezTo>
                  <a:pt x="2032549" y="2847373"/>
                  <a:pt x="2046737" y="2841178"/>
                  <a:pt x="2053832" y="2838080"/>
                </a:cubicBezTo>
                <a:cubicBezTo>
                  <a:pt x="2060926" y="2838080"/>
                  <a:pt x="2071568" y="2838080"/>
                  <a:pt x="2078662" y="2841178"/>
                </a:cubicBezTo>
                <a:cubicBezTo>
                  <a:pt x="2089304" y="2844275"/>
                  <a:pt x="2099945" y="2850471"/>
                  <a:pt x="2110587" y="2853568"/>
                </a:cubicBezTo>
                <a:cubicBezTo>
                  <a:pt x="2131871" y="2859762"/>
                  <a:pt x="2153153" y="2869055"/>
                  <a:pt x="2174436" y="2878347"/>
                </a:cubicBezTo>
                <a:cubicBezTo>
                  <a:pt x="2177984" y="2878347"/>
                  <a:pt x="2177984" y="2878347"/>
                  <a:pt x="2177984" y="2878347"/>
                </a:cubicBezTo>
                <a:cubicBezTo>
                  <a:pt x="2177984" y="2878347"/>
                  <a:pt x="2177984" y="2875250"/>
                  <a:pt x="2177984" y="2875250"/>
                </a:cubicBezTo>
                <a:cubicBezTo>
                  <a:pt x="2181531" y="2872153"/>
                  <a:pt x="2177984" y="2869055"/>
                  <a:pt x="2177984" y="2862860"/>
                </a:cubicBezTo>
                <a:cubicBezTo>
                  <a:pt x="2170890" y="2853568"/>
                  <a:pt x="2167343" y="2841178"/>
                  <a:pt x="2160248" y="2828788"/>
                </a:cubicBezTo>
                <a:cubicBezTo>
                  <a:pt x="2160248" y="2822593"/>
                  <a:pt x="2156700" y="2816399"/>
                  <a:pt x="2160248" y="2813302"/>
                </a:cubicBezTo>
                <a:cubicBezTo>
                  <a:pt x="2160248" y="2810204"/>
                  <a:pt x="2160248" y="2810204"/>
                  <a:pt x="2160248" y="2807106"/>
                </a:cubicBezTo>
                <a:cubicBezTo>
                  <a:pt x="2160248" y="2807106"/>
                  <a:pt x="2163795" y="2807106"/>
                  <a:pt x="2163795" y="2804009"/>
                </a:cubicBezTo>
                <a:cubicBezTo>
                  <a:pt x="2167343" y="2804009"/>
                  <a:pt x="2167343" y="2804009"/>
                  <a:pt x="2167343" y="2804009"/>
                </a:cubicBezTo>
                <a:cubicBezTo>
                  <a:pt x="2174436" y="2804009"/>
                  <a:pt x="2177984" y="2807106"/>
                  <a:pt x="2181531" y="2807106"/>
                </a:cubicBezTo>
                <a:cubicBezTo>
                  <a:pt x="2192174" y="2813302"/>
                  <a:pt x="2202815" y="2819496"/>
                  <a:pt x="2213456" y="2825691"/>
                </a:cubicBezTo>
                <a:cubicBezTo>
                  <a:pt x="2252475" y="2850471"/>
                  <a:pt x="2295042" y="2862860"/>
                  <a:pt x="2334061" y="2872153"/>
                </a:cubicBezTo>
                <a:cubicBezTo>
                  <a:pt x="2390816" y="2884542"/>
                  <a:pt x="2444024" y="2890737"/>
                  <a:pt x="2497231" y="2896933"/>
                </a:cubicBezTo>
                <a:cubicBezTo>
                  <a:pt x="2550439" y="2903127"/>
                  <a:pt x="2603649" y="2903127"/>
                  <a:pt x="2653309" y="2896933"/>
                </a:cubicBezTo>
                <a:cubicBezTo>
                  <a:pt x="2674593" y="2893835"/>
                  <a:pt x="2695875" y="2890737"/>
                  <a:pt x="2713612" y="2887640"/>
                </a:cubicBezTo>
                <a:cubicBezTo>
                  <a:pt x="2727800" y="2881445"/>
                  <a:pt x="2741990" y="2875250"/>
                  <a:pt x="2749083" y="2865958"/>
                </a:cubicBezTo>
                <a:cubicBezTo>
                  <a:pt x="2752631" y="2865958"/>
                  <a:pt x="2752631" y="2865958"/>
                  <a:pt x="2756178" y="2865958"/>
                </a:cubicBezTo>
                <a:cubicBezTo>
                  <a:pt x="2759725" y="2865958"/>
                  <a:pt x="2759725" y="2865958"/>
                  <a:pt x="2763272" y="2865958"/>
                </a:cubicBezTo>
                <a:cubicBezTo>
                  <a:pt x="2766819" y="2862860"/>
                  <a:pt x="2773914" y="2862860"/>
                  <a:pt x="2781010" y="2862860"/>
                </a:cubicBezTo>
                <a:cubicBezTo>
                  <a:pt x="2795196" y="2862860"/>
                  <a:pt x="2809387" y="2862860"/>
                  <a:pt x="2827123" y="2862860"/>
                </a:cubicBezTo>
                <a:cubicBezTo>
                  <a:pt x="2830670" y="2862860"/>
                  <a:pt x="2837765" y="2862860"/>
                  <a:pt x="2841310" y="2862860"/>
                </a:cubicBezTo>
                <a:cubicBezTo>
                  <a:pt x="2844858" y="2862860"/>
                  <a:pt x="2848406" y="2862860"/>
                  <a:pt x="2848406" y="2859762"/>
                </a:cubicBezTo>
                <a:cubicBezTo>
                  <a:pt x="2848406" y="2859762"/>
                  <a:pt x="2848406" y="2859762"/>
                  <a:pt x="2848406" y="2856666"/>
                </a:cubicBezTo>
                <a:cubicBezTo>
                  <a:pt x="2777460" y="2850471"/>
                  <a:pt x="2706517" y="2841178"/>
                  <a:pt x="2635573" y="2831886"/>
                </a:cubicBezTo>
                <a:cubicBezTo>
                  <a:pt x="2585913" y="2825691"/>
                  <a:pt x="2536251" y="2819496"/>
                  <a:pt x="2486591" y="2810204"/>
                </a:cubicBezTo>
                <a:cubicBezTo>
                  <a:pt x="2461760" y="2816399"/>
                  <a:pt x="2436929" y="2825691"/>
                  <a:pt x="2419195" y="2841178"/>
                </a:cubicBezTo>
                <a:cubicBezTo>
                  <a:pt x="2415647" y="2844275"/>
                  <a:pt x="2412100" y="2844275"/>
                  <a:pt x="2408552" y="2844275"/>
                </a:cubicBezTo>
                <a:cubicBezTo>
                  <a:pt x="2401459" y="2844275"/>
                  <a:pt x="2394364" y="2847373"/>
                  <a:pt x="2390816" y="2844275"/>
                </a:cubicBezTo>
                <a:cubicBezTo>
                  <a:pt x="2373080" y="2844275"/>
                  <a:pt x="2358892" y="2838080"/>
                  <a:pt x="2341156" y="2834984"/>
                </a:cubicBezTo>
                <a:cubicBezTo>
                  <a:pt x="2302137" y="2819496"/>
                  <a:pt x="2263117" y="2797813"/>
                  <a:pt x="2220550" y="2782326"/>
                </a:cubicBezTo>
                <a:cubicBezTo>
                  <a:pt x="2192174" y="2766839"/>
                  <a:pt x="2156700" y="2754450"/>
                  <a:pt x="2124776" y="2742060"/>
                </a:cubicBezTo>
                <a:cubicBezTo>
                  <a:pt x="2099945" y="2738962"/>
                  <a:pt x="2075114" y="2732768"/>
                  <a:pt x="2046737" y="2726573"/>
                </a:cubicBezTo>
                <a:cubicBezTo>
                  <a:pt x="2043190" y="2726573"/>
                  <a:pt x="2036095" y="2726573"/>
                  <a:pt x="2032549" y="2726573"/>
                </a:cubicBezTo>
                <a:cubicBezTo>
                  <a:pt x="2014813" y="2726573"/>
                  <a:pt x="2000623" y="2732768"/>
                  <a:pt x="1986435" y="2742060"/>
                </a:cubicBezTo>
                <a:cubicBezTo>
                  <a:pt x="1982889" y="2745157"/>
                  <a:pt x="1979341" y="2745157"/>
                  <a:pt x="1975793" y="2745157"/>
                </a:cubicBezTo>
                <a:cubicBezTo>
                  <a:pt x="1972246" y="2745157"/>
                  <a:pt x="1965151" y="2745157"/>
                  <a:pt x="1958056" y="2745157"/>
                </a:cubicBezTo>
                <a:cubicBezTo>
                  <a:pt x="1947416" y="2742060"/>
                  <a:pt x="1936774" y="2735866"/>
                  <a:pt x="1926132" y="2729670"/>
                </a:cubicBezTo>
                <a:cubicBezTo>
                  <a:pt x="1901301" y="2717280"/>
                  <a:pt x="1880019" y="2701793"/>
                  <a:pt x="1855188" y="2683208"/>
                </a:cubicBezTo>
                <a:cubicBezTo>
                  <a:pt x="1557222" y="2605772"/>
                  <a:pt x="1259258" y="2519044"/>
                  <a:pt x="961291" y="2419926"/>
                </a:cubicBezTo>
                <a:cubicBezTo>
                  <a:pt x="851328" y="2385854"/>
                  <a:pt x="744913" y="2357977"/>
                  <a:pt x="634950" y="2320807"/>
                </a:cubicBezTo>
                <a:cubicBezTo>
                  <a:pt x="606573" y="2311515"/>
                  <a:pt x="578194" y="2299125"/>
                  <a:pt x="546269" y="2283638"/>
                </a:cubicBezTo>
                <a:cubicBezTo>
                  <a:pt x="524987" y="2271248"/>
                  <a:pt x="503703" y="2261956"/>
                  <a:pt x="478873" y="2246469"/>
                </a:cubicBezTo>
                <a:cubicBezTo>
                  <a:pt x="464684" y="2237176"/>
                  <a:pt x="446948" y="2221689"/>
                  <a:pt x="432760" y="2206202"/>
                </a:cubicBezTo>
                <a:cubicBezTo>
                  <a:pt x="425665" y="2187618"/>
                  <a:pt x="425665" y="2178325"/>
                  <a:pt x="429212" y="2165936"/>
                </a:cubicBezTo>
                <a:cubicBezTo>
                  <a:pt x="429212" y="2165936"/>
                  <a:pt x="432760" y="2165936"/>
                  <a:pt x="432760" y="2165936"/>
                </a:cubicBezTo>
                <a:cubicBezTo>
                  <a:pt x="436306" y="2165936"/>
                  <a:pt x="439853" y="2165936"/>
                  <a:pt x="439853" y="2165936"/>
                </a:cubicBezTo>
                <a:cubicBezTo>
                  <a:pt x="450494" y="2165936"/>
                  <a:pt x="461137" y="2165936"/>
                  <a:pt x="468231" y="2169032"/>
                </a:cubicBezTo>
                <a:cubicBezTo>
                  <a:pt x="496608" y="2175227"/>
                  <a:pt x="528534" y="2181423"/>
                  <a:pt x="560458" y="2187618"/>
                </a:cubicBezTo>
                <a:cubicBezTo>
                  <a:pt x="649138" y="2209300"/>
                  <a:pt x="741365" y="2227885"/>
                  <a:pt x="833592" y="2252663"/>
                </a:cubicBezTo>
                <a:cubicBezTo>
                  <a:pt x="961291" y="2277443"/>
                  <a:pt x="1092540" y="2305321"/>
                  <a:pt x="1216692" y="2330100"/>
                </a:cubicBezTo>
                <a:cubicBezTo>
                  <a:pt x="996764" y="2265054"/>
                  <a:pt x="780385" y="2218592"/>
                  <a:pt x="553364" y="2125669"/>
                </a:cubicBezTo>
                <a:cubicBezTo>
                  <a:pt x="489515" y="2097791"/>
                  <a:pt x="432760" y="2085402"/>
                  <a:pt x="372457" y="2066818"/>
                </a:cubicBezTo>
                <a:cubicBezTo>
                  <a:pt x="361815" y="2063721"/>
                  <a:pt x="351174" y="2060624"/>
                  <a:pt x="340531" y="2054430"/>
                </a:cubicBezTo>
                <a:cubicBezTo>
                  <a:pt x="333438" y="2048235"/>
                  <a:pt x="322795" y="2042040"/>
                  <a:pt x="315702" y="2032747"/>
                </a:cubicBezTo>
                <a:cubicBezTo>
                  <a:pt x="305060" y="2026553"/>
                  <a:pt x="301512" y="2017260"/>
                  <a:pt x="297966" y="2004870"/>
                </a:cubicBezTo>
                <a:cubicBezTo>
                  <a:pt x="287324" y="1992481"/>
                  <a:pt x="283776" y="1976994"/>
                  <a:pt x="276681" y="1964603"/>
                </a:cubicBezTo>
                <a:cubicBezTo>
                  <a:pt x="276681" y="1958409"/>
                  <a:pt x="280230" y="1955311"/>
                  <a:pt x="280230" y="1952214"/>
                </a:cubicBezTo>
                <a:cubicBezTo>
                  <a:pt x="283776" y="1949116"/>
                  <a:pt x="287324" y="1949116"/>
                  <a:pt x="287324" y="1949116"/>
                </a:cubicBezTo>
                <a:cubicBezTo>
                  <a:pt x="301512" y="1942922"/>
                  <a:pt x="315702" y="1946019"/>
                  <a:pt x="329890" y="1949116"/>
                </a:cubicBezTo>
                <a:cubicBezTo>
                  <a:pt x="368909" y="1958409"/>
                  <a:pt x="407929" y="1970798"/>
                  <a:pt x="450494" y="1986285"/>
                </a:cubicBezTo>
                <a:cubicBezTo>
                  <a:pt x="478873" y="1995578"/>
                  <a:pt x="507251" y="2007968"/>
                  <a:pt x="539175" y="2014163"/>
                </a:cubicBezTo>
                <a:cubicBezTo>
                  <a:pt x="542722" y="2014163"/>
                  <a:pt x="542722" y="2014163"/>
                  <a:pt x="542722" y="2014163"/>
                </a:cubicBezTo>
                <a:cubicBezTo>
                  <a:pt x="542722" y="2014163"/>
                  <a:pt x="542722" y="2014163"/>
                  <a:pt x="542722" y="2011065"/>
                </a:cubicBezTo>
                <a:cubicBezTo>
                  <a:pt x="539175" y="2011065"/>
                  <a:pt x="539175" y="2011065"/>
                  <a:pt x="539175" y="2011065"/>
                </a:cubicBezTo>
                <a:cubicBezTo>
                  <a:pt x="539175" y="2011065"/>
                  <a:pt x="535628" y="2007968"/>
                  <a:pt x="535628" y="2007968"/>
                </a:cubicBezTo>
                <a:cubicBezTo>
                  <a:pt x="517892" y="1998676"/>
                  <a:pt x="503703" y="1989383"/>
                  <a:pt x="485967" y="1980091"/>
                </a:cubicBezTo>
                <a:cubicBezTo>
                  <a:pt x="475325" y="1973896"/>
                  <a:pt x="464684" y="1967701"/>
                  <a:pt x="454043" y="1961507"/>
                </a:cubicBezTo>
                <a:cubicBezTo>
                  <a:pt x="450494" y="1958409"/>
                  <a:pt x="446948" y="1955311"/>
                  <a:pt x="443401" y="1952214"/>
                </a:cubicBezTo>
                <a:cubicBezTo>
                  <a:pt x="443401" y="1952214"/>
                  <a:pt x="439853" y="1949116"/>
                  <a:pt x="439853" y="1946019"/>
                </a:cubicBezTo>
                <a:cubicBezTo>
                  <a:pt x="436306" y="1942922"/>
                  <a:pt x="439853" y="1939823"/>
                  <a:pt x="439853" y="1936727"/>
                </a:cubicBezTo>
                <a:cubicBezTo>
                  <a:pt x="446948" y="1936727"/>
                  <a:pt x="450494" y="1933629"/>
                  <a:pt x="454043" y="1933629"/>
                </a:cubicBezTo>
                <a:cubicBezTo>
                  <a:pt x="482420" y="1930532"/>
                  <a:pt x="514344" y="1930532"/>
                  <a:pt x="546269" y="1936727"/>
                </a:cubicBezTo>
                <a:cubicBezTo>
                  <a:pt x="634950" y="1949116"/>
                  <a:pt x="723629" y="1964603"/>
                  <a:pt x="815856" y="1983189"/>
                </a:cubicBezTo>
                <a:cubicBezTo>
                  <a:pt x="812310" y="1980091"/>
                  <a:pt x="808763" y="1980091"/>
                  <a:pt x="808763" y="1976994"/>
                </a:cubicBezTo>
                <a:cubicBezTo>
                  <a:pt x="791027" y="1961507"/>
                  <a:pt x="776837" y="1952214"/>
                  <a:pt x="762649" y="1949116"/>
                </a:cubicBezTo>
                <a:cubicBezTo>
                  <a:pt x="752007" y="1946019"/>
                  <a:pt x="741365" y="1946019"/>
                  <a:pt x="730724" y="1952214"/>
                </a:cubicBezTo>
                <a:cubicBezTo>
                  <a:pt x="720082" y="1952214"/>
                  <a:pt x="709441" y="1958409"/>
                  <a:pt x="698800" y="1958409"/>
                </a:cubicBezTo>
                <a:cubicBezTo>
                  <a:pt x="684610" y="1958409"/>
                  <a:pt x="670422" y="1955311"/>
                  <a:pt x="656233" y="1942922"/>
                </a:cubicBezTo>
                <a:cubicBezTo>
                  <a:pt x="634950" y="1930532"/>
                  <a:pt x="617214" y="1915045"/>
                  <a:pt x="595930" y="1902655"/>
                </a:cubicBezTo>
                <a:cubicBezTo>
                  <a:pt x="581742" y="1896460"/>
                  <a:pt x="560458" y="1874778"/>
                  <a:pt x="546269" y="1856193"/>
                </a:cubicBezTo>
                <a:cubicBezTo>
                  <a:pt x="524987" y="1831414"/>
                  <a:pt x="503703" y="1800440"/>
                  <a:pt x="485967" y="1772562"/>
                </a:cubicBezTo>
                <a:cubicBezTo>
                  <a:pt x="478873" y="1757074"/>
                  <a:pt x="468231" y="1741588"/>
                  <a:pt x="464684" y="1723003"/>
                </a:cubicBezTo>
                <a:cubicBezTo>
                  <a:pt x="457589" y="1710613"/>
                  <a:pt x="450494" y="1698224"/>
                  <a:pt x="446948" y="1682736"/>
                </a:cubicBezTo>
                <a:cubicBezTo>
                  <a:pt x="446948" y="1673444"/>
                  <a:pt x="443401" y="1661054"/>
                  <a:pt x="446948" y="1651762"/>
                </a:cubicBezTo>
                <a:cubicBezTo>
                  <a:pt x="450494" y="1642469"/>
                  <a:pt x="457589" y="1639371"/>
                  <a:pt x="464684" y="1636275"/>
                </a:cubicBezTo>
                <a:cubicBezTo>
                  <a:pt x="468231" y="1636275"/>
                  <a:pt x="471778" y="1639371"/>
                  <a:pt x="478873" y="1642469"/>
                </a:cubicBezTo>
                <a:cubicBezTo>
                  <a:pt x="485967" y="1648664"/>
                  <a:pt x="496608" y="1654860"/>
                  <a:pt x="503703" y="1657957"/>
                </a:cubicBezTo>
                <a:cubicBezTo>
                  <a:pt x="517892" y="1670347"/>
                  <a:pt x="532080" y="1685833"/>
                  <a:pt x="546269" y="1695126"/>
                </a:cubicBezTo>
                <a:cubicBezTo>
                  <a:pt x="549816" y="1698224"/>
                  <a:pt x="549816" y="1698224"/>
                  <a:pt x="549816" y="1695126"/>
                </a:cubicBezTo>
                <a:cubicBezTo>
                  <a:pt x="549816" y="1688931"/>
                  <a:pt x="549816" y="1682736"/>
                  <a:pt x="549816" y="1679639"/>
                </a:cubicBezTo>
                <a:cubicBezTo>
                  <a:pt x="542722" y="1667249"/>
                  <a:pt x="539175" y="1651762"/>
                  <a:pt x="535628" y="1636275"/>
                </a:cubicBezTo>
                <a:cubicBezTo>
                  <a:pt x="535628" y="1633177"/>
                  <a:pt x="532080" y="1623884"/>
                  <a:pt x="532080" y="1620787"/>
                </a:cubicBezTo>
                <a:cubicBezTo>
                  <a:pt x="532080" y="1617690"/>
                  <a:pt x="532080" y="1614593"/>
                  <a:pt x="532080" y="1614593"/>
                </a:cubicBezTo>
                <a:cubicBezTo>
                  <a:pt x="532080" y="1611495"/>
                  <a:pt x="532080" y="1611495"/>
                  <a:pt x="535628" y="1611495"/>
                </a:cubicBezTo>
                <a:cubicBezTo>
                  <a:pt x="535628" y="1611495"/>
                  <a:pt x="539175" y="1611495"/>
                  <a:pt x="539175" y="1611495"/>
                </a:cubicBezTo>
                <a:cubicBezTo>
                  <a:pt x="542722" y="1614593"/>
                  <a:pt x="546269" y="1614593"/>
                  <a:pt x="546269" y="1614593"/>
                </a:cubicBezTo>
                <a:cubicBezTo>
                  <a:pt x="556911" y="1623884"/>
                  <a:pt x="564006" y="1633177"/>
                  <a:pt x="571100" y="1642469"/>
                </a:cubicBezTo>
                <a:cubicBezTo>
                  <a:pt x="595930" y="1673444"/>
                  <a:pt x="627855" y="1688931"/>
                  <a:pt x="656233" y="1704418"/>
                </a:cubicBezTo>
                <a:cubicBezTo>
                  <a:pt x="691705" y="1726100"/>
                  <a:pt x="730724" y="1741588"/>
                  <a:pt x="766196" y="1750880"/>
                </a:cubicBezTo>
                <a:cubicBezTo>
                  <a:pt x="801668" y="1760173"/>
                  <a:pt x="840687" y="1766367"/>
                  <a:pt x="872613" y="1766367"/>
                </a:cubicBezTo>
                <a:cubicBezTo>
                  <a:pt x="886801" y="1766367"/>
                  <a:pt x="897442" y="1766367"/>
                  <a:pt x="911631" y="1760173"/>
                </a:cubicBezTo>
                <a:cubicBezTo>
                  <a:pt x="918726" y="1757074"/>
                  <a:pt x="925819" y="1750880"/>
                  <a:pt x="932914" y="1741588"/>
                </a:cubicBezTo>
                <a:cubicBezTo>
                  <a:pt x="932914" y="1741588"/>
                  <a:pt x="936462" y="1741588"/>
                  <a:pt x="936462" y="1738491"/>
                </a:cubicBezTo>
                <a:cubicBezTo>
                  <a:pt x="936462" y="1738491"/>
                  <a:pt x="936462" y="1738491"/>
                  <a:pt x="940009" y="1738491"/>
                </a:cubicBezTo>
                <a:cubicBezTo>
                  <a:pt x="943556" y="1738491"/>
                  <a:pt x="947104" y="1738491"/>
                  <a:pt x="954198" y="1738491"/>
                </a:cubicBezTo>
                <a:cubicBezTo>
                  <a:pt x="964840" y="1741588"/>
                  <a:pt x="971934" y="1741588"/>
                  <a:pt x="982576" y="1744685"/>
                </a:cubicBezTo>
                <a:cubicBezTo>
                  <a:pt x="986122" y="1744685"/>
                  <a:pt x="989670" y="1744685"/>
                  <a:pt x="996764" y="1744685"/>
                </a:cubicBezTo>
                <a:cubicBezTo>
                  <a:pt x="996764" y="1741588"/>
                  <a:pt x="996764" y="1744685"/>
                  <a:pt x="996764" y="1741588"/>
                </a:cubicBezTo>
                <a:cubicBezTo>
                  <a:pt x="996764" y="1738491"/>
                  <a:pt x="996764" y="1738491"/>
                  <a:pt x="996764" y="1738491"/>
                </a:cubicBezTo>
                <a:cubicBezTo>
                  <a:pt x="996764" y="1738491"/>
                  <a:pt x="996764" y="1735393"/>
                  <a:pt x="996764" y="1735393"/>
                </a:cubicBezTo>
                <a:cubicBezTo>
                  <a:pt x="993217" y="1735393"/>
                  <a:pt x="993217" y="1732295"/>
                  <a:pt x="989670" y="1729198"/>
                </a:cubicBezTo>
                <a:cubicBezTo>
                  <a:pt x="986122" y="1723003"/>
                  <a:pt x="975481" y="1716809"/>
                  <a:pt x="968386" y="1710613"/>
                </a:cubicBezTo>
                <a:cubicBezTo>
                  <a:pt x="922273" y="1670347"/>
                  <a:pt x="872613" y="1657957"/>
                  <a:pt x="826499" y="1648664"/>
                </a:cubicBezTo>
                <a:cubicBezTo>
                  <a:pt x="801668" y="1645567"/>
                  <a:pt x="780385" y="1645567"/>
                  <a:pt x="755554" y="1648664"/>
                </a:cubicBezTo>
                <a:cubicBezTo>
                  <a:pt x="737819" y="1654860"/>
                  <a:pt x="723629" y="1661054"/>
                  <a:pt x="709441" y="1676542"/>
                </a:cubicBezTo>
                <a:cubicBezTo>
                  <a:pt x="705893" y="1679639"/>
                  <a:pt x="705893" y="1682736"/>
                  <a:pt x="702346" y="1682736"/>
                </a:cubicBezTo>
                <a:cubicBezTo>
                  <a:pt x="698800" y="1682736"/>
                  <a:pt x="691705" y="1682736"/>
                  <a:pt x="688158" y="1682736"/>
                </a:cubicBezTo>
                <a:cubicBezTo>
                  <a:pt x="677516" y="1676542"/>
                  <a:pt x="670422" y="1670347"/>
                  <a:pt x="659779" y="1664151"/>
                </a:cubicBezTo>
                <a:cubicBezTo>
                  <a:pt x="627855" y="1639371"/>
                  <a:pt x="603024" y="1614593"/>
                  <a:pt x="574647" y="1589813"/>
                </a:cubicBezTo>
                <a:cubicBezTo>
                  <a:pt x="542722" y="1565033"/>
                  <a:pt x="510797" y="1540253"/>
                  <a:pt x="482420" y="1521669"/>
                </a:cubicBezTo>
                <a:cubicBezTo>
                  <a:pt x="468231" y="1515475"/>
                  <a:pt x="454043" y="1509279"/>
                  <a:pt x="439853" y="1509279"/>
                </a:cubicBezTo>
                <a:cubicBezTo>
                  <a:pt x="429212" y="1506182"/>
                  <a:pt x="418570" y="1512377"/>
                  <a:pt x="411476" y="1518571"/>
                </a:cubicBezTo>
                <a:cubicBezTo>
                  <a:pt x="407929" y="1521669"/>
                  <a:pt x="404381" y="1521669"/>
                  <a:pt x="404381" y="1521669"/>
                </a:cubicBezTo>
                <a:cubicBezTo>
                  <a:pt x="400834" y="1521669"/>
                  <a:pt x="397288" y="1521669"/>
                  <a:pt x="393740" y="1518571"/>
                </a:cubicBezTo>
                <a:cubicBezTo>
                  <a:pt x="383098" y="1512377"/>
                  <a:pt x="376003" y="1506182"/>
                  <a:pt x="368909" y="1496889"/>
                </a:cubicBezTo>
                <a:cubicBezTo>
                  <a:pt x="347626" y="1478306"/>
                  <a:pt x="329890" y="1450428"/>
                  <a:pt x="308607" y="1422551"/>
                </a:cubicBezTo>
                <a:cubicBezTo>
                  <a:pt x="301512" y="1410161"/>
                  <a:pt x="294418" y="1397771"/>
                  <a:pt x="290871" y="1385382"/>
                </a:cubicBezTo>
                <a:cubicBezTo>
                  <a:pt x="287324" y="1379186"/>
                  <a:pt x="283776" y="1372991"/>
                  <a:pt x="283776" y="1369895"/>
                </a:cubicBezTo>
                <a:cubicBezTo>
                  <a:pt x="280230" y="1366797"/>
                  <a:pt x="280230" y="1363699"/>
                  <a:pt x="276681" y="1357504"/>
                </a:cubicBezTo>
                <a:cubicBezTo>
                  <a:pt x="276681" y="1357504"/>
                  <a:pt x="276681" y="1354408"/>
                  <a:pt x="276681" y="1354408"/>
                </a:cubicBezTo>
                <a:cubicBezTo>
                  <a:pt x="276681" y="1351310"/>
                  <a:pt x="276681" y="1351310"/>
                  <a:pt x="280230" y="1351310"/>
                </a:cubicBezTo>
                <a:cubicBezTo>
                  <a:pt x="280230" y="1351310"/>
                  <a:pt x="280230" y="1348212"/>
                  <a:pt x="280230" y="1348212"/>
                </a:cubicBezTo>
                <a:cubicBezTo>
                  <a:pt x="280230" y="1348212"/>
                  <a:pt x="283776" y="1348212"/>
                  <a:pt x="283776" y="1348212"/>
                </a:cubicBezTo>
                <a:cubicBezTo>
                  <a:pt x="290871" y="1351310"/>
                  <a:pt x="301512" y="1360602"/>
                  <a:pt x="308607" y="1366797"/>
                </a:cubicBezTo>
                <a:cubicBezTo>
                  <a:pt x="326343" y="1382284"/>
                  <a:pt x="344079" y="1394673"/>
                  <a:pt x="358267" y="1400869"/>
                </a:cubicBezTo>
                <a:cubicBezTo>
                  <a:pt x="358267" y="1400869"/>
                  <a:pt x="361815" y="1400869"/>
                  <a:pt x="361815" y="1400869"/>
                </a:cubicBezTo>
                <a:cubicBezTo>
                  <a:pt x="361815" y="1400869"/>
                  <a:pt x="365362" y="1400869"/>
                  <a:pt x="365362" y="1397771"/>
                </a:cubicBezTo>
                <a:cubicBezTo>
                  <a:pt x="365362" y="1394673"/>
                  <a:pt x="368909" y="1391577"/>
                  <a:pt x="368909" y="1385382"/>
                </a:cubicBezTo>
                <a:cubicBezTo>
                  <a:pt x="361815" y="1351310"/>
                  <a:pt x="351174" y="1317237"/>
                  <a:pt x="351174" y="1283166"/>
                </a:cubicBezTo>
                <a:cubicBezTo>
                  <a:pt x="351174" y="1273873"/>
                  <a:pt x="351174" y="1264581"/>
                  <a:pt x="351174" y="1258386"/>
                </a:cubicBezTo>
                <a:cubicBezTo>
                  <a:pt x="351174" y="1258386"/>
                  <a:pt x="347626" y="1255288"/>
                  <a:pt x="347626" y="1252191"/>
                </a:cubicBezTo>
                <a:cubicBezTo>
                  <a:pt x="347626" y="1249093"/>
                  <a:pt x="347626" y="1249093"/>
                  <a:pt x="347626" y="1249093"/>
                </a:cubicBezTo>
                <a:cubicBezTo>
                  <a:pt x="347626" y="1249093"/>
                  <a:pt x="347626" y="1249093"/>
                  <a:pt x="344079" y="1249093"/>
                </a:cubicBezTo>
                <a:cubicBezTo>
                  <a:pt x="344079" y="1249093"/>
                  <a:pt x="344079" y="1249093"/>
                  <a:pt x="340531" y="1249093"/>
                </a:cubicBezTo>
                <a:cubicBezTo>
                  <a:pt x="340531" y="1249093"/>
                  <a:pt x="336985" y="1252191"/>
                  <a:pt x="336985" y="1255288"/>
                </a:cubicBezTo>
                <a:cubicBezTo>
                  <a:pt x="329890" y="1261484"/>
                  <a:pt x="319248" y="1264581"/>
                  <a:pt x="312154" y="1264581"/>
                </a:cubicBezTo>
                <a:cubicBezTo>
                  <a:pt x="297966" y="1267679"/>
                  <a:pt x="287324" y="1264581"/>
                  <a:pt x="269588" y="1249093"/>
                </a:cubicBezTo>
                <a:cubicBezTo>
                  <a:pt x="248304" y="1233606"/>
                  <a:pt x="227021" y="1205730"/>
                  <a:pt x="209285" y="1174755"/>
                </a:cubicBezTo>
                <a:cubicBezTo>
                  <a:pt x="191549" y="1146877"/>
                  <a:pt x="177361" y="1115904"/>
                  <a:pt x="163172" y="1084930"/>
                </a:cubicBezTo>
                <a:cubicBezTo>
                  <a:pt x="148982" y="1060150"/>
                  <a:pt x="134794" y="1032272"/>
                  <a:pt x="117058" y="1007493"/>
                </a:cubicBezTo>
                <a:cubicBezTo>
                  <a:pt x="109964" y="998201"/>
                  <a:pt x="99322" y="992006"/>
                  <a:pt x="92227" y="982713"/>
                </a:cubicBezTo>
                <a:cubicBezTo>
                  <a:pt x="78039" y="976519"/>
                  <a:pt x="70945" y="973421"/>
                  <a:pt x="60303" y="973421"/>
                </a:cubicBezTo>
                <a:cubicBezTo>
                  <a:pt x="56755" y="970323"/>
                  <a:pt x="56755" y="970323"/>
                  <a:pt x="56755" y="970323"/>
                </a:cubicBezTo>
                <a:cubicBezTo>
                  <a:pt x="53209" y="970323"/>
                  <a:pt x="53209" y="970323"/>
                  <a:pt x="53209" y="967226"/>
                </a:cubicBezTo>
                <a:cubicBezTo>
                  <a:pt x="49660" y="964128"/>
                  <a:pt x="46114" y="957934"/>
                  <a:pt x="39019" y="954836"/>
                </a:cubicBezTo>
                <a:cubicBezTo>
                  <a:pt x="35472" y="942447"/>
                  <a:pt x="28378" y="926960"/>
                  <a:pt x="21283" y="914570"/>
                </a:cubicBezTo>
                <a:cubicBezTo>
                  <a:pt x="14190" y="902180"/>
                  <a:pt x="7095" y="886692"/>
                  <a:pt x="3547" y="874304"/>
                </a:cubicBezTo>
                <a:cubicBezTo>
                  <a:pt x="3547" y="871205"/>
                  <a:pt x="0" y="865011"/>
                  <a:pt x="0" y="861914"/>
                </a:cubicBezTo>
                <a:cubicBezTo>
                  <a:pt x="0" y="858816"/>
                  <a:pt x="0" y="858816"/>
                  <a:pt x="3547" y="855718"/>
                </a:cubicBezTo>
                <a:cubicBezTo>
                  <a:pt x="7095" y="855718"/>
                  <a:pt x="10642" y="855718"/>
                  <a:pt x="10642" y="858816"/>
                </a:cubicBezTo>
                <a:cubicBezTo>
                  <a:pt x="14190" y="858816"/>
                  <a:pt x="21283" y="861914"/>
                  <a:pt x="24831" y="865011"/>
                </a:cubicBezTo>
                <a:cubicBezTo>
                  <a:pt x="39019" y="874304"/>
                  <a:pt x="49660" y="883596"/>
                  <a:pt x="63850" y="892887"/>
                </a:cubicBezTo>
                <a:cubicBezTo>
                  <a:pt x="95775" y="917667"/>
                  <a:pt x="131246" y="945544"/>
                  <a:pt x="166718" y="973421"/>
                </a:cubicBezTo>
                <a:cubicBezTo>
                  <a:pt x="202190" y="995103"/>
                  <a:pt x="234116" y="1019883"/>
                  <a:pt x="266040" y="1044662"/>
                </a:cubicBezTo>
                <a:cubicBezTo>
                  <a:pt x="276681" y="1053955"/>
                  <a:pt x="287324" y="1060150"/>
                  <a:pt x="297966" y="1066344"/>
                </a:cubicBezTo>
                <a:cubicBezTo>
                  <a:pt x="301512" y="1066344"/>
                  <a:pt x="305060" y="1069442"/>
                  <a:pt x="305060" y="1069442"/>
                </a:cubicBezTo>
                <a:cubicBezTo>
                  <a:pt x="308607" y="1069442"/>
                  <a:pt x="308607" y="1069442"/>
                  <a:pt x="308607" y="1069442"/>
                </a:cubicBezTo>
                <a:cubicBezTo>
                  <a:pt x="308607" y="1066344"/>
                  <a:pt x="308607" y="1066344"/>
                  <a:pt x="308607" y="1066344"/>
                </a:cubicBezTo>
                <a:cubicBezTo>
                  <a:pt x="308607" y="1047761"/>
                  <a:pt x="308607" y="1035370"/>
                  <a:pt x="305060" y="1016785"/>
                </a:cubicBezTo>
                <a:cubicBezTo>
                  <a:pt x="305060" y="1013688"/>
                  <a:pt x="301512" y="1016785"/>
                  <a:pt x="301512" y="1013688"/>
                </a:cubicBezTo>
                <a:cubicBezTo>
                  <a:pt x="294418" y="1013688"/>
                  <a:pt x="287324" y="1010590"/>
                  <a:pt x="280230" y="1007493"/>
                </a:cubicBezTo>
                <a:cubicBezTo>
                  <a:pt x="234116" y="982713"/>
                  <a:pt x="184455" y="930058"/>
                  <a:pt x="145436" y="880498"/>
                </a:cubicBezTo>
                <a:cubicBezTo>
                  <a:pt x="120605" y="849523"/>
                  <a:pt x="99322" y="815452"/>
                  <a:pt x="81586" y="781380"/>
                </a:cubicBezTo>
                <a:cubicBezTo>
                  <a:pt x="70945" y="765893"/>
                  <a:pt x="63850" y="747309"/>
                  <a:pt x="60303" y="731822"/>
                </a:cubicBezTo>
                <a:cubicBezTo>
                  <a:pt x="53209" y="713236"/>
                  <a:pt x="49660" y="700847"/>
                  <a:pt x="49660" y="685360"/>
                </a:cubicBezTo>
                <a:cubicBezTo>
                  <a:pt x="46114" y="679164"/>
                  <a:pt x="49660" y="672969"/>
                  <a:pt x="53209" y="669873"/>
                </a:cubicBezTo>
                <a:cubicBezTo>
                  <a:pt x="53209" y="666775"/>
                  <a:pt x="56755" y="663677"/>
                  <a:pt x="60303" y="660580"/>
                </a:cubicBezTo>
                <a:cubicBezTo>
                  <a:pt x="67397" y="657482"/>
                  <a:pt x="78039" y="663677"/>
                  <a:pt x="92227" y="666775"/>
                </a:cubicBezTo>
                <a:cubicBezTo>
                  <a:pt x="124153" y="679164"/>
                  <a:pt x="156077" y="707042"/>
                  <a:pt x="191549" y="731822"/>
                </a:cubicBezTo>
                <a:cubicBezTo>
                  <a:pt x="230568" y="756600"/>
                  <a:pt x="269588" y="784478"/>
                  <a:pt x="305060" y="812355"/>
                </a:cubicBezTo>
                <a:cubicBezTo>
                  <a:pt x="329890" y="827841"/>
                  <a:pt x="358267" y="849523"/>
                  <a:pt x="379552" y="852621"/>
                </a:cubicBezTo>
                <a:cubicBezTo>
                  <a:pt x="475325" y="865011"/>
                  <a:pt x="578194" y="964128"/>
                  <a:pt x="670422" y="967226"/>
                </a:cubicBezTo>
                <a:cubicBezTo>
                  <a:pt x="705893" y="967226"/>
                  <a:pt x="730724" y="979616"/>
                  <a:pt x="766196" y="1001298"/>
                </a:cubicBezTo>
                <a:cubicBezTo>
                  <a:pt x="798122" y="1022981"/>
                  <a:pt x="833592" y="1044662"/>
                  <a:pt x="865518" y="1060150"/>
                </a:cubicBezTo>
                <a:cubicBezTo>
                  <a:pt x="893895" y="1072539"/>
                  <a:pt x="925819" y="1078734"/>
                  <a:pt x="954198" y="1088026"/>
                </a:cubicBezTo>
                <a:cubicBezTo>
                  <a:pt x="971934" y="1094221"/>
                  <a:pt x="989670" y="1097319"/>
                  <a:pt x="1007407" y="1106612"/>
                </a:cubicBezTo>
                <a:cubicBezTo>
                  <a:pt x="1014501" y="1109708"/>
                  <a:pt x="1018049" y="1109708"/>
                  <a:pt x="1025143" y="1115904"/>
                </a:cubicBezTo>
                <a:cubicBezTo>
                  <a:pt x="1025143" y="1115904"/>
                  <a:pt x="1028691" y="1119001"/>
                  <a:pt x="1032237" y="1119001"/>
                </a:cubicBezTo>
                <a:cubicBezTo>
                  <a:pt x="1032237" y="1119001"/>
                  <a:pt x="1032237" y="1119001"/>
                  <a:pt x="1032237" y="1122099"/>
                </a:cubicBezTo>
                <a:cubicBezTo>
                  <a:pt x="1032237" y="1125195"/>
                  <a:pt x="1035785" y="1128293"/>
                  <a:pt x="1032237" y="1131392"/>
                </a:cubicBezTo>
                <a:cubicBezTo>
                  <a:pt x="1032237" y="1131392"/>
                  <a:pt x="1032237" y="1134488"/>
                  <a:pt x="1032237" y="1134488"/>
                </a:cubicBezTo>
                <a:cubicBezTo>
                  <a:pt x="1028691" y="1137586"/>
                  <a:pt x="1025143" y="1140683"/>
                  <a:pt x="1021596" y="1140683"/>
                </a:cubicBezTo>
                <a:cubicBezTo>
                  <a:pt x="1010955" y="1140683"/>
                  <a:pt x="996764" y="1137586"/>
                  <a:pt x="982576" y="1134488"/>
                </a:cubicBezTo>
                <a:cubicBezTo>
                  <a:pt x="943556" y="1119001"/>
                  <a:pt x="900990" y="1100417"/>
                  <a:pt x="858423" y="1081832"/>
                </a:cubicBezTo>
                <a:cubicBezTo>
                  <a:pt x="812310" y="1063246"/>
                  <a:pt x="766196" y="1044662"/>
                  <a:pt x="720082" y="1032272"/>
                </a:cubicBezTo>
                <a:cubicBezTo>
                  <a:pt x="705893" y="1026078"/>
                  <a:pt x="691705" y="1022981"/>
                  <a:pt x="673969" y="1022981"/>
                </a:cubicBezTo>
                <a:cubicBezTo>
                  <a:pt x="670422" y="1022981"/>
                  <a:pt x="663328" y="1022981"/>
                  <a:pt x="659779" y="1026078"/>
                </a:cubicBezTo>
                <a:cubicBezTo>
                  <a:pt x="656233" y="1029175"/>
                  <a:pt x="652686" y="1032272"/>
                  <a:pt x="649138" y="1035370"/>
                </a:cubicBezTo>
                <a:cubicBezTo>
                  <a:pt x="652686" y="1038468"/>
                  <a:pt x="652686" y="1038468"/>
                  <a:pt x="652686" y="1038468"/>
                </a:cubicBezTo>
                <a:cubicBezTo>
                  <a:pt x="652686" y="1038468"/>
                  <a:pt x="649138" y="1038468"/>
                  <a:pt x="649138" y="1038468"/>
                </a:cubicBezTo>
                <a:cubicBezTo>
                  <a:pt x="649138" y="1038468"/>
                  <a:pt x="652686" y="1038468"/>
                  <a:pt x="652686" y="1041565"/>
                </a:cubicBezTo>
                <a:cubicBezTo>
                  <a:pt x="656233" y="1047761"/>
                  <a:pt x="659779" y="1050857"/>
                  <a:pt x="663328" y="1050857"/>
                </a:cubicBezTo>
                <a:cubicBezTo>
                  <a:pt x="681064" y="1063246"/>
                  <a:pt x="695252" y="1072539"/>
                  <a:pt x="709441" y="1078734"/>
                </a:cubicBezTo>
                <a:cubicBezTo>
                  <a:pt x="755554" y="1103514"/>
                  <a:pt x="801668" y="1125195"/>
                  <a:pt x="847782" y="1146877"/>
                </a:cubicBezTo>
                <a:cubicBezTo>
                  <a:pt x="897442" y="1168561"/>
                  <a:pt x="943556" y="1190242"/>
                  <a:pt x="996764" y="1215022"/>
                </a:cubicBezTo>
                <a:cubicBezTo>
                  <a:pt x="1010955" y="1224315"/>
                  <a:pt x="1028691" y="1230510"/>
                  <a:pt x="1046427" y="1239801"/>
                </a:cubicBezTo>
                <a:cubicBezTo>
                  <a:pt x="1053520" y="1242899"/>
                  <a:pt x="1064161" y="1249093"/>
                  <a:pt x="1074804" y="1255288"/>
                </a:cubicBezTo>
                <a:cubicBezTo>
                  <a:pt x="1074804" y="1261484"/>
                  <a:pt x="1078351" y="1261484"/>
                  <a:pt x="1081899" y="1264581"/>
                </a:cubicBezTo>
                <a:cubicBezTo>
                  <a:pt x="1088992" y="1264581"/>
                  <a:pt x="1088992" y="1264581"/>
                  <a:pt x="1088992" y="1264581"/>
                </a:cubicBezTo>
                <a:cubicBezTo>
                  <a:pt x="1096087" y="1261484"/>
                  <a:pt x="1099635" y="1255288"/>
                  <a:pt x="1103182" y="1249093"/>
                </a:cubicBezTo>
                <a:cubicBezTo>
                  <a:pt x="1103182" y="1249093"/>
                  <a:pt x="1103182" y="1245997"/>
                  <a:pt x="1103182" y="1245997"/>
                </a:cubicBezTo>
                <a:cubicBezTo>
                  <a:pt x="1106728" y="1242899"/>
                  <a:pt x="1110276" y="1242899"/>
                  <a:pt x="1113823" y="1242899"/>
                </a:cubicBezTo>
                <a:cubicBezTo>
                  <a:pt x="1117370" y="1242899"/>
                  <a:pt x="1128012" y="1242899"/>
                  <a:pt x="1135106" y="1242899"/>
                </a:cubicBezTo>
                <a:cubicBezTo>
                  <a:pt x="1159937" y="1245997"/>
                  <a:pt x="1184767" y="1252191"/>
                  <a:pt x="1209597" y="1258386"/>
                </a:cubicBezTo>
                <a:cubicBezTo>
                  <a:pt x="1252164" y="1273873"/>
                  <a:pt x="1301825" y="1286263"/>
                  <a:pt x="1344391" y="1301751"/>
                </a:cubicBezTo>
                <a:cubicBezTo>
                  <a:pt x="1294731" y="1276971"/>
                  <a:pt x="1248617" y="1245997"/>
                  <a:pt x="1202503" y="1215022"/>
                </a:cubicBezTo>
                <a:cubicBezTo>
                  <a:pt x="1184767" y="1205730"/>
                  <a:pt x="1163483" y="1190242"/>
                  <a:pt x="1145749" y="1171658"/>
                </a:cubicBezTo>
                <a:cubicBezTo>
                  <a:pt x="1128012" y="1156170"/>
                  <a:pt x="1110276" y="1140683"/>
                  <a:pt x="1096087" y="1119001"/>
                </a:cubicBezTo>
                <a:cubicBezTo>
                  <a:pt x="1092540" y="1115904"/>
                  <a:pt x="1088992" y="1109708"/>
                  <a:pt x="1085446" y="1103514"/>
                </a:cubicBezTo>
                <a:cubicBezTo>
                  <a:pt x="1085446" y="1100417"/>
                  <a:pt x="1085446" y="1100417"/>
                  <a:pt x="1085446" y="1100417"/>
                </a:cubicBezTo>
                <a:cubicBezTo>
                  <a:pt x="1088992" y="1100417"/>
                  <a:pt x="1088992" y="1100417"/>
                  <a:pt x="1088992" y="1100417"/>
                </a:cubicBezTo>
                <a:cubicBezTo>
                  <a:pt x="1088992" y="1097319"/>
                  <a:pt x="1088992" y="1097319"/>
                  <a:pt x="1088992" y="1097319"/>
                </a:cubicBezTo>
                <a:cubicBezTo>
                  <a:pt x="1092540" y="1100417"/>
                  <a:pt x="1092540" y="1100417"/>
                  <a:pt x="1092540" y="1100417"/>
                </a:cubicBezTo>
                <a:cubicBezTo>
                  <a:pt x="1096087" y="1103514"/>
                  <a:pt x="1096087" y="1103514"/>
                  <a:pt x="1099635" y="1103514"/>
                </a:cubicBezTo>
                <a:cubicBezTo>
                  <a:pt x="1103182" y="1106612"/>
                  <a:pt x="1110276" y="1109708"/>
                  <a:pt x="1113823" y="1112806"/>
                </a:cubicBezTo>
                <a:cubicBezTo>
                  <a:pt x="1128012" y="1122099"/>
                  <a:pt x="1142201" y="1134488"/>
                  <a:pt x="1159937" y="1146877"/>
                </a:cubicBezTo>
                <a:cubicBezTo>
                  <a:pt x="1248617" y="1215022"/>
                  <a:pt x="1340844" y="1233606"/>
                  <a:pt x="1429525" y="1307946"/>
                </a:cubicBezTo>
                <a:cubicBezTo>
                  <a:pt x="1429525" y="1307946"/>
                  <a:pt x="1422430" y="1307946"/>
                  <a:pt x="1422430" y="1307946"/>
                </a:cubicBezTo>
                <a:cubicBezTo>
                  <a:pt x="1425977" y="1317237"/>
                  <a:pt x="1422430" y="1323433"/>
                  <a:pt x="1422430" y="1326530"/>
                </a:cubicBezTo>
                <a:cubicBezTo>
                  <a:pt x="1418882" y="1326530"/>
                  <a:pt x="1422430" y="1326530"/>
                  <a:pt x="1418882" y="1326530"/>
                </a:cubicBezTo>
                <a:cubicBezTo>
                  <a:pt x="1422430" y="1329628"/>
                  <a:pt x="1429525" y="1329628"/>
                  <a:pt x="1433071" y="1332724"/>
                </a:cubicBezTo>
                <a:cubicBezTo>
                  <a:pt x="1461449" y="1342017"/>
                  <a:pt x="1489826" y="1351310"/>
                  <a:pt x="1514657" y="1363699"/>
                </a:cubicBezTo>
                <a:cubicBezTo>
                  <a:pt x="1504016" y="1351310"/>
                  <a:pt x="1489826" y="1335822"/>
                  <a:pt x="1479185" y="1323433"/>
                </a:cubicBezTo>
                <a:cubicBezTo>
                  <a:pt x="1475637" y="1317237"/>
                  <a:pt x="1468543" y="1314140"/>
                  <a:pt x="1464997" y="1307946"/>
                </a:cubicBezTo>
                <a:cubicBezTo>
                  <a:pt x="1464997" y="1301751"/>
                  <a:pt x="1461449" y="1298653"/>
                  <a:pt x="1461449" y="1295555"/>
                </a:cubicBezTo>
                <a:cubicBezTo>
                  <a:pt x="1461449" y="1295555"/>
                  <a:pt x="1461449" y="1292459"/>
                  <a:pt x="1464997" y="1292459"/>
                </a:cubicBezTo>
                <a:cubicBezTo>
                  <a:pt x="1464997" y="1292459"/>
                  <a:pt x="1464997" y="1292459"/>
                  <a:pt x="1468543" y="1292459"/>
                </a:cubicBezTo>
                <a:cubicBezTo>
                  <a:pt x="1472090" y="1292459"/>
                  <a:pt x="1472090" y="1292459"/>
                  <a:pt x="1475637" y="1292459"/>
                </a:cubicBezTo>
                <a:cubicBezTo>
                  <a:pt x="1479185" y="1295555"/>
                  <a:pt x="1482731" y="1295555"/>
                  <a:pt x="1486280" y="1295555"/>
                </a:cubicBezTo>
                <a:cubicBezTo>
                  <a:pt x="1496921" y="1301751"/>
                  <a:pt x="1507562" y="1304848"/>
                  <a:pt x="1518205" y="1311043"/>
                </a:cubicBezTo>
                <a:cubicBezTo>
                  <a:pt x="1507562" y="1301751"/>
                  <a:pt x="1496921" y="1289361"/>
                  <a:pt x="1489826" y="1280068"/>
                </a:cubicBezTo>
                <a:cubicBezTo>
                  <a:pt x="1479185" y="1273873"/>
                  <a:pt x="1472090" y="1264581"/>
                  <a:pt x="1464997" y="1258386"/>
                </a:cubicBezTo>
                <a:cubicBezTo>
                  <a:pt x="1464997" y="1258386"/>
                  <a:pt x="1464997" y="1258386"/>
                  <a:pt x="1461449" y="1255288"/>
                </a:cubicBezTo>
                <a:cubicBezTo>
                  <a:pt x="1461449" y="1255288"/>
                  <a:pt x="1461449" y="1255288"/>
                  <a:pt x="1457902" y="1255288"/>
                </a:cubicBezTo>
                <a:cubicBezTo>
                  <a:pt x="1454354" y="1255288"/>
                  <a:pt x="1450807" y="1252191"/>
                  <a:pt x="1447259" y="1249093"/>
                </a:cubicBezTo>
                <a:cubicBezTo>
                  <a:pt x="1433071" y="1236704"/>
                  <a:pt x="1415335" y="1221217"/>
                  <a:pt x="1401146" y="1202632"/>
                </a:cubicBezTo>
                <a:cubicBezTo>
                  <a:pt x="1401146" y="1202632"/>
                  <a:pt x="1397599" y="1199535"/>
                  <a:pt x="1397599" y="1199535"/>
                </a:cubicBezTo>
                <a:cubicBezTo>
                  <a:pt x="1397599" y="1196437"/>
                  <a:pt x="1394051" y="1196437"/>
                  <a:pt x="1390504" y="1193339"/>
                </a:cubicBezTo>
                <a:cubicBezTo>
                  <a:pt x="1369221" y="1180950"/>
                  <a:pt x="1347939" y="1168561"/>
                  <a:pt x="1323108" y="1159268"/>
                </a:cubicBezTo>
                <a:cubicBezTo>
                  <a:pt x="1294731" y="1146877"/>
                  <a:pt x="1266353" y="1137586"/>
                  <a:pt x="1234428" y="1128293"/>
                </a:cubicBezTo>
                <a:cubicBezTo>
                  <a:pt x="1230881" y="1128293"/>
                  <a:pt x="1227333" y="1128293"/>
                  <a:pt x="1223786" y="1125195"/>
                </a:cubicBezTo>
                <a:cubicBezTo>
                  <a:pt x="1220240" y="1125195"/>
                  <a:pt x="1216692" y="1122099"/>
                  <a:pt x="1213145" y="1119001"/>
                </a:cubicBezTo>
                <a:cubicBezTo>
                  <a:pt x="1206050" y="1115904"/>
                  <a:pt x="1198955" y="1109708"/>
                  <a:pt x="1188314" y="1103514"/>
                </a:cubicBezTo>
                <a:cubicBezTo>
                  <a:pt x="1174126" y="1091124"/>
                  <a:pt x="1159937" y="1075637"/>
                  <a:pt x="1149295" y="1060150"/>
                </a:cubicBezTo>
                <a:cubicBezTo>
                  <a:pt x="1138654" y="1050857"/>
                  <a:pt x="1128012" y="1035370"/>
                  <a:pt x="1124464" y="1022981"/>
                </a:cubicBezTo>
                <a:cubicBezTo>
                  <a:pt x="1120918" y="1016785"/>
                  <a:pt x="1120918" y="1013688"/>
                  <a:pt x="1120918" y="1010590"/>
                </a:cubicBezTo>
                <a:cubicBezTo>
                  <a:pt x="1120918" y="1007493"/>
                  <a:pt x="1124464" y="1007493"/>
                  <a:pt x="1124464" y="1007493"/>
                </a:cubicBezTo>
                <a:cubicBezTo>
                  <a:pt x="1085446" y="979616"/>
                  <a:pt x="1049973" y="948641"/>
                  <a:pt x="1010955" y="920765"/>
                </a:cubicBezTo>
                <a:cubicBezTo>
                  <a:pt x="993217" y="905278"/>
                  <a:pt x="975481" y="889790"/>
                  <a:pt x="957745" y="871205"/>
                </a:cubicBezTo>
                <a:cubicBezTo>
                  <a:pt x="943556" y="855718"/>
                  <a:pt x="929367" y="837134"/>
                  <a:pt x="918726" y="815452"/>
                </a:cubicBezTo>
                <a:cubicBezTo>
                  <a:pt x="915178" y="812355"/>
                  <a:pt x="908085" y="803062"/>
                  <a:pt x="908085" y="796867"/>
                </a:cubicBezTo>
                <a:cubicBezTo>
                  <a:pt x="908085" y="796867"/>
                  <a:pt x="908085" y="796867"/>
                  <a:pt x="908085" y="793769"/>
                </a:cubicBezTo>
                <a:cubicBezTo>
                  <a:pt x="911631" y="793769"/>
                  <a:pt x="911631" y="793769"/>
                  <a:pt x="911631" y="793769"/>
                </a:cubicBezTo>
                <a:cubicBezTo>
                  <a:pt x="915178" y="793769"/>
                  <a:pt x="915178" y="796867"/>
                  <a:pt x="915178" y="796867"/>
                </a:cubicBezTo>
                <a:cubicBezTo>
                  <a:pt x="918726" y="796867"/>
                  <a:pt x="918726" y="799965"/>
                  <a:pt x="918726" y="799965"/>
                </a:cubicBezTo>
                <a:cubicBezTo>
                  <a:pt x="925819" y="803062"/>
                  <a:pt x="929367" y="806160"/>
                  <a:pt x="932914" y="812355"/>
                </a:cubicBezTo>
                <a:cubicBezTo>
                  <a:pt x="943556" y="824743"/>
                  <a:pt x="961291" y="837134"/>
                  <a:pt x="971934" y="849523"/>
                </a:cubicBezTo>
                <a:cubicBezTo>
                  <a:pt x="1053520" y="926960"/>
                  <a:pt x="1142201" y="954836"/>
                  <a:pt x="1220240" y="1035370"/>
                </a:cubicBezTo>
                <a:cubicBezTo>
                  <a:pt x="1216692" y="1035370"/>
                  <a:pt x="1216692" y="1035370"/>
                  <a:pt x="1213145" y="1035370"/>
                </a:cubicBezTo>
                <a:cubicBezTo>
                  <a:pt x="1213145" y="1038468"/>
                  <a:pt x="1213145" y="1038468"/>
                  <a:pt x="1213145" y="1041565"/>
                </a:cubicBezTo>
                <a:cubicBezTo>
                  <a:pt x="1237976" y="1053955"/>
                  <a:pt x="1262805" y="1066344"/>
                  <a:pt x="1287636" y="1075637"/>
                </a:cubicBezTo>
                <a:cubicBezTo>
                  <a:pt x="1308919" y="1088026"/>
                  <a:pt x="1330201" y="1097319"/>
                  <a:pt x="1355032" y="1106612"/>
                </a:cubicBezTo>
                <a:cubicBezTo>
                  <a:pt x="1326655" y="1078734"/>
                  <a:pt x="1301825" y="1044662"/>
                  <a:pt x="1276994" y="1013688"/>
                </a:cubicBezTo>
                <a:cubicBezTo>
                  <a:pt x="1248617" y="976519"/>
                  <a:pt x="1220240" y="948641"/>
                  <a:pt x="1188314" y="920765"/>
                </a:cubicBezTo>
                <a:cubicBezTo>
                  <a:pt x="1170578" y="902180"/>
                  <a:pt x="1149295" y="889790"/>
                  <a:pt x="1128012" y="877401"/>
                </a:cubicBezTo>
                <a:cubicBezTo>
                  <a:pt x="1099635" y="861914"/>
                  <a:pt x="1074804" y="849523"/>
                  <a:pt x="1046427" y="840231"/>
                </a:cubicBezTo>
                <a:cubicBezTo>
                  <a:pt x="1042879" y="840231"/>
                  <a:pt x="1039332" y="837134"/>
                  <a:pt x="1039332" y="834036"/>
                </a:cubicBezTo>
                <a:cubicBezTo>
                  <a:pt x="1032237" y="834036"/>
                  <a:pt x="1032237" y="830939"/>
                  <a:pt x="1025143" y="827841"/>
                </a:cubicBezTo>
                <a:cubicBezTo>
                  <a:pt x="1018049" y="824743"/>
                  <a:pt x="1010955" y="815452"/>
                  <a:pt x="1007407" y="812355"/>
                </a:cubicBezTo>
                <a:cubicBezTo>
                  <a:pt x="993217" y="796867"/>
                  <a:pt x="979028" y="781380"/>
                  <a:pt x="968386" y="765893"/>
                </a:cubicBezTo>
                <a:cubicBezTo>
                  <a:pt x="961291" y="753503"/>
                  <a:pt x="950650" y="738016"/>
                  <a:pt x="950650" y="725626"/>
                </a:cubicBezTo>
                <a:cubicBezTo>
                  <a:pt x="947104" y="722529"/>
                  <a:pt x="947104" y="716334"/>
                  <a:pt x="950650" y="716334"/>
                </a:cubicBezTo>
                <a:cubicBezTo>
                  <a:pt x="950650" y="713236"/>
                  <a:pt x="950650" y="713236"/>
                  <a:pt x="954198" y="713236"/>
                </a:cubicBezTo>
                <a:cubicBezTo>
                  <a:pt x="957745" y="713236"/>
                  <a:pt x="957745" y="713236"/>
                  <a:pt x="957745" y="713236"/>
                </a:cubicBezTo>
                <a:cubicBezTo>
                  <a:pt x="964840" y="716334"/>
                  <a:pt x="971934" y="719431"/>
                  <a:pt x="975481" y="722529"/>
                </a:cubicBezTo>
                <a:cubicBezTo>
                  <a:pt x="986122" y="728724"/>
                  <a:pt x="996764" y="731822"/>
                  <a:pt x="1007407" y="738016"/>
                </a:cubicBezTo>
                <a:cubicBezTo>
                  <a:pt x="1039332" y="756600"/>
                  <a:pt x="1067709" y="775185"/>
                  <a:pt x="1099635" y="793769"/>
                </a:cubicBezTo>
                <a:cubicBezTo>
                  <a:pt x="1184767" y="846426"/>
                  <a:pt x="1266353" y="899083"/>
                  <a:pt x="1351486" y="945544"/>
                </a:cubicBezTo>
                <a:cubicBezTo>
                  <a:pt x="1355032" y="948641"/>
                  <a:pt x="1362127" y="951739"/>
                  <a:pt x="1362127" y="951739"/>
                </a:cubicBezTo>
                <a:cubicBezTo>
                  <a:pt x="1358580" y="942447"/>
                  <a:pt x="1358580" y="933154"/>
                  <a:pt x="1362127" y="926960"/>
                </a:cubicBezTo>
                <a:cubicBezTo>
                  <a:pt x="1365674" y="920765"/>
                  <a:pt x="1372768" y="917667"/>
                  <a:pt x="1379863" y="914570"/>
                </a:cubicBezTo>
                <a:cubicBezTo>
                  <a:pt x="1386956" y="914570"/>
                  <a:pt x="1394051" y="914570"/>
                  <a:pt x="1404694" y="917667"/>
                </a:cubicBezTo>
                <a:cubicBezTo>
                  <a:pt x="1383410" y="899083"/>
                  <a:pt x="1358580" y="883596"/>
                  <a:pt x="1340844" y="865011"/>
                </a:cubicBezTo>
                <a:cubicBezTo>
                  <a:pt x="1298277" y="834036"/>
                  <a:pt x="1252164" y="793769"/>
                  <a:pt x="1213145" y="747309"/>
                </a:cubicBezTo>
                <a:cubicBezTo>
                  <a:pt x="1198955" y="731822"/>
                  <a:pt x="1188314" y="713236"/>
                  <a:pt x="1181221" y="694651"/>
                </a:cubicBezTo>
                <a:cubicBezTo>
                  <a:pt x="1170578" y="679164"/>
                  <a:pt x="1170578" y="666775"/>
                  <a:pt x="1177673" y="657482"/>
                </a:cubicBezTo>
                <a:cubicBezTo>
                  <a:pt x="1181221" y="651288"/>
                  <a:pt x="1184767" y="648190"/>
                  <a:pt x="1191861" y="648190"/>
                </a:cubicBezTo>
                <a:cubicBezTo>
                  <a:pt x="1198955" y="648190"/>
                  <a:pt x="1206050" y="648190"/>
                  <a:pt x="1216692" y="651288"/>
                </a:cubicBezTo>
                <a:cubicBezTo>
                  <a:pt x="1241522" y="657482"/>
                  <a:pt x="1269900" y="669873"/>
                  <a:pt x="1301825" y="682262"/>
                </a:cubicBezTo>
                <a:cubicBezTo>
                  <a:pt x="1566757" y="910699"/>
                  <a:pt x="2065859" y="1065026"/>
                  <a:pt x="2680813" y="1139574"/>
                </a:cubicBezTo>
                <a:lnTo>
                  <a:pt x="2791519" y="1149751"/>
                </a:lnTo>
                <a:lnTo>
                  <a:pt x="2737786" y="1087636"/>
                </a:lnTo>
                <a:cubicBezTo>
                  <a:pt x="2727209" y="1078320"/>
                  <a:pt x="2720157" y="1065899"/>
                  <a:pt x="2713106" y="1050371"/>
                </a:cubicBezTo>
                <a:cubicBezTo>
                  <a:pt x="2702529" y="1034845"/>
                  <a:pt x="2695476" y="1019319"/>
                  <a:pt x="2688425" y="1000687"/>
                </a:cubicBezTo>
                <a:cubicBezTo>
                  <a:pt x="2684899" y="997582"/>
                  <a:pt x="2681374" y="988265"/>
                  <a:pt x="2681374" y="982054"/>
                </a:cubicBezTo>
                <a:cubicBezTo>
                  <a:pt x="2681374" y="982054"/>
                  <a:pt x="2681374" y="982054"/>
                  <a:pt x="2677848" y="978949"/>
                </a:cubicBezTo>
                <a:cubicBezTo>
                  <a:pt x="2677848" y="978949"/>
                  <a:pt x="2677848" y="978949"/>
                  <a:pt x="2681374" y="978949"/>
                </a:cubicBezTo>
                <a:cubicBezTo>
                  <a:pt x="2681374" y="978949"/>
                  <a:pt x="2681374" y="978949"/>
                  <a:pt x="2684899" y="978949"/>
                </a:cubicBezTo>
                <a:cubicBezTo>
                  <a:pt x="2684899" y="982054"/>
                  <a:pt x="2688425" y="985160"/>
                  <a:pt x="2688425" y="988265"/>
                </a:cubicBezTo>
                <a:cubicBezTo>
                  <a:pt x="2699002" y="997582"/>
                  <a:pt x="2702529" y="1006897"/>
                  <a:pt x="2709579" y="1016213"/>
                </a:cubicBezTo>
                <a:cubicBezTo>
                  <a:pt x="2744837" y="1069004"/>
                  <a:pt x="2783621" y="1081425"/>
                  <a:pt x="2818878" y="1137321"/>
                </a:cubicBezTo>
                <a:cubicBezTo>
                  <a:pt x="2818878" y="1137321"/>
                  <a:pt x="2815352" y="1140427"/>
                  <a:pt x="2815352" y="1140427"/>
                </a:cubicBezTo>
                <a:lnTo>
                  <a:pt x="2817570" y="1152146"/>
                </a:lnTo>
                <a:lnTo>
                  <a:pt x="2867012" y="1156691"/>
                </a:lnTo>
                <a:lnTo>
                  <a:pt x="2830172" y="1084930"/>
                </a:lnTo>
                <a:cubicBezTo>
                  <a:pt x="2815982" y="1060150"/>
                  <a:pt x="2801794" y="1032272"/>
                  <a:pt x="2784058" y="1007493"/>
                </a:cubicBezTo>
                <a:cubicBezTo>
                  <a:pt x="2776964" y="998201"/>
                  <a:pt x="2766322" y="992006"/>
                  <a:pt x="2759227" y="982713"/>
                </a:cubicBezTo>
                <a:cubicBezTo>
                  <a:pt x="2745039" y="976519"/>
                  <a:pt x="2737945" y="973421"/>
                  <a:pt x="2727303" y="973421"/>
                </a:cubicBezTo>
                <a:cubicBezTo>
                  <a:pt x="2723755" y="970323"/>
                  <a:pt x="2723755" y="970323"/>
                  <a:pt x="2723755" y="970323"/>
                </a:cubicBezTo>
                <a:cubicBezTo>
                  <a:pt x="2720209" y="970323"/>
                  <a:pt x="2720209" y="970323"/>
                  <a:pt x="2720209" y="967226"/>
                </a:cubicBezTo>
                <a:cubicBezTo>
                  <a:pt x="2716660" y="964128"/>
                  <a:pt x="2713114" y="957934"/>
                  <a:pt x="2706019" y="954836"/>
                </a:cubicBezTo>
                <a:cubicBezTo>
                  <a:pt x="2702472" y="942447"/>
                  <a:pt x="2695378" y="926960"/>
                  <a:pt x="2688283" y="914570"/>
                </a:cubicBezTo>
                <a:cubicBezTo>
                  <a:pt x="2681190" y="902180"/>
                  <a:pt x="2674095" y="886692"/>
                  <a:pt x="2670547" y="874304"/>
                </a:cubicBezTo>
                <a:cubicBezTo>
                  <a:pt x="2670547" y="871205"/>
                  <a:pt x="2667000" y="865011"/>
                  <a:pt x="2667000" y="861914"/>
                </a:cubicBezTo>
                <a:cubicBezTo>
                  <a:pt x="2667000" y="858816"/>
                  <a:pt x="2667000" y="858816"/>
                  <a:pt x="2670547" y="855718"/>
                </a:cubicBezTo>
                <a:cubicBezTo>
                  <a:pt x="2674095" y="855718"/>
                  <a:pt x="2677642" y="855718"/>
                  <a:pt x="2677642" y="858816"/>
                </a:cubicBezTo>
                <a:cubicBezTo>
                  <a:pt x="2681190" y="858816"/>
                  <a:pt x="2688283" y="861914"/>
                  <a:pt x="2691831" y="865011"/>
                </a:cubicBezTo>
                <a:cubicBezTo>
                  <a:pt x="2706019" y="874304"/>
                  <a:pt x="2716660" y="883596"/>
                  <a:pt x="2730850" y="892887"/>
                </a:cubicBezTo>
                <a:cubicBezTo>
                  <a:pt x="2762775" y="917667"/>
                  <a:pt x="2798246" y="945544"/>
                  <a:pt x="2833718" y="973421"/>
                </a:cubicBezTo>
                <a:cubicBezTo>
                  <a:pt x="2869190" y="995103"/>
                  <a:pt x="2901116" y="1019883"/>
                  <a:pt x="2933040" y="1044662"/>
                </a:cubicBezTo>
                <a:cubicBezTo>
                  <a:pt x="2943681" y="1053955"/>
                  <a:pt x="2954324" y="1060150"/>
                  <a:pt x="2964966" y="1066344"/>
                </a:cubicBezTo>
                <a:cubicBezTo>
                  <a:pt x="2968512" y="1066344"/>
                  <a:pt x="2972060" y="1069442"/>
                  <a:pt x="2972060" y="1069442"/>
                </a:cubicBezTo>
                <a:cubicBezTo>
                  <a:pt x="2975607" y="1069442"/>
                  <a:pt x="2975607" y="1069442"/>
                  <a:pt x="2975607" y="1069442"/>
                </a:cubicBezTo>
                <a:cubicBezTo>
                  <a:pt x="2975607" y="1066344"/>
                  <a:pt x="2975607" y="1066344"/>
                  <a:pt x="2975607" y="1066344"/>
                </a:cubicBezTo>
                <a:cubicBezTo>
                  <a:pt x="2975607" y="1047761"/>
                  <a:pt x="2975607" y="1035370"/>
                  <a:pt x="2972060" y="1016785"/>
                </a:cubicBezTo>
                <a:cubicBezTo>
                  <a:pt x="2972060" y="1013688"/>
                  <a:pt x="2968512" y="1016785"/>
                  <a:pt x="2968512" y="1013688"/>
                </a:cubicBezTo>
                <a:cubicBezTo>
                  <a:pt x="2961418" y="1013688"/>
                  <a:pt x="2954324" y="1010590"/>
                  <a:pt x="2947230" y="1007493"/>
                </a:cubicBezTo>
                <a:cubicBezTo>
                  <a:pt x="2901116" y="982713"/>
                  <a:pt x="2851455" y="930058"/>
                  <a:pt x="2812436" y="880498"/>
                </a:cubicBezTo>
                <a:cubicBezTo>
                  <a:pt x="2787605" y="849523"/>
                  <a:pt x="2766322" y="815452"/>
                  <a:pt x="2748586" y="781380"/>
                </a:cubicBezTo>
                <a:cubicBezTo>
                  <a:pt x="2737945" y="765893"/>
                  <a:pt x="2730850" y="747309"/>
                  <a:pt x="2727303" y="731822"/>
                </a:cubicBezTo>
                <a:cubicBezTo>
                  <a:pt x="2720209" y="713236"/>
                  <a:pt x="2716660" y="700847"/>
                  <a:pt x="2716660" y="685360"/>
                </a:cubicBezTo>
                <a:cubicBezTo>
                  <a:pt x="2713114" y="679164"/>
                  <a:pt x="2716660" y="672969"/>
                  <a:pt x="2720209" y="669873"/>
                </a:cubicBezTo>
                <a:cubicBezTo>
                  <a:pt x="2720209" y="666775"/>
                  <a:pt x="2723755" y="663677"/>
                  <a:pt x="2727303" y="660580"/>
                </a:cubicBezTo>
                <a:cubicBezTo>
                  <a:pt x="2734397" y="657482"/>
                  <a:pt x="2745039" y="663677"/>
                  <a:pt x="2759227" y="666775"/>
                </a:cubicBezTo>
                <a:cubicBezTo>
                  <a:pt x="2791153" y="679164"/>
                  <a:pt x="2823077" y="707042"/>
                  <a:pt x="2858549" y="731822"/>
                </a:cubicBezTo>
                <a:cubicBezTo>
                  <a:pt x="2897568" y="756600"/>
                  <a:pt x="2936588" y="784478"/>
                  <a:pt x="2972060" y="812355"/>
                </a:cubicBezTo>
                <a:cubicBezTo>
                  <a:pt x="2996890" y="827841"/>
                  <a:pt x="3025267" y="849523"/>
                  <a:pt x="3046552" y="852621"/>
                </a:cubicBezTo>
                <a:cubicBezTo>
                  <a:pt x="3142325" y="865011"/>
                  <a:pt x="3245194" y="964128"/>
                  <a:pt x="3337422" y="967226"/>
                </a:cubicBezTo>
                <a:cubicBezTo>
                  <a:pt x="3372893" y="967226"/>
                  <a:pt x="3397724" y="979616"/>
                  <a:pt x="3433196" y="1001298"/>
                </a:cubicBezTo>
                <a:cubicBezTo>
                  <a:pt x="3465122" y="1022981"/>
                  <a:pt x="3500592" y="1044662"/>
                  <a:pt x="3532518" y="1060150"/>
                </a:cubicBezTo>
                <a:cubicBezTo>
                  <a:pt x="3560895" y="1072539"/>
                  <a:pt x="3592819" y="1078734"/>
                  <a:pt x="3621198" y="1088026"/>
                </a:cubicBezTo>
                <a:cubicBezTo>
                  <a:pt x="3638934" y="1094221"/>
                  <a:pt x="3656670" y="1097319"/>
                  <a:pt x="3674407" y="1106612"/>
                </a:cubicBezTo>
                <a:cubicBezTo>
                  <a:pt x="3681501" y="1109708"/>
                  <a:pt x="3685049" y="1109708"/>
                  <a:pt x="3692143" y="1115904"/>
                </a:cubicBezTo>
                <a:cubicBezTo>
                  <a:pt x="3692143" y="1115904"/>
                  <a:pt x="3695691" y="1119001"/>
                  <a:pt x="3699237" y="1119001"/>
                </a:cubicBezTo>
                <a:cubicBezTo>
                  <a:pt x="3699237" y="1119001"/>
                  <a:pt x="3699237" y="1119001"/>
                  <a:pt x="3699237" y="1122099"/>
                </a:cubicBezTo>
                <a:cubicBezTo>
                  <a:pt x="3699237" y="1125195"/>
                  <a:pt x="3702785" y="1128293"/>
                  <a:pt x="3699237" y="1131392"/>
                </a:cubicBezTo>
                <a:cubicBezTo>
                  <a:pt x="3699237" y="1131392"/>
                  <a:pt x="3699237" y="1134488"/>
                  <a:pt x="3699237" y="1134488"/>
                </a:cubicBezTo>
                <a:cubicBezTo>
                  <a:pt x="3695691" y="1137586"/>
                  <a:pt x="3692143" y="1140683"/>
                  <a:pt x="3688596" y="1140683"/>
                </a:cubicBezTo>
                <a:cubicBezTo>
                  <a:pt x="3677955" y="1140683"/>
                  <a:pt x="3663764" y="1137586"/>
                  <a:pt x="3649576" y="1134488"/>
                </a:cubicBezTo>
                <a:cubicBezTo>
                  <a:pt x="3610556" y="1119001"/>
                  <a:pt x="3567990" y="1100417"/>
                  <a:pt x="3525423" y="1081832"/>
                </a:cubicBezTo>
                <a:cubicBezTo>
                  <a:pt x="3479310" y="1063246"/>
                  <a:pt x="3433196" y="1044662"/>
                  <a:pt x="3387082" y="1032272"/>
                </a:cubicBezTo>
                <a:cubicBezTo>
                  <a:pt x="3372893" y="1026078"/>
                  <a:pt x="3358705" y="1022981"/>
                  <a:pt x="3340969" y="1022981"/>
                </a:cubicBezTo>
                <a:cubicBezTo>
                  <a:pt x="3337422" y="1022981"/>
                  <a:pt x="3330328" y="1022981"/>
                  <a:pt x="3326779" y="1026078"/>
                </a:cubicBezTo>
                <a:cubicBezTo>
                  <a:pt x="3323233" y="1029175"/>
                  <a:pt x="3319686" y="1032272"/>
                  <a:pt x="3316138" y="1035370"/>
                </a:cubicBezTo>
                <a:cubicBezTo>
                  <a:pt x="3319686" y="1038468"/>
                  <a:pt x="3319686" y="1038468"/>
                  <a:pt x="3319686" y="1038468"/>
                </a:cubicBezTo>
                <a:cubicBezTo>
                  <a:pt x="3319686" y="1038468"/>
                  <a:pt x="3316138" y="1038468"/>
                  <a:pt x="3316138" y="1038468"/>
                </a:cubicBezTo>
                <a:cubicBezTo>
                  <a:pt x="3316138" y="1038468"/>
                  <a:pt x="3319686" y="1038468"/>
                  <a:pt x="3319686" y="1041565"/>
                </a:cubicBezTo>
                <a:cubicBezTo>
                  <a:pt x="3323233" y="1047761"/>
                  <a:pt x="3326779" y="1050857"/>
                  <a:pt x="3330328" y="1050857"/>
                </a:cubicBezTo>
                <a:cubicBezTo>
                  <a:pt x="3348064" y="1063246"/>
                  <a:pt x="3362252" y="1072539"/>
                  <a:pt x="3376441" y="1078734"/>
                </a:cubicBezTo>
                <a:cubicBezTo>
                  <a:pt x="3422554" y="1103514"/>
                  <a:pt x="3468668" y="1125195"/>
                  <a:pt x="3514782" y="1146877"/>
                </a:cubicBezTo>
                <a:lnTo>
                  <a:pt x="3606959" y="1189039"/>
                </a:lnTo>
                <a:lnTo>
                  <a:pt x="3829954" y="1186917"/>
                </a:lnTo>
                <a:lnTo>
                  <a:pt x="3812749" y="1171658"/>
                </a:lnTo>
                <a:cubicBezTo>
                  <a:pt x="3795012" y="1156170"/>
                  <a:pt x="3777276" y="1140683"/>
                  <a:pt x="3763087" y="1119001"/>
                </a:cubicBezTo>
                <a:cubicBezTo>
                  <a:pt x="3759540" y="1115904"/>
                  <a:pt x="3755992" y="1109708"/>
                  <a:pt x="3752446" y="1103514"/>
                </a:cubicBezTo>
                <a:cubicBezTo>
                  <a:pt x="3752446" y="1100417"/>
                  <a:pt x="3752446" y="1100417"/>
                  <a:pt x="3752446" y="1100417"/>
                </a:cubicBezTo>
                <a:cubicBezTo>
                  <a:pt x="3755992" y="1100417"/>
                  <a:pt x="3755992" y="1100417"/>
                  <a:pt x="3755992" y="1100417"/>
                </a:cubicBezTo>
                <a:cubicBezTo>
                  <a:pt x="3755992" y="1097319"/>
                  <a:pt x="3755992" y="1097319"/>
                  <a:pt x="3755992" y="1097319"/>
                </a:cubicBezTo>
                <a:cubicBezTo>
                  <a:pt x="3759540" y="1100417"/>
                  <a:pt x="3759540" y="1100417"/>
                  <a:pt x="3759540" y="1100417"/>
                </a:cubicBezTo>
                <a:cubicBezTo>
                  <a:pt x="3763087" y="1103514"/>
                  <a:pt x="3763087" y="1103514"/>
                  <a:pt x="3766635" y="1103514"/>
                </a:cubicBezTo>
                <a:cubicBezTo>
                  <a:pt x="3770182" y="1106612"/>
                  <a:pt x="3777276" y="1109708"/>
                  <a:pt x="3780823" y="1112806"/>
                </a:cubicBezTo>
                <a:cubicBezTo>
                  <a:pt x="3795012" y="1122099"/>
                  <a:pt x="3809201" y="1134488"/>
                  <a:pt x="3826937" y="1146877"/>
                </a:cubicBezTo>
                <a:lnTo>
                  <a:pt x="3887833" y="1186341"/>
                </a:lnTo>
                <a:lnTo>
                  <a:pt x="4028229" y="1178539"/>
                </a:lnTo>
                <a:lnTo>
                  <a:pt x="3990108" y="1159268"/>
                </a:lnTo>
                <a:cubicBezTo>
                  <a:pt x="3961731" y="1146877"/>
                  <a:pt x="3933353" y="1137586"/>
                  <a:pt x="3901428" y="1128293"/>
                </a:cubicBezTo>
                <a:cubicBezTo>
                  <a:pt x="3897881" y="1128293"/>
                  <a:pt x="3894333" y="1128293"/>
                  <a:pt x="3890786" y="1125195"/>
                </a:cubicBezTo>
                <a:cubicBezTo>
                  <a:pt x="3887240" y="1125195"/>
                  <a:pt x="3883692" y="1122099"/>
                  <a:pt x="3880145" y="1119001"/>
                </a:cubicBezTo>
                <a:cubicBezTo>
                  <a:pt x="3873050" y="1115904"/>
                  <a:pt x="3865955" y="1109708"/>
                  <a:pt x="3855314" y="1103514"/>
                </a:cubicBezTo>
                <a:cubicBezTo>
                  <a:pt x="3841126" y="1091124"/>
                  <a:pt x="3826937" y="1075637"/>
                  <a:pt x="3816295" y="1060150"/>
                </a:cubicBezTo>
                <a:cubicBezTo>
                  <a:pt x="3805654" y="1050857"/>
                  <a:pt x="3795012" y="1035370"/>
                  <a:pt x="3791464" y="1022981"/>
                </a:cubicBezTo>
                <a:cubicBezTo>
                  <a:pt x="3787918" y="1016785"/>
                  <a:pt x="3787918" y="1013688"/>
                  <a:pt x="3787918" y="1010590"/>
                </a:cubicBezTo>
                <a:cubicBezTo>
                  <a:pt x="3787918" y="1007493"/>
                  <a:pt x="3791464" y="1007493"/>
                  <a:pt x="3791464" y="1007493"/>
                </a:cubicBezTo>
                <a:cubicBezTo>
                  <a:pt x="3752446" y="979616"/>
                  <a:pt x="3716973" y="948641"/>
                  <a:pt x="3677955" y="920765"/>
                </a:cubicBezTo>
                <a:cubicBezTo>
                  <a:pt x="3660217" y="905278"/>
                  <a:pt x="3642481" y="889790"/>
                  <a:pt x="3624745" y="871205"/>
                </a:cubicBezTo>
                <a:cubicBezTo>
                  <a:pt x="3610556" y="855718"/>
                  <a:pt x="3596367" y="837134"/>
                  <a:pt x="3585726" y="815452"/>
                </a:cubicBezTo>
                <a:cubicBezTo>
                  <a:pt x="3582178" y="812355"/>
                  <a:pt x="3575085" y="803062"/>
                  <a:pt x="3575085" y="796867"/>
                </a:cubicBezTo>
                <a:cubicBezTo>
                  <a:pt x="3575085" y="796867"/>
                  <a:pt x="3575085" y="796867"/>
                  <a:pt x="3575085" y="793769"/>
                </a:cubicBezTo>
                <a:cubicBezTo>
                  <a:pt x="3578631" y="793769"/>
                  <a:pt x="3578631" y="793769"/>
                  <a:pt x="3578631" y="793769"/>
                </a:cubicBezTo>
                <a:cubicBezTo>
                  <a:pt x="3582178" y="793769"/>
                  <a:pt x="3582178" y="796867"/>
                  <a:pt x="3582178" y="796867"/>
                </a:cubicBezTo>
                <a:cubicBezTo>
                  <a:pt x="3585726" y="796867"/>
                  <a:pt x="3585726" y="799965"/>
                  <a:pt x="3585726" y="799965"/>
                </a:cubicBezTo>
                <a:cubicBezTo>
                  <a:pt x="3592819" y="803062"/>
                  <a:pt x="3596367" y="806160"/>
                  <a:pt x="3599914" y="812355"/>
                </a:cubicBezTo>
                <a:cubicBezTo>
                  <a:pt x="3610556" y="824743"/>
                  <a:pt x="3628291" y="837134"/>
                  <a:pt x="3638934" y="849523"/>
                </a:cubicBezTo>
                <a:cubicBezTo>
                  <a:pt x="3720520" y="926960"/>
                  <a:pt x="3809201" y="954836"/>
                  <a:pt x="3887240" y="1035370"/>
                </a:cubicBezTo>
                <a:cubicBezTo>
                  <a:pt x="3883692" y="1035370"/>
                  <a:pt x="3883692" y="1035370"/>
                  <a:pt x="3880145" y="1035370"/>
                </a:cubicBezTo>
                <a:cubicBezTo>
                  <a:pt x="3880145" y="1038468"/>
                  <a:pt x="3880145" y="1038468"/>
                  <a:pt x="3880145" y="1041565"/>
                </a:cubicBezTo>
                <a:cubicBezTo>
                  <a:pt x="3904976" y="1053955"/>
                  <a:pt x="3929805" y="1066344"/>
                  <a:pt x="3954636" y="1075637"/>
                </a:cubicBezTo>
                <a:cubicBezTo>
                  <a:pt x="3975919" y="1088026"/>
                  <a:pt x="3997201" y="1097319"/>
                  <a:pt x="4022032" y="1106612"/>
                </a:cubicBezTo>
                <a:cubicBezTo>
                  <a:pt x="3993655" y="1078734"/>
                  <a:pt x="3968825" y="1044662"/>
                  <a:pt x="3943994" y="1013688"/>
                </a:cubicBezTo>
                <a:cubicBezTo>
                  <a:pt x="3915617" y="976519"/>
                  <a:pt x="3887240" y="948641"/>
                  <a:pt x="3855314" y="920765"/>
                </a:cubicBezTo>
                <a:cubicBezTo>
                  <a:pt x="3837578" y="902180"/>
                  <a:pt x="3816295" y="889790"/>
                  <a:pt x="3795012" y="877401"/>
                </a:cubicBezTo>
                <a:cubicBezTo>
                  <a:pt x="3766635" y="861914"/>
                  <a:pt x="3741804" y="849523"/>
                  <a:pt x="3713427" y="840231"/>
                </a:cubicBezTo>
                <a:cubicBezTo>
                  <a:pt x="3709879" y="840231"/>
                  <a:pt x="3706332" y="837134"/>
                  <a:pt x="3706332" y="834036"/>
                </a:cubicBezTo>
                <a:cubicBezTo>
                  <a:pt x="3699237" y="834036"/>
                  <a:pt x="3699237" y="830939"/>
                  <a:pt x="3692143" y="827841"/>
                </a:cubicBezTo>
                <a:cubicBezTo>
                  <a:pt x="3685049" y="824743"/>
                  <a:pt x="3677955" y="815452"/>
                  <a:pt x="3674407" y="812355"/>
                </a:cubicBezTo>
                <a:cubicBezTo>
                  <a:pt x="3660217" y="796867"/>
                  <a:pt x="3646028" y="781380"/>
                  <a:pt x="3635386" y="765893"/>
                </a:cubicBezTo>
                <a:cubicBezTo>
                  <a:pt x="3628291" y="753503"/>
                  <a:pt x="3617650" y="738016"/>
                  <a:pt x="3617650" y="725626"/>
                </a:cubicBezTo>
                <a:cubicBezTo>
                  <a:pt x="3614104" y="722529"/>
                  <a:pt x="3614104" y="716334"/>
                  <a:pt x="3617650" y="716334"/>
                </a:cubicBezTo>
                <a:cubicBezTo>
                  <a:pt x="3617650" y="713236"/>
                  <a:pt x="3617650" y="713236"/>
                  <a:pt x="3621198" y="713236"/>
                </a:cubicBezTo>
                <a:cubicBezTo>
                  <a:pt x="3624745" y="713236"/>
                  <a:pt x="3624745" y="713236"/>
                  <a:pt x="3624745" y="713236"/>
                </a:cubicBezTo>
                <a:cubicBezTo>
                  <a:pt x="3631840" y="716334"/>
                  <a:pt x="3638934" y="719431"/>
                  <a:pt x="3642481" y="722529"/>
                </a:cubicBezTo>
                <a:cubicBezTo>
                  <a:pt x="3653122" y="728724"/>
                  <a:pt x="3663764" y="731822"/>
                  <a:pt x="3674407" y="738016"/>
                </a:cubicBezTo>
                <a:cubicBezTo>
                  <a:pt x="3706332" y="756600"/>
                  <a:pt x="3734709" y="775185"/>
                  <a:pt x="3766635" y="793769"/>
                </a:cubicBezTo>
                <a:cubicBezTo>
                  <a:pt x="3851767" y="846426"/>
                  <a:pt x="3933353" y="899083"/>
                  <a:pt x="4018486" y="945544"/>
                </a:cubicBezTo>
                <a:cubicBezTo>
                  <a:pt x="4022032" y="948641"/>
                  <a:pt x="4029127" y="951739"/>
                  <a:pt x="4029127" y="951739"/>
                </a:cubicBezTo>
                <a:cubicBezTo>
                  <a:pt x="4025580" y="942447"/>
                  <a:pt x="4025580" y="933154"/>
                  <a:pt x="4029127" y="926960"/>
                </a:cubicBezTo>
                <a:cubicBezTo>
                  <a:pt x="4032674" y="920765"/>
                  <a:pt x="4039768" y="917667"/>
                  <a:pt x="4046863" y="914570"/>
                </a:cubicBezTo>
                <a:cubicBezTo>
                  <a:pt x="4053956" y="914570"/>
                  <a:pt x="4061051" y="914570"/>
                  <a:pt x="4071694" y="917667"/>
                </a:cubicBezTo>
                <a:cubicBezTo>
                  <a:pt x="4050410" y="899083"/>
                  <a:pt x="4025580" y="883596"/>
                  <a:pt x="4007844" y="865011"/>
                </a:cubicBezTo>
                <a:cubicBezTo>
                  <a:pt x="3965277" y="834036"/>
                  <a:pt x="3919164" y="793769"/>
                  <a:pt x="3880145" y="747309"/>
                </a:cubicBezTo>
                <a:cubicBezTo>
                  <a:pt x="3865955" y="731822"/>
                  <a:pt x="3855314" y="713236"/>
                  <a:pt x="3848221" y="694651"/>
                </a:cubicBezTo>
                <a:cubicBezTo>
                  <a:pt x="3837578" y="679164"/>
                  <a:pt x="3837578" y="666775"/>
                  <a:pt x="3844673" y="657482"/>
                </a:cubicBezTo>
                <a:cubicBezTo>
                  <a:pt x="3848221" y="651288"/>
                  <a:pt x="3851767" y="648190"/>
                  <a:pt x="3858861" y="648190"/>
                </a:cubicBezTo>
                <a:cubicBezTo>
                  <a:pt x="3865955" y="648190"/>
                  <a:pt x="3873050" y="648190"/>
                  <a:pt x="3883692" y="651288"/>
                </a:cubicBezTo>
                <a:cubicBezTo>
                  <a:pt x="3908522" y="657482"/>
                  <a:pt x="3936900" y="669873"/>
                  <a:pt x="3968825" y="682262"/>
                </a:cubicBezTo>
                <a:cubicBezTo>
                  <a:pt x="4127784" y="819324"/>
                  <a:pt x="4371045" y="929707"/>
                  <a:pt x="4673050" y="1012185"/>
                </a:cubicBezTo>
                <a:lnTo>
                  <a:pt x="4986857" y="1083759"/>
                </a:lnTo>
                <a:lnTo>
                  <a:pt x="5190667" y="1053493"/>
                </a:lnTo>
                <a:cubicBezTo>
                  <a:pt x="5913283" y="928400"/>
                  <a:pt x="6609768" y="716721"/>
                  <a:pt x="7161801" y="412784"/>
                </a:cubicBezTo>
                <a:cubicBezTo>
                  <a:pt x="7186632" y="394200"/>
                  <a:pt x="7207915" y="378712"/>
                  <a:pt x="7232745" y="363226"/>
                </a:cubicBezTo>
                <a:cubicBezTo>
                  <a:pt x="7250481" y="350835"/>
                  <a:pt x="7268217" y="338446"/>
                  <a:pt x="7289501" y="332250"/>
                </a:cubicBezTo>
                <a:cubicBezTo>
                  <a:pt x="7300142" y="326055"/>
                  <a:pt x="7314331" y="319861"/>
                  <a:pt x="7321425" y="322959"/>
                </a:cubicBezTo>
                <a:cubicBezTo>
                  <a:pt x="7328519" y="329153"/>
                  <a:pt x="7328519" y="338446"/>
                  <a:pt x="7324973" y="350835"/>
                </a:cubicBezTo>
                <a:cubicBezTo>
                  <a:pt x="7324973" y="350835"/>
                  <a:pt x="7324973" y="350835"/>
                  <a:pt x="7321425" y="353933"/>
                </a:cubicBezTo>
                <a:cubicBezTo>
                  <a:pt x="7321425" y="357030"/>
                  <a:pt x="7317878" y="360128"/>
                  <a:pt x="7317878" y="363226"/>
                </a:cubicBezTo>
                <a:cubicBezTo>
                  <a:pt x="7307237" y="369420"/>
                  <a:pt x="7300142" y="375615"/>
                  <a:pt x="7296595" y="381810"/>
                </a:cubicBezTo>
                <a:cubicBezTo>
                  <a:pt x="7268217" y="406590"/>
                  <a:pt x="7243387" y="428272"/>
                  <a:pt x="7218556" y="449953"/>
                </a:cubicBezTo>
                <a:cubicBezTo>
                  <a:pt x="7197273" y="468539"/>
                  <a:pt x="7175989" y="490220"/>
                  <a:pt x="7154707" y="508806"/>
                </a:cubicBezTo>
                <a:cubicBezTo>
                  <a:pt x="7236292" y="443759"/>
                  <a:pt x="7317878" y="381810"/>
                  <a:pt x="7403011" y="316764"/>
                </a:cubicBezTo>
                <a:cubicBezTo>
                  <a:pt x="7498785" y="245523"/>
                  <a:pt x="7591013" y="164988"/>
                  <a:pt x="7686787" y="93748"/>
                </a:cubicBezTo>
                <a:cubicBezTo>
                  <a:pt x="7715165" y="75163"/>
                  <a:pt x="7739996" y="56578"/>
                  <a:pt x="7764825" y="41090"/>
                </a:cubicBezTo>
                <a:cubicBezTo>
                  <a:pt x="7786109" y="28701"/>
                  <a:pt x="7807393" y="16312"/>
                  <a:pt x="7825129" y="10116"/>
                </a:cubicBezTo>
                <a:cubicBezTo>
                  <a:pt x="7839317" y="3921"/>
                  <a:pt x="7853506" y="-2273"/>
                  <a:pt x="7864147" y="824"/>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1352755" y="-800690"/>
            <a:ext cx="8286956" cy="8459380"/>
          </a:xfrm>
          <a:custGeom>
            <a:avLst/>
            <a:gdLst>
              <a:gd name="connsiteX0" fmla="*/ 6681779 w 6863196"/>
              <a:gd name="connsiteY0" fmla="*/ 3641421 h 7005996"/>
              <a:gd name="connsiteX1" fmla="*/ 6712111 w 6863196"/>
              <a:gd name="connsiteY1" fmla="*/ 3641421 h 7005996"/>
              <a:gd name="connsiteX2" fmla="*/ 6681779 w 6863196"/>
              <a:gd name="connsiteY2" fmla="*/ 3641421 h 7005996"/>
              <a:gd name="connsiteX3" fmla="*/ 3092813 w 6863196"/>
              <a:gd name="connsiteY3" fmla="*/ 4434166 h 7005996"/>
              <a:gd name="connsiteX4" fmla="*/ 3021054 w 6863196"/>
              <a:gd name="connsiteY4" fmla="*/ 4535860 h 7005996"/>
              <a:gd name="connsiteX5" fmla="*/ 2935469 w 6863196"/>
              <a:gd name="connsiteY5" fmla="*/ 4727881 h 7005996"/>
              <a:gd name="connsiteX6" fmla="*/ 2935147 w 6863196"/>
              <a:gd name="connsiteY6" fmla="*/ 4813349 h 7005996"/>
              <a:gd name="connsiteX7" fmla="*/ 2916513 w 6863196"/>
              <a:gd name="connsiteY7" fmla="*/ 4866849 h 7005996"/>
              <a:gd name="connsiteX8" fmla="*/ 2915458 w 6863196"/>
              <a:gd name="connsiteY8" fmla="*/ 4872223 h 7005996"/>
              <a:gd name="connsiteX9" fmla="*/ 2952135 w 6863196"/>
              <a:gd name="connsiteY9" fmla="*/ 4849218 h 7005996"/>
              <a:gd name="connsiteX10" fmla="*/ 3073461 w 6863196"/>
              <a:gd name="connsiteY10" fmla="*/ 4758906 h 7005996"/>
              <a:gd name="connsiteX11" fmla="*/ 3193643 w 6863196"/>
              <a:gd name="connsiteY11" fmla="*/ 4637971 h 7005996"/>
              <a:gd name="connsiteX12" fmla="*/ 3209095 w 6863196"/>
              <a:gd name="connsiteY12" fmla="*/ 4562710 h 7005996"/>
              <a:gd name="connsiteX13" fmla="*/ 3284638 w 6863196"/>
              <a:gd name="connsiteY13" fmla="*/ 4517035 h 7005996"/>
              <a:gd name="connsiteX14" fmla="*/ 3299517 w 6863196"/>
              <a:gd name="connsiteY14" fmla="*/ 4502502 h 7005996"/>
              <a:gd name="connsiteX15" fmla="*/ 3314969 w 6863196"/>
              <a:gd name="connsiteY15" fmla="*/ 4471879 h 7005996"/>
              <a:gd name="connsiteX16" fmla="*/ 3327989 w 6863196"/>
              <a:gd name="connsiteY16" fmla="*/ 4466234 h 7005996"/>
              <a:gd name="connsiteX17" fmla="*/ 3328915 w 6863196"/>
              <a:gd name="connsiteY17" fmla="*/ 4465833 h 7005996"/>
              <a:gd name="connsiteX18" fmla="*/ 3329849 w 6863196"/>
              <a:gd name="connsiteY18" fmla="*/ 4471879 h 7005996"/>
              <a:gd name="connsiteX19" fmla="*/ 3329616 w 6863196"/>
              <a:gd name="connsiteY19" fmla="*/ 4465529 h 7005996"/>
              <a:gd name="connsiteX20" fmla="*/ 3328915 w 6863196"/>
              <a:gd name="connsiteY20" fmla="*/ 4465833 h 7005996"/>
              <a:gd name="connsiteX21" fmla="*/ 3321605 w 6863196"/>
              <a:gd name="connsiteY21" fmla="*/ 4418516 h 7005996"/>
              <a:gd name="connsiteX22" fmla="*/ 3312480 w 6863196"/>
              <a:gd name="connsiteY22" fmla="*/ 4417402 h 7005996"/>
              <a:gd name="connsiteX23" fmla="*/ 3277135 w 6863196"/>
              <a:gd name="connsiteY23" fmla="*/ 4407501 h 7005996"/>
              <a:gd name="connsiteX24" fmla="*/ 3202592 w 6863196"/>
              <a:gd name="connsiteY24" fmla="*/ 4396896 h 7005996"/>
              <a:gd name="connsiteX25" fmla="*/ 3127361 w 6863196"/>
              <a:gd name="connsiteY25" fmla="*/ 4408266 h 7005996"/>
              <a:gd name="connsiteX26" fmla="*/ 3092813 w 6863196"/>
              <a:gd name="connsiteY26" fmla="*/ 4434166 h 7005996"/>
              <a:gd name="connsiteX27" fmla="*/ 2637760 w 6863196"/>
              <a:gd name="connsiteY27" fmla="*/ 4320187 h 7005996"/>
              <a:gd name="connsiteX28" fmla="*/ 2644258 w 6863196"/>
              <a:gd name="connsiteY28" fmla="*/ 4318171 h 7005996"/>
              <a:gd name="connsiteX29" fmla="*/ 2648675 w 6863196"/>
              <a:gd name="connsiteY29" fmla="*/ 4311172 h 7005996"/>
              <a:gd name="connsiteX30" fmla="*/ 2648861 w 6863196"/>
              <a:gd name="connsiteY30" fmla="*/ 4309086 h 7005996"/>
              <a:gd name="connsiteX31" fmla="*/ 2732337 w 6863196"/>
              <a:gd name="connsiteY31" fmla="*/ 4205057 h 7005996"/>
              <a:gd name="connsiteX32" fmla="*/ 2670717 w 6863196"/>
              <a:gd name="connsiteY32" fmla="*/ 4275348 h 7005996"/>
              <a:gd name="connsiteX33" fmla="*/ 2664312 w 6863196"/>
              <a:gd name="connsiteY33" fmla="*/ 4287394 h 7005996"/>
              <a:gd name="connsiteX34" fmla="*/ 2788316 w 6863196"/>
              <a:gd name="connsiteY34" fmla="*/ 4261994 h 7005996"/>
              <a:gd name="connsiteX35" fmla="*/ 2821957 w 6863196"/>
              <a:gd name="connsiteY35" fmla="*/ 4256423 h 7005996"/>
              <a:gd name="connsiteX36" fmla="*/ 2789779 w 6863196"/>
              <a:gd name="connsiteY36" fmla="*/ 4232856 h 7005996"/>
              <a:gd name="connsiteX37" fmla="*/ 2732337 w 6863196"/>
              <a:gd name="connsiteY37" fmla="*/ 4205057 h 7005996"/>
              <a:gd name="connsiteX38" fmla="*/ 4622249 w 6863196"/>
              <a:gd name="connsiteY38" fmla="*/ 1311729 h 7005996"/>
              <a:gd name="connsiteX39" fmla="*/ 4643696 w 6863196"/>
              <a:gd name="connsiteY39" fmla="*/ 1290282 h 7005996"/>
              <a:gd name="connsiteX40" fmla="*/ 4622249 w 6863196"/>
              <a:gd name="connsiteY40" fmla="*/ 1311729 h 7005996"/>
              <a:gd name="connsiteX41" fmla="*/ 1788581 w 6863196"/>
              <a:gd name="connsiteY41" fmla="*/ 1564579 h 7005996"/>
              <a:gd name="connsiteX42" fmla="*/ 1996813 w 6863196"/>
              <a:gd name="connsiteY42" fmla="*/ 1632316 h 7005996"/>
              <a:gd name="connsiteX43" fmla="*/ 2135061 w 6863196"/>
              <a:gd name="connsiteY43" fmla="*/ 1899251 h 7005996"/>
              <a:gd name="connsiteX44" fmla="*/ 2294958 w 6863196"/>
              <a:gd name="connsiteY44" fmla="*/ 2038104 h 7005996"/>
              <a:gd name="connsiteX45" fmla="*/ 2413007 w 6863196"/>
              <a:gd name="connsiteY45" fmla="*/ 2048510 h 7005996"/>
              <a:gd name="connsiteX46" fmla="*/ 2572808 w 6863196"/>
              <a:gd name="connsiteY46" fmla="*/ 1802827 h 7005996"/>
              <a:gd name="connsiteX47" fmla="*/ 2476722 w 6863196"/>
              <a:gd name="connsiteY47" fmla="*/ 1429136 h 7005996"/>
              <a:gd name="connsiteX48" fmla="*/ 2732964 w 6863196"/>
              <a:gd name="connsiteY48" fmla="*/ 1194914 h 7005996"/>
              <a:gd name="connsiteX49" fmla="*/ 2711465 w 6863196"/>
              <a:gd name="connsiteY49" fmla="*/ 980790 h 7005996"/>
              <a:gd name="connsiteX50" fmla="*/ 2690699 w 6863196"/>
              <a:gd name="connsiteY50" fmla="*/ 767400 h 7005996"/>
              <a:gd name="connsiteX51" fmla="*/ 2818022 w 6863196"/>
              <a:gd name="connsiteY51" fmla="*/ 1045261 h 7005996"/>
              <a:gd name="connsiteX52" fmla="*/ 2861207 w 6863196"/>
              <a:gd name="connsiteY52" fmla="*/ 1130531 h 7005996"/>
              <a:gd name="connsiteX53" fmla="*/ 2861167 w 6863196"/>
              <a:gd name="connsiteY53" fmla="*/ 1194431 h 7005996"/>
              <a:gd name="connsiteX54" fmla="*/ 3074442 w 6863196"/>
              <a:gd name="connsiteY54" fmla="*/ 1343767 h 7005996"/>
              <a:gd name="connsiteX55" fmla="*/ 3117137 w 6863196"/>
              <a:gd name="connsiteY55" fmla="*/ 1407505 h 7005996"/>
              <a:gd name="connsiteX56" fmla="*/ 3202408 w 6863196"/>
              <a:gd name="connsiteY56" fmla="*/ 1450690 h 7005996"/>
              <a:gd name="connsiteX57" fmla="*/ 3426808 w 6863196"/>
              <a:gd name="connsiteY57" fmla="*/ 1482466 h 7005996"/>
              <a:gd name="connsiteX58" fmla="*/ 3501269 w 6863196"/>
              <a:gd name="connsiteY58" fmla="*/ 1408006 h 7005996"/>
              <a:gd name="connsiteX59" fmla="*/ 3533559 w 6863196"/>
              <a:gd name="connsiteY59" fmla="*/ 1290567 h 7005996"/>
              <a:gd name="connsiteX60" fmla="*/ 3522587 w 6863196"/>
              <a:gd name="connsiteY60" fmla="*/ 1215658 h 7005996"/>
              <a:gd name="connsiteX61" fmla="*/ 3491268 w 6863196"/>
              <a:gd name="connsiteY61" fmla="*/ 1226424 h 7005996"/>
              <a:gd name="connsiteX62" fmla="*/ 3458882 w 6863196"/>
              <a:gd name="connsiteY62" fmla="*/ 959327 h 7005996"/>
              <a:gd name="connsiteX63" fmla="*/ 3448438 w 6863196"/>
              <a:gd name="connsiteY63" fmla="*/ 842050 h 7005996"/>
              <a:gd name="connsiteX64" fmla="*/ 3427029 w 6863196"/>
              <a:gd name="connsiteY64" fmla="*/ 799598 h 7005996"/>
              <a:gd name="connsiteX65" fmla="*/ 3437872 w 6863196"/>
              <a:gd name="connsiteY65" fmla="*/ 703607 h 7005996"/>
              <a:gd name="connsiteX66" fmla="*/ 3437949 w 6863196"/>
              <a:gd name="connsiteY66" fmla="*/ 638936 h 7005996"/>
              <a:gd name="connsiteX67" fmla="*/ 3448349 w 6863196"/>
              <a:gd name="connsiteY67" fmla="*/ 607250 h 7005996"/>
              <a:gd name="connsiteX68" fmla="*/ 3437988 w 6863196"/>
              <a:gd name="connsiteY68" fmla="*/ 575037 h 7005996"/>
              <a:gd name="connsiteX69" fmla="*/ 3448510 w 6863196"/>
              <a:gd name="connsiteY69" fmla="*/ 564515 h 7005996"/>
              <a:gd name="connsiteX70" fmla="*/ 3437905 w 6863196"/>
              <a:gd name="connsiteY70" fmla="*/ 489973 h 7005996"/>
              <a:gd name="connsiteX71" fmla="*/ 3447938 w 6863196"/>
              <a:gd name="connsiteY71" fmla="*/ 457919 h 7005996"/>
              <a:gd name="connsiteX72" fmla="*/ 3437771 w 6863196"/>
              <a:gd name="connsiteY72" fmla="*/ 169336 h 7005996"/>
              <a:gd name="connsiteX73" fmla="*/ 3416484 w 6863196"/>
              <a:gd name="connsiteY73" fmla="*/ 148050 h 7005996"/>
              <a:gd name="connsiteX74" fmla="*/ 3416400 w 6863196"/>
              <a:gd name="connsiteY74" fmla="*/ 62986 h 7005996"/>
              <a:gd name="connsiteX75" fmla="*/ 3469817 w 6863196"/>
              <a:gd name="connsiteY75" fmla="*/ 9569 h 7005996"/>
              <a:gd name="connsiteX76" fmla="*/ 3533718 w 6863196"/>
              <a:gd name="connsiteY76" fmla="*/ 9530 h 7005996"/>
              <a:gd name="connsiteX77" fmla="*/ 3587262 w 6863196"/>
              <a:gd name="connsiteY77" fmla="*/ 127013 h 7005996"/>
              <a:gd name="connsiteX78" fmla="*/ 3598028 w 6863196"/>
              <a:gd name="connsiteY78" fmla="*/ 158821 h 7005996"/>
              <a:gd name="connsiteX79" fmla="*/ 3576418 w 6863196"/>
              <a:gd name="connsiteY79" fmla="*/ 223004 h 7005996"/>
              <a:gd name="connsiteX80" fmla="*/ 3534218 w 6863196"/>
              <a:gd name="connsiteY80" fmla="*/ 393660 h 7005996"/>
              <a:gd name="connsiteX81" fmla="*/ 3544295 w 6863196"/>
              <a:gd name="connsiteY81" fmla="*/ 447443 h 7005996"/>
              <a:gd name="connsiteX82" fmla="*/ 3522847 w 6863196"/>
              <a:gd name="connsiteY82" fmla="*/ 468891 h 7005996"/>
              <a:gd name="connsiteX83" fmla="*/ 3554778 w 6863196"/>
              <a:gd name="connsiteY83" fmla="*/ 500821 h 7005996"/>
              <a:gd name="connsiteX84" fmla="*/ 3554911 w 6863196"/>
              <a:gd name="connsiteY84" fmla="*/ 884584 h 7005996"/>
              <a:gd name="connsiteX85" fmla="*/ 3586558 w 6863196"/>
              <a:gd name="connsiteY85" fmla="*/ 938084 h 7005996"/>
              <a:gd name="connsiteX86" fmla="*/ 3618817 w 6863196"/>
              <a:gd name="connsiteY86" fmla="*/ 1034281 h 7005996"/>
              <a:gd name="connsiteX87" fmla="*/ 3629665 w 6863196"/>
              <a:gd name="connsiteY87" fmla="*/ 1151154 h 7005996"/>
              <a:gd name="connsiteX88" fmla="*/ 3618785 w 6863196"/>
              <a:gd name="connsiteY88" fmla="*/ 1247916 h 7005996"/>
              <a:gd name="connsiteX89" fmla="*/ 3629389 w 6863196"/>
              <a:gd name="connsiteY89" fmla="*/ 1322459 h 7005996"/>
              <a:gd name="connsiteX90" fmla="*/ 3640038 w 6863196"/>
              <a:gd name="connsiteY90" fmla="*/ 1482838 h 7005996"/>
              <a:gd name="connsiteX91" fmla="*/ 3650804 w 6863196"/>
              <a:gd name="connsiteY91" fmla="*/ 1514647 h 7005996"/>
              <a:gd name="connsiteX92" fmla="*/ 3714871 w 6863196"/>
              <a:gd name="connsiteY92" fmla="*/ 1621608 h 7005996"/>
              <a:gd name="connsiteX93" fmla="*/ 3715114 w 6863196"/>
              <a:gd name="connsiteY93" fmla="*/ 1663938 h 7005996"/>
              <a:gd name="connsiteX94" fmla="*/ 3896452 w 6863196"/>
              <a:gd name="connsiteY94" fmla="*/ 1631609 h 7005996"/>
              <a:gd name="connsiteX95" fmla="*/ 4013647 w 6863196"/>
              <a:gd name="connsiteY95" fmla="*/ 1556988 h 7005996"/>
              <a:gd name="connsiteX96" fmla="*/ 4067552 w 6863196"/>
              <a:gd name="connsiteY96" fmla="*/ 1525103 h 7005996"/>
              <a:gd name="connsiteX97" fmla="*/ 4088350 w 6863196"/>
              <a:gd name="connsiteY97" fmla="*/ 1524857 h 7005996"/>
              <a:gd name="connsiteX98" fmla="*/ 4109798 w 6863196"/>
              <a:gd name="connsiteY98" fmla="*/ 1503410 h 7005996"/>
              <a:gd name="connsiteX99" fmla="*/ 4163054 w 6863196"/>
              <a:gd name="connsiteY99" fmla="*/ 1492727 h 7005996"/>
              <a:gd name="connsiteX100" fmla="*/ 4323432 w 6863196"/>
              <a:gd name="connsiteY100" fmla="*/ 1503377 h 7005996"/>
              <a:gd name="connsiteX101" fmla="*/ 4621921 w 6863196"/>
              <a:gd name="connsiteY101" fmla="*/ 1247463 h 7005996"/>
              <a:gd name="connsiteX102" fmla="*/ 4675987 w 6863196"/>
              <a:gd name="connsiteY102" fmla="*/ 1172843 h 7005996"/>
              <a:gd name="connsiteX103" fmla="*/ 4718723 w 6863196"/>
              <a:gd name="connsiteY103" fmla="*/ 1172682 h 7005996"/>
              <a:gd name="connsiteX104" fmla="*/ 4728998 w 6863196"/>
              <a:gd name="connsiteY104" fmla="*/ 1182958 h 7005996"/>
              <a:gd name="connsiteX105" fmla="*/ 4739519 w 6863196"/>
              <a:gd name="connsiteY105" fmla="*/ 1172437 h 7005996"/>
              <a:gd name="connsiteX106" fmla="*/ 4686102 w 6863196"/>
              <a:gd name="connsiteY106" fmla="*/ 1225854 h 7005996"/>
              <a:gd name="connsiteX107" fmla="*/ 4654340 w 6863196"/>
              <a:gd name="connsiteY107" fmla="*/ 1300925 h 7005996"/>
              <a:gd name="connsiteX108" fmla="*/ 4643696 w 6863196"/>
              <a:gd name="connsiteY108" fmla="*/ 1290282 h 7005996"/>
              <a:gd name="connsiteX109" fmla="*/ 4622249 w 6863196"/>
              <a:gd name="connsiteY109" fmla="*/ 1311729 h 7005996"/>
              <a:gd name="connsiteX110" fmla="*/ 4632893 w 6863196"/>
              <a:gd name="connsiteY110" fmla="*/ 1322372 h 7005996"/>
              <a:gd name="connsiteX111" fmla="*/ 4622371 w 6863196"/>
              <a:gd name="connsiteY111" fmla="*/ 1332894 h 7005996"/>
              <a:gd name="connsiteX112" fmla="*/ 4537152 w 6863196"/>
              <a:gd name="connsiteY112" fmla="*/ 1525281 h 7005996"/>
              <a:gd name="connsiteX113" fmla="*/ 4472724 w 6863196"/>
              <a:gd name="connsiteY113" fmla="*/ 1567687 h 7005996"/>
              <a:gd name="connsiteX114" fmla="*/ 4494255 w 6863196"/>
              <a:gd name="connsiteY114" fmla="*/ 1631304 h 7005996"/>
              <a:gd name="connsiteX115" fmla="*/ 4472807 w 6863196"/>
              <a:gd name="connsiteY115" fmla="*/ 1652752 h 7005996"/>
              <a:gd name="connsiteX116" fmla="*/ 4451566 w 6863196"/>
              <a:gd name="connsiteY116" fmla="*/ 1717301 h 7005996"/>
              <a:gd name="connsiteX117" fmla="*/ 4451404 w 6863196"/>
              <a:gd name="connsiteY117" fmla="*/ 1760035 h 7005996"/>
              <a:gd name="connsiteX118" fmla="*/ 4430041 w 6863196"/>
              <a:gd name="connsiteY118" fmla="*/ 1866548 h 7005996"/>
              <a:gd name="connsiteX119" fmla="*/ 4434568 w 6863196"/>
              <a:gd name="connsiteY119" fmla="*/ 1871279 h 7005996"/>
              <a:gd name="connsiteX120" fmla="*/ 4443835 w 6863196"/>
              <a:gd name="connsiteY120" fmla="*/ 1848369 h 7005996"/>
              <a:gd name="connsiteX121" fmla="*/ 4462420 w 6863196"/>
              <a:gd name="connsiteY121" fmla="*/ 1830502 h 7005996"/>
              <a:gd name="connsiteX122" fmla="*/ 4499281 w 6863196"/>
              <a:gd name="connsiteY122" fmla="*/ 1816507 h 7005996"/>
              <a:gd name="connsiteX123" fmla="*/ 4583603 w 6863196"/>
              <a:gd name="connsiteY123" fmla="*/ 1874381 h 7005996"/>
              <a:gd name="connsiteX124" fmla="*/ 4597630 w 6863196"/>
              <a:gd name="connsiteY124" fmla="*/ 1931536 h 7005996"/>
              <a:gd name="connsiteX125" fmla="*/ 4623591 w 6863196"/>
              <a:gd name="connsiteY125" fmla="*/ 1932499 h 7005996"/>
              <a:gd name="connsiteX126" fmla="*/ 4718501 w 6863196"/>
              <a:gd name="connsiteY126" fmla="*/ 1855550 h 7005996"/>
              <a:gd name="connsiteX127" fmla="*/ 4707253 w 6863196"/>
              <a:gd name="connsiteY127" fmla="*/ 1951945 h 7005996"/>
              <a:gd name="connsiteX128" fmla="*/ 4973983 w 6863196"/>
              <a:gd name="connsiteY128" fmla="*/ 1983964 h 7005996"/>
              <a:gd name="connsiteX129" fmla="*/ 5049382 w 6863196"/>
              <a:gd name="connsiteY129" fmla="*/ 2016468 h 7005996"/>
              <a:gd name="connsiteX130" fmla="*/ 5209516 w 6863196"/>
              <a:gd name="connsiteY130" fmla="*/ 2047915 h 7005996"/>
              <a:gd name="connsiteX131" fmla="*/ 5288202 w 6863196"/>
              <a:gd name="connsiteY131" fmla="*/ 2151085 h 7005996"/>
              <a:gd name="connsiteX132" fmla="*/ 5295874 w 6863196"/>
              <a:gd name="connsiteY132" fmla="*/ 2165551 h 7005996"/>
              <a:gd name="connsiteX133" fmla="*/ 5313289 w 6863196"/>
              <a:gd name="connsiteY133" fmla="*/ 2166281 h 7005996"/>
              <a:gd name="connsiteX134" fmla="*/ 5428453 w 6863196"/>
              <a:gd name="connsiteY134" fmla="*/ 2222894 h 7005996"/>
              <a:gd name="connsiteX135" fmla="*/ 5564660 w 6863196"/>
              <a:gd name="connsiteY135" fmla="*/ 2056283 h 7005996"/>
              <a:gd name="connsiteX136" fmla="*/ 5700866 w 6863196"/>
              <a:gd name="connsiteY136" fmla="*/ 1890710 h 7005996"/>
              <a:gd name="connsiteX137" fmla="*/ 5594419 w 6863196"/>
              <a:gd name="connsiteY137" fmla="*/ 2177219 h 7005996"/>
              <a:gd name="connsiteX138" fmla="*/ 5564660 w 6863196"/>
              <a:gd name="connsiteY138" fmla="*/ 2268050 h 7005996"/>
              <a:gd name="connsiteX139" fmla="*/ 5519448 w 6863196"/>
              <a:gd name="connsiteY139" fmla="*/ 2313206 h 7005996"/>
              <a:gd name="connsiteX140" fmla="*/ 5564660 w 6863196"/>
              <a:gd name="connsiteY140" fmla="*/ 2569610 h 7005996"/>
              <a:gd name="connsiteX141" fmla="*/ 5549780 w 6863196"/>
              <a:gd name="connsiteY141" fmla="*/ 2644870 h 7005996"/>
              <a:gd name="connsiteX142" fmla="*/ 5579539 w 6863196"/>
              <a:gd name="connsiteY142" fmla="*/ 2735702 h 7005996"/>
              <a:gd name="connsiteX143" fmla="*/ 5715745 w 6863196"/>
              <a:gd name="connsiteY143" fmla="*/ 2916846 h 7005996"/>
              <a:gd name="connsiteX144" fmla="*/ 5821048 w 6863196"/>
              <a:gd name="connsiteY144" fmla="*/ 2916846 h 7005996"/>
              <a:gd name="connsiteX145" fmla="*/ 5926922 w 6863196"/>
              <a:gd name="connsiteY145" fmla="*/ 2856637 h 7005996"/>
              <a:gd name="connsiteX146" fmla="*/ 5972133 w 6863196"/>
              <a:gd name="connsiteY146" fmla="*/ 2795910 h 7005996"/>
              <a:gd name="connsiteX147" fmla="*/ 5942374 w 6863196"/>
              <a:gd name="connsiteY147" fmla="*/ 2781377 h 7005996"/>
              <a:gd name="connsiteX148" fmla="*/ 6108340 w 6863196"/>
              <a:gd name="connsiteY148" fmla="*/ 2569610 h 7005996"/>
              <a:gd name="connsiteX149" fmla="*/ 6183882 w 6863196"/>
              <a:gd name="connsiteY149" fmla="*/ 2479298 h 7005996"/>
              <a:gd name="connsiteX150" fmla="*/ 6198762 w 6863196"/>
              <a:gd name="connsiteY150" fmla="*/ 2434142 h 7005996"/>
              <a:gd name="connsiteX151" fmla="*/ 6274305 w 6863196"/>
              <a:gd name="connsiteY151" fmla="*/ 2373933 h 7005996"/>
              <a:gd name="connsiteX152" fmla="*/ 6320089 w 6863196"/>
              <a:gd name="connsiteY152" fmla="*/ 2328258 h 7005996"/>
              <a:gd name="connsiteX153" fmla="*/ 6349848 w 6863196"/>
              <a:gd name="connsiteY153" fmla="*/ 2313206 h 7005996"/>
              <a:gd name="connsiteX154" fmla="*/ 6365300 w 6863196"/>
              <a:gd name="connsiteY154" fmla="*/ 2283102 h 7005996"/>
              <a:gd name="connsiteX155" fmla="*/ 6380180 w 6863196"/>
              <a:gd name="connsiteY155" fmla="*/ 2283102 h 7005996"/>
              <a:gd name="connsiteX156" fmla="*/ 6425391 w 6863196"/>
              <a:gd name="connsiteY156" fmla="*/ 2222894 h 7005996"/>
              <a:gd name="connsiteX157" fmla="*/ 6455150 w 6863196"/>
              <a:gd name="connsiteY157" fmla="*/ 2207323 h 7005996"/>
              <a:gd name="connsiteX158" fmla="*/ 6652020 w 6863196"/>
              <a:gd name="connsiteY158" fmla="*/ 1996075 h 7005996"/>
              <a:gd name="connsiteX159" fmla="*/ 6652020 w 6863196"/>
              <a:gd name="connsiteY159" fmla="*/ 1965971 h 7005996"/>
              <a:gd name="connsiteX160" fmla="*/ 6712110 w 6863196"/>
              <a:gd name="connsiteY160" fmla="*/ 1905762 h 7005996"/>
              <a:gd name="connsiteX161" fmla="*/ 6787653 w 6863196"/>
              <a:gd name="connsiteY161" fmla="*/ 1905762 h 7005996"/>
              <a:gd name="connsiteX162" fmla="*/ 6832865 w 6863196"/>
              <a:gd name="connsiteY162" fmla="*/ 1950919 h 7005996"/>
              <a:gd name="connsiteX163" fmla="*/ 6787653 w 6863196"/>
              <a:gd name="connsiteY163" fmla="*/ 2071854 h 7005996"/>
              <a:gd name="connsiteX164" fmla="*/ 6772774 w 6863196"/>
              <a:gd name="connsiteY164" fmla="*/ 2101958 h 7005996"/>
              <a:gd name="connsiteX165" fmla="*/ 6712111 w 6863196"/>
              <a:gd name="connsiteY165" fmla="*/ 2132062 h 7005996"/>
              <a:gd name="connsiteX166" fmla="*/ 6561597 w 6863196"/>
              <a:gd name="connsiteY166" fmla="*/ 2222894 h 7005996"/>
              <a:gd name="connsiteX167" fmla="*/ 6530693 w 6863196"/>
              <a:gd name="connsiteY167" fmla="*/ 2268050 h 7005996"/>
              <a:gd name="connsiteX168" fmla="*/ 6500361 w 6863196"/>
              <a:gd name="connsiteY168" fmla="*/ 2268050 h 7005996"/>
              <a:gd name="connsiteX169" fmla="*/ 6500361 w 6863196"/>
              <a:gd name="connsiteY169" fmla="*/ 2313206 h 7005996"/>
              <a:gd name="connsiteX170" fmla="*/ 6229094 w 6863196"/>
              <a:gd name="connsiteY170" fmla="*/ 2584662 h 7005996"/>
              <a:gd name="connsiteX171" fmla="*/ 6213642 w 6863196"/>
              <a:gd name="connsiteY171" fmla="*/ 2644870 h 7005996"/>
              <a:gd name="connsiteX172" fmla="*/ 6168431 w 6863196"/>
              <a:gd name="connsiteY172" fmla="*/ 2735702 h 7005996"/>
              <a:gd name="connsiteX173" fmla="*/ 6093460 w 6863196"/>
              <a:gd name="connsiteY173" fmla="*/ 2826014 h 7005996"/>
              <a:gd name="connsiteX174" fmla="*/ 6017345 w 6863196"/>
              <a:gd name="connsiteY174" fmla="*/ 2886742 h 7005996"/>
              <a:gd name="connsiteX175" fmla="*/ 5972133 w 6863196"/>
              <a:gd name="connsiteY175" fmla="*/ 2946950 h 7005996"/>
              <a:gd name="connsiteX176" fmla="*/ 5866259 w 6863196"/>
              <a:gd name="connsiteY176" fmla="*/ 3067885 h 7005996"/>
              <a:gd name="connsiteX177" fmla="*/ 5851379 w 6863196"/>
              <a:gd name="connsiteY177" fmla="*/ 3097990 h 7005996"/>
              <a:gd name="connsiteX178" fmla="*/ 5821048 w 6863196"/>
              <a:gd name="connsiteY178" fmla="*/ 3218925 h 7005996"/>
              <a:gd name="connsiteX179" fmla="*/ 5791288 w 6863196"/>
              <a:gd name="connsiteY179" fmla="*/ 3249029 h 7005996"/>
              <a:gd name="connsiteX180" fmla="*/ 5942374 w 6863196"/>
              <a:gd name="connsiteY180" fmla="*/ 3354394 h 7005996"/>
              <a:gd name="connsiteX181" fmla="*/ 6078008 w 6863196"/>
              <a:gd name="connsiteY181" fmla="*/ 3384498 h 7005996"/>
              <a:gd name="connsiteX182" fmla="*/ 6138671 w 6863196"/>
              <a:gd name="connsiteY182" fmla="*/ 3400069 h 7005996"/>
              <a:gd name="connsiteX183" fmla="*/ 6153551 w 6863196"/>
              <a:gd name="connsiteY183" fmla="*/ 3414602 h 7005996"/>
              <a:gd name="connsiteX184" fmla="*/ 6183882 w 6863196"/>
              <a:gd name="connsiteY184" fmla="*/ 3414602 h 7005996"/>
              <a:gd name="connsiteX185" fmla="*/ 6229094 w 6863196"/>
              <a:gd name="connsiteY185" fmla="*/ 3444706 h 7005996"/>
              <a:gd name="connsiteX186" fmla="*/ 6334968 w 6863196"/>
              <a:gd name="connsiteY186" fmla="*/ 3565641 h 7005996"/>
              <a:gd name="connsiteX187" fmla="*/ 6726990 w 6863196"/>
              <a:gd name="connsiteY187" fmla="*/ 3595746 h 7005996"/>
              <a:gd name="connsiteX188" fmla="*/ 6817985 w 6863196"/>
              <a:gd name="connsiteY188" fmla="*/ 3581212 h 7005996"/>
              <a:gd name="connsiteX189" fmla="*/ 6848317 w 6863196"/>
              <a:gd name="connsiteY189" fmla="*/ 3611317 h 7005996"/>
              <a:gd name="connsiteX190" fmla="*/ 6848317 w 6863196"/>
              <a:gd name="connsiteY190" fmla="*/ 3625849 h 7005996"/>
              <a:gd name="connsiteX191" fmla="*/ 6863196 w 6863196"/>
              <a:gd name="connsiteY191" fmla="*/ 3625849 h 7005996"/>
              <a:gd name="connsiteX192" fmla="*/ 6787653 w 6863196"/>
              <a:gd name="connsiteY192" fmla="*/ 3625849 h 7005996"/>
              <a:gd name="connsiteX193" fmla="*/ 6712110 w 6863196"/>
              <a:gd name="connsiteY193" fmla="*/ 3656473 h 7005996"/>
              <a:gd name="connsiteX194" fmla="*/ 6712111 w 6863196"/>
              <a:gd name="connsiteY194" fmla="*/ 3641421 h 7005996"/>
              <a:gd name="connsiteX195" fmla="*/ 6681779 w 6863196"/>
              <a:gd name="connsiteY195" fmla="*/ 3641421 h 7005996"/>
              <a:gd name="connsiteX196" fmla="*/ 6681779 w 6863196"/>
              <a:gd name="connsiteY196" fmla="*/ 3656473 h 7005996"/>
              <a:gd name="connsiteX197" fmla="*/ 6666899 w 6863196"/>
              <a:gd name="connsiteY197" fmla="*/ 3656473 h 7005996"/>
              <a:gd name="connsiteX198" fmla="*/ 6470602 w 6863196"/>
              <a:gd name="connsiteY198" fmla="*/ 3732252 h 7005996"/>
              <a:gd name="connsiteX199" fmla="*/ 6395059 w 6863196"/>
              <a:gd name="connsiteY199" fmla="*/ 3716681 h 7005996"/>
              <a:gd name="connsiteX200" fmla="*/ 6365300 w 6863196"/>
              <a:gd name="connsiteY200" fmla="*/ 3776889 h 7005996"/>
              <a:gd name="connsiteX201" fmla="*/ 6334968 w 6863196"/>
              <a:gd name="connsiteY201" fmla="*/ 3776889 h 7005996"/>
              <a:gd name="connsiteX202" fmla="*/ 6274305 w 6863196"/>
              <a:gd name="connsiteY202" fmla="*/ 3807512 h 7005996"/>
              <a:gd name="connsiteX203" fmla="*/ 6243973 w 6863196"/>
              <a:gd name="connsiteY203" fmla="*/ 3837616 h 7005996"/>
              <a:gd name="connsiteX204" fmla="*/ 6153551 w 6863196"/>
              <a:gd name="connsiteY204" fmla="*/ 3897825 h 7005996"/>
              <a:gd name="connsiteX205" fmla="*/ 6229094 w 6863196"/>
              <a:gd name="connsiteY205" fmla="*/ 4003708 h 7005996"/>
              <a:gd name="connsiteX206" fmla="*/ 6243973 w 6863196"/>
              <a:gd name="connsiteY206" fmla="*/ 3988656 h 7005996"/>
              <a:gd name="connsiteX207" fmla="*/ 6213642 w 6863196"/>
              <a:gd name="connsiteY207" fmla="*/ 4048864 h 7005996"/>
              <a:gd name="connsiteX208" fmla="*/ 6365300 w 6863196"/>
              <a:gd name="connsiteY208" fmla="*/ 4094021 h 7005996"/>
              <a:gd name="connsiteX209" fmla="*/ 6289185 w 6863196"/>
              <a:gd name="connsiteY209" fmla="*/ 4154229 h 7005996"/>
              <a:gd name="connsiteX210" fmla="*/ 6455150 w 6863196"/>
              <a:gd name="connsiteY210" fmla="*/ 4365476 h 7005996"/>
              <a:gd name="connsiteX211" fmla="*/ 6485482 w 6863196"/>
              <a:gd name="connsiteY211" fmla="*/ 4441775 h 7005996"/>
              <a:gd name="connsiteX212" fmla="*/ 6576477 w 6863196"/>
              <a:gd name="connsiteY212" fmla="*/ 4577243 h 7005996"/>
              <a:gd name="connsiteX213" fmla="*/ 6530693 w 6863196"/>
              <a:gd name="connsiteY213" fmla="*/ 4833647 h 7005996"/>
              <a:gd name="connsiteX214" fmla="*/ 6561598 w 6863196"/>
              <a:gd name="connsiteY214" fmla="*/ 4954583 h 7005996"/>
              <a:gd name="connsiteX215" fmla="*/ 6500361 w 6863196"/>
              <a:gd name="connsiteY215" fmla="*/ 5075518 h 7005996"/>
              <a:gd name="connsiteX216" fmla="*/ 6440270 w 6863196"/>
              <a:gd name="connsiteY216" fmla="*/ 5090570 h 7005996"/>
              <a:gd name="connsiteX217" fmla="*/ 6274305 w 6863196"/>
              <a:gd name="connsiteY217" fmla="*/ 5105622 h 7005996"/>
              <a:gd name="connsiteX218" fmla="*/ 6138671 w 6863196"/>
              <a:gd name="connsiteY218" fmla="*/ 5135727 h 7005996"/>
              <a:gd name="connsiteX219" fmla="*/ 6062556 w 6863196"/>
              <a:gd name="connsiteY219" fmla="*/ 5135727 h 7005996"/>
              <a:gd name="connsiteX220" fmla="*/ 5957254 w 6863196"/>
              <a:gd name="connsiteY220" fmla="*/ 5151298 h 7005996"/>
              <a:gd name="connsiteX221" fmla="*/ 5881712 w 6863196"/>
              <a:gd name="connsiteY221" fmla="*/ 5151298 h 7005996"/>
              <a:gd name="connsiteX222" fmla="*/ 5821048 w 6863196"/>
              <a:gd name="connsiteY222" fmla="*/ 5286766 h 7005996"/>
              <a:gd name="connsiteX223" fmla="*/ 5821048 w 6863196"/>
              <a:gd name="connsiteY223" fmla="*/ 5151298 h 7005996"/>
              <a:gd name="connsiteX224" fmla="*/ 5791288 w 6863196"/>
              <a:gd name="connsiteY224" fmla="*/ 5135727 h 7005996"/>
              <a:gd name="connsiteX225" fmla="*/ 5655654 w 6863196"/>
              <a:gd name="connsiteY225" fmla="*/ 5196454 h 7005996"/>
              <a:gd name="connsiteX226" fmla="*/ 5624750 w 6863196"/>
              <a:gd name="connsiteY226" fmla="*/ 5211506 h 7005996"/>
              <a:gd name="connsiteX227" fmla="*/ 5594419 w 6863196"/>
              <a:gd name="connsiteY227" fmla="*/ 5181402 h 7005996"/>
              <a:gd name="connsiteX228" fmla="*/ 5519448 w 6863196"/>
              <a:gd name="connsiteY228" fmla="*/ 5272233 h 7005996"/>
              <a:gd name="connsiteX229" fmla="*/ 5489117 w 6863196"/>
              <a:gd name="connsiteY229" fmla="*/ 5316870 h 7005996"/>
              <a:gd name="connsiteX230" fmla="*/ 5459357 w 6863196"/>
              <a:gd name="connsiteY230" fmla="*/ 5362546 h 7005996"/>
              <a:gd name="connsiteX231" fmla="*/ 5398122 w 6863196"/>
              <a:gd name="connsiteY231" fmla="*/ 5573274 h 7005996"/>
              <a:gd name="connsiteX232" fmla="*/ 5352911 w 6863196"/>
              <a:gd name="connsiteY232" fmla="*/ 5694210 h 7005996"/>
              <a:gd name="connsiteX233" fmla="*/ 5307699 w 6863196"/>
              <a:gd name="connsiteY233" fmla="*/ 5467910 h 7005996"/>
              <a:gd name="connsiteX234" fmla="*/ 5186945 w 6863196"/>
              <a:gd name="connsiteY234" fmla="*/ 5513585 h 7005996"/>
              <a:gd name="connsiteX235" fmla="*/ 5232729 w 6863196"/>
              <a:gd name="connsiteY235" fmla="*/ 5769989 h 7005996"/>
              <a:gd name="connsiteX236" fmla="*/ 5263060 w 6863196"/>
              <a:gd name="connsiteY236" fmla="*/ 5875354 h 7005996"/>
              <a:gd name="connsiteX237" fmla="*/ 5307699 w 6863196"/>
              <a:gd name="connsiteY237" fmla="*/ 5981237 h 7005996"/>
              <a:gd name="connsiteX238" fmla="*/ 5263060 w 6863196"/>
              <a:gd name="connsiteY238" fmla="*/ 6056497 h 7005996"/>
              <a:gd name="connsiteX239" fmla="*/ 5217849 w 6863196"/>
              <a:gd name="connsiteY239" fmla="*/ 6041445 h 7005996"/>
              <a:gd name="connsiteX240" fmla="*/ 5111402 w 6863196"/>
              <a:gd name="connsiteY240" fmla="*/ 5679158 h 7005996"/>
              <a:gd name="connsiteX241" fmla="*/ 4915105 w 6863196"/>
              <a:gd name="connsiteY241" fmla="*/ 5664106 h 7005996"/>
              <a:gd name="connsiteX242" fmla="*/ 5020980 w 6863196"/>
              <a:gd name="connsiteY242" fmla="*/ 6116706 h 7005996"/>
              <a:gd name="connsiteX243" fmla="*/ 5066191 w 6863196"/>
              <a:gd name="connsiteY243" fmla="*/ 6267745 h 7005996"/>
              <a:gd name="connsiteX244" fmla="*/ 5036432 w 6863196"/>
              <a:gd name="connsiteY244" fmla="*/ 6358577 h 7005996"/>
              <a:gd name="connsiteX245" fmla="*/ 5096523 w 6863196"/>
              <a:gd name="connsiteY245" fmla="*/ 6569825 h 7005996"/>
              <a:gd name="connsiteX246" fmla="*/ 5096523 w 6863196"/>
              <a:gd name="connsiteY246" fmla="*/ 6735397 h 7005996"/>
              <a:gd name="connsiteX247" fmla="*/ 5141734 w 6863196"/>
              <a:gd name="connsiteY247" fmla="*/ 6796125 h 7005996"/>
              <a:gd name="connsiteX248" fmla="*/ 5111403 w 6863196"/>
              <a:gd name="connsiteY248" fmla="*/ 6992320 h 7005996"/>
              <a:gd name="connsiteX249" fmla="*/ 5036432 w 6863196"/>
              <a:gd name="connsiteY249" fmla="*/ 6735397 h 7005996"/>
              <a:gd name="connsiteX250" fmla="*/ 5006100 w 6863196"/>
              <a:gd name="connsiteY250" fmla="*/ 6569825 h 7005996"/>
              <a:gd name="connsiteX251" fmla="*/ 4975768 w 6863196"/>
              <a:gd name="connsiteY251" fmla="*/ 6479512 h 7005996"/>
              <a:gd name="connsiteX252" fmla="*/ 4975768 w 6863196"/>
              <a:gd name="connsiteY252" fmla="*/ 6358577 h 7005996"/>
              <a:gd name="connsiteX253" fmla="*/ 4930557 w 6863196"/>
              <a:gd name="connsiteY253" fmla="*/ 6177433 h 7005996"/>
              <a:gd name="connsiteX254" fmla="*/ 4900225 w 6863196"/>
              <a:gd name="connsiteY254" fmla="*/ 6177433 h 7005996"/>
              <a:gd name="connsiteX255" fmla="*/ 4930557 w 6863196"/>
              <a:gd name="connsiteY255" fmla="*/ 6162381 h 7005996"/>
              <a:gd name="connsiteX256" fmla="*/ 4824683 w 6863196"/>
              <a:gd name="connsiteY256" fmla="*/ 5921029 h 7005996"/>
              <a:gd name="connsiteX257" fmla="*/ 4779471 w 6863196"/>
              <a:gd name="connsiteY257" fmla="*/ 5921029 h 7005996"/>
              <a:gd name="connsiteX258" fmla="*/ 4764019 w 6863196"/>
              <a:gd name="connsiteY258" fmla="*/ 5800093 h 7005996"/>
              <a:gd name="connsiteX259" fmla="*/ 4689049 w 6863196"/>
              <a:gd name="connsiteY259" fmla="*/ 5724314 h 7005996"/>
              <a:gd name="connsiteX260" fmla="*/ 4643837 w 6863196"/>
              <a:gd name="connsiteY260" fmla="*/ 5603379 h 7005996"/>
              <a:gd name="connsiteX261" fmla="*/ 4628385 w 6863196"/>
              <a:gd name="connsiteY261" fmla="*/ 5543689 h 7005996"/>
              <a:gd name="connsiteX262" fmla="*/ 4492179 w 6863196"/>
              <a:gd name="connsiteY262" fmla="*/ 5618950 h 7005996"/>
              <a:gd name="connsiteX263" fmla="*/ 4432088 w 6863196"/>
              <a:gd name="connsiteY263" fmla="*/ 5724314 h 7005996"/>
              <a:gd name="connsiteX264" fmla="*/ 4266123 w 6863196"/>
              <a:gd name="connsiteY264" fmla="*/ 6102174 h 7005996"/>
              <a:gd name="connsiteX265" fmla="*/ 4205460 w 6863196"/>
              <a:gd name="connsiteY265" fmla="*/ 5890925 h 7005996"/>
              <a:gd name="connsiteX266" fmla="*/ 4266123 w 6863196"/>
              <a:gd name="connsiteY266" fmla="*/ 5679158 h 7005996"/>
              <a:gd name="connsiteX267" fmla="*/ 4235791 w 6863196"/>
              <a:gd name="connsiteY267" fmla="*/ 5603379 h 7005996"/>
              <a:gd name="connsiteX268" fmla="*/ 4205460 w 6863196"/>
              <a:gd name="connsiteY268" fmla="*/ 5543689 h 7005996"/>
              <a:gd name="connsiteX269" fmla="*/ 4160249 w 6863196"/>
              <a:gd name="connsiteY269" fmla="*/ 5332441 h 7005996"/>
              <a:gd name="connsiteX270" fmla="*/ 4084706 w 6863196"/>
              <a:gd name="connsiteY270" fmla="*/ 5256662 h 7005996"/>
              <a:gd name="connsiteX271" fmla="*/ 3994283 w 6863196"/>
              <a:gd name="connsiteY271" fmla="*/ 5241610 h 7005996"/>
              <a:gd name="connsiteX272" fmla="*/ 3903860 w 6863196"/>
              <a:gd name="connsiteY272" fmla="*/ 5226558 h 7005996"/>
              <a:gd name="connsiteX273" fmla="*/ 3843197 w 6863196"/>
              <a:gd name="connsiteY273" fmla="*/ 5211506 h 7005996"/>
              <a:gd name="connsiteX274" fmla="*/ 3752775 w 6863196"/>
              <a:gd name="connsiteY274" fmla="*/ 5181402 h 7005996"/>
              <a:gd name="connsiteX275" fmla="*/ 3707563 w 6863196"/>
              <a:gd name="connsiteY275" fmla="*/ 5151298 h 7005996"/>
              <a:gd name="connsiteX276" fmla="*/ 3661780 w 6863196"/>
              <a:gd name="connsiteY276" fmla="*/ 5105622 h 7005996"/>
              <a:gd name="connsiteX277" fmla="*/ 3616569 w 6863196"/>
              <a:gd name="connsiteY277" fmla="*/ 5030362 h 7005996"/>
              <a:gd name="connsiteX278" fmla="*/ 3541598 w 6863196"/>
              <a:gd name="connsiteY278" fmla="*/ 4879323 h 7005996"/>
              <a:gd name="connsiteX279" fmla="*/ 3496387 w 6863196"/>
              <a:gd name="connsiteY279" fmla="*/ 4819114 h 7005996"/>
              <a:gd name="connsiteX280" fmla="*/ 3435151 w 6863196"/>
              <a:gd name="connsiteY280" fmla="*/ 4773958 h 7005996"/>
              <a:gd name="connsiteX281" fmla="*/ 3269758 w 6863196"/>
              <a:gd name="connsiteY281" fmla="*/ 4789010 h 7005996"/>
              <a:gd name="connsiteX282" fmla="*/ 3073461 w 6863196"/>
              <a:gd name="connsiteY282" fmla="*/ 4864271 h 7005996"/>
              <a:gd name="connsiteX283" fmla="*/ 3012798 w 6863196"/>
              <a:gd name="connsiteY283" fmla="*/ 4924479 h 7005996"/>
              <a:gd name="connsiteX284" fmla="*/ 2922375 w 6863196"/>
              <a:gd name="connsiteY284" fmla="*/ 4984687 h 7005996"/>
              <a:gd name="connsiteX285" fmla="*/ 2906923 w 6863196"/>
              <a:gd name="connsiteY285" fmla="*/ 4970154 h 7005996"/>
              <a:gd name="connsiteX286" fmla="*/ 2879766 w 6863196"/>
              <a:gd name="connsiteY286" fmla="*/ 4976991 h 7005996"/>
              <a:gd name="connsiteX287" fmla="*/ 2852748 w 6863196"/>
              <a:gd name="connsiteY287" fmla="*/ 4980476 h 7005996"/>
              <a:gd name="connsiteX288" fmla="*/ 2841540 w 6863196"/>
              <a:gd name="connsiteY288" fmla="*/ 5001382 h 7005996"/>
              <a:gd name="connsiteX289" fmla="*/ 2839123 w 6863196"/>
              <a:gd name="connsiteY289" fmla="*/ 5037828 h 7005996"/>
              <a:gd name="connsiteX290" fmla="*/ 2774984 w 6863196"/>
              <a:gd name="connsiteY290" fmla="*/ 5208400 h 7005996"/>
              <a:gd name="connsiteX291" fmla="*/ 2785796 w 6863196"/>
              <a:gd name="connsiteY291" fmla="*/ 5326044 h 7005996"/>
              <a:gd name="connsiteX292" fmla="*/ 2646909 w 6863196"/>
              <a:gd name="connsiteY292" fmla="*/ 5442911 h 7005996"/>
              <a:gd name="connsiteX293" fmla="*/ 2647025 w 6863196"/>
              <a:gd name="connsiteY293" fmla="*/ 5251213 h 7005996"/>
              <a:gd name="connsiteX294" fmla="*/ 2721723 w 6863196"/>
              <a:gd name="connsiteY294" fmla="*/ 5069347 h 7005996"/>
              <a:gd name="connsiteX295" fmla="*/ 2748295 w 6863196"/>
              <a:gd name="connsiteY295" fmla="*/ 5035458 h 7005996"/>
              <a:gd name="connsiteX296" fmla="*/ 2758940 w 6863196"/>
              <a:gd name="connsiteY296" fmla="*/ 5013800 h 7005996"/>
              <a:gd name="connsiteX297" fmla="*/ 2736898 w 6863196"/>
              <a:gd name="connsiteY297" fmla="*/ 5018603 h 7005996"/>
              <a:gd name="connsiteX298" fmla="*/ 2620203 w 6863196"/>
              <a:gd name="connsiteY298" fmla="*/ 5090570 h 7005996"/>
              <a:gd name="connsiteX299" fmla="*/ 2544661 w 6863196"/>
              <a:gd name="connsiteY299" fmla="*/ 5181402 h 7005996"/>
              <a:gd name="connsiteX300" fmla="*/ 2363816 w 6863196"/>
              <a:gd name="connsiteY300" fmla="*/ 5165831 h 7005996"/>
              <a:gd name="connsiteX301" fmla="*/ 2499449 w 6863196"/>
              <a:gd name="connsiteY301" fmla="*/ 5030362 h 7005996"/>
              <a:gd name="connsiteX302" fmla="*/ 2680867 w 6863196"/>
              <a:gd name="connsiteY302" fmla="*/ 4954583 h 7005996"/>
              <a:gd name="connsiteX303" fmla="*/ 2763635 w 6863196"/>
              <a:gd name="connsiteY303" fmla="*/ 4935768 h 7005996"/>
              <a:gd name="connsiteX304" fmla="*/ 2792478 w 6863196"/>
              <a:gd name="connsiteY304" fmla="*/ 4921418 h 7005996"/>
              <a:gd name="connsiteX305" fmla="*/ 2796505 w 6863196"/>
              <a:gd name="connsiteY305" fmla="*/ 4909419 h 7005996"/>
              <a:gd name="connsiteX306" fmla="*/ 2807026 w 6863196"/>
              <a:gd name="connsiteY306" fmla="*/ 4898897 h 7005996"/>
              <a:gd name="connsiteX307" fmla="*/ 2839034 w 6863196"/>
              <a:gd name="connsiteY307" fmla="*/ 4803027 h 7005996"/>
              <a:gd name="connsiteX308" fmla="*/ 2860964 w 6863196"/>
              <a:gd name="connsiteY308" fmla="*/ 4653376 h 7005996"/>
              <a:gd name="connsiteX309" fmla="*/ 2860432 w 6863196"/>
              <a:gd name="connsiteY309" fmla="*/ 4482881 h 7005996"/>
              <a:gd name="connsiteX310" fmla="*/ 2818141 w 6863196"/>
              <a:gd name="connsiteY310" fmla="*/ 4418737 h 7005996"/>
              <a:gd name="connsiteX311" fmla="*/ 2822429 w 6863196"/>
              <a:gd name="connsiteY311" fmla="*/ 4394964 h 7005996"/>
              <a:gd name="connsiteX312" fmla="*/ 2816501 w 6863196"/>
              <a:gd name="connsiteY312" fmla="*/ 4395581 h 7005996"/>
              <a:gd name="connsiteX313" fmla="*/ 2725506 w 6863196"/>
              <a:gd name="connsiteY313" fmla="*/ 4381048 h 7005996"/>
              <a:gd name="connsiteX314" fmla="*/ 2710626 w 6863196"/>
              <a:gd name="connsiteY314" fmla="*/ 4395581 h 7005996"/>
              <a:gd name="connsiteX315" fmla="*/ 2665415 w 6863196"/>
              <a:gd name="connsiteY315" fmla="*/ 4395581 h 7005996"/>
              <a:gd name="connsiteX316" fmla="*/ 2595666 w 6863196"/>
              <a:gd name="connsiteY316" fmla="*/ 4409271 h 7005996"/>
              <a:gd name="connsiteX317" fmla="*/ 2563332 w 6863196"/>
              <a:gd name="connsiteY317" fmla="*/ 4414509 h 7005996"/>
              <a:gd name="connsiteX318" fmla="*/ 2518913 w 6863196"/>
              <a:gd name="connsiteY318" fmla="*/ 4461055 h 7005996"/>
              <a:gd name="connsiteX319" fmla="*/ 2422357 w 6863196"/>
              <a:gd name="connsiteY319" fmla="*/ 4578165 h 7005996"/>
              <a:gd name="connsiteX320" fmla="*/ 2347737 w 6863196"/>
              <a:gd name="connsiteY320" fmla="*/ 4632232 h 7005996"/>
              <a:gd name="connsiteX321" fmla="*/ 2347492 w 6863196"/>
              <a:gd name="connsiteY321" fmla="*/ 4653030 h 7005996"/>
              <a:gd name="connsiteX322" fmla="*/ 2315523 w 6863196"/>
              <a:gd name="connsiteY322" fmla="*/ 4684999 h 7005996"/>
              <a:gd name="connsiteX323" fmla="*/ 2220066 w 6863196"/>
              <a:gd name="connsiteY323" fmla="*/ 4803210 h 7005996"/>
              <a:gd name="connsiteX324" fmla="*/ 2166649 w 6863196"/>
              <a:gd name="connsiteY324" fmla="*/ 4856627 h 7005996"/>
              <a:gd name="connsiteX325" fmla="*/ 2060059 w 6863196"/>
              <a:gd name="connsiteY325" fmla="*/ 5005791 h 7005996"/>
              <a:gd name="connsiteX326" fmla="*/ 2070420 w 6863196"/>
              <a:gd name="connsiteY326" fmla="*/ 5038004 h 7005996"/>
              <a:gd name="connsiteX327" fmla="*/ 2028050 w 6863196"/>
              <a:gd name="connsiteY327" fmla="*/ 5101660 h 7005996"/>
              <a:gd name="connsiteX328" fmla="*/ 1932228 w 6863196"/>
              <a:gd name="connsiteY328" fmla="*/ 5219503 h 7005996"/>
              <a:gd name="connsiteX329" fmla="*/ 1921545 w 6863196"/>
              <a:gd name="connsiteY329" fmla="*/ 5272759 h 7005996"/>
              <a:gd name="connsiteX330" fmla="*/ 1814262 w 6863196"/>
              <a:gd name="connsiteY330" fmla="*/ 5294161 h 7005996"/>
              <a:gd name="connsiteX331" fmla="*/ 1856868 w 6863196"/>
              <a:gd name="connsiteY331" fmla="*/ 5123101 h 7005996"/>
              <a:gd name="connsiteX332" fmla="*/ 1952852 w 6863196"/>
              <a:gd name="connsiteY332" fmla="*/ 4962521 h 7005996"/>
              <a:gd name="connsiteX333" fmla="*/ 2166360 w 6863196"/>
              <a:gd name="connsiteY333" fmla="*/ 4728460 h 7005996"/>
              <a:gd name="connsiteX334" fmla="*/ 2241629 w 6863196"/>
              <a:gd name="connsiteY334" fmla="*/ 4653191 h 7005996"/>
              <a:gd name="connsiteX335" fmla="*/ 2230497 w 6863196"/>
              <a:gd name="connsiteY335" fmla="*/ 4621016 h 7005996"/>
              <a:gd name="connsiteX336" fmla="*/ 2350701 w 6863196"/>
              <a:gd name="connsiteY336" fmla="*/ 4443937 h 7005996"/>
              <a:gd name="connsiteX337" fmla="*/ 2367226 w 6863196"/>
              <a:gd name="connsiteY337" fmla="*/ 4425131 h 7005996"/>
              <a:gd name="connsiteX338" fmla="*/ 2354158 w 6863196"/>
              <a:gd name="connsiteY338" fmla="*/ 4426723 h 7005996"/>
              <a:gd name="connsiteX339" fmla="*/ 2257941 w 6863196"/>
              <a:gd name="connsiteY339" fmla="*/ 4441775 h 7005996"/>
              <a:gd name="connsiteX340" fmla="*/ 2242489 w 6863196"/>
              <a:gd name="connsiteY340" fmla="*/ 4471879 h 7005996"/>
              <a:gd name="connsiteX341" fmla="*/ 2167518 w 6863196"/>
              <a:gd name="connsiteY341" fmla="*/ 4486931 h 7005996"/>
              <a:gd name="connsiteX342" fmla="*/ 2016433 w 6863196"/>
              <a:gd name="connsiteY342" fmla="*/ 4502502 h 7005996"/>
              <a:gd name="connsiteX343" fmla="*/ 1971221 w 6863196"/>
              <a:gd name="connsiteY343" fmla="*/ 4532606 h 7005996"/>
              <a:gd name="connsiteX344" fmla="*/ 1880227 w 6863196"/>
              <a:gd name="connsiteY344" fmla="*/ 4471879 h 7005996"/>
              <a:gd name="connsiteX345" fmla="*/ 2031312 w 6863196"/>
              <a:gd name="connsiteY345" fmla="*/ 4381048 h 7005996"/>
              <a:gd name="connsiteX346" fmla="*/ 2212730 w 6863196"/>
              <a:gd name="connsiteY346" fmla="*/ 4335372 h 7005996"/>
              <a:gd name="connsiteX347" fmla="*/ 2458513 w 6863196"/>
              <a:gd name="connsiteY347" fmla="*/ 4297564 h 7005996"/>
              <a:gd name="connsiteX348" fmla="*/ 2459714 w 6863196"/>
              <a:gd name="connsiteY348" fmla="*/ 4297698 h 7005996"/>
              <a:gd name="connsiteX349" fmla="*/ 2492762 w 6863196"/>
              <a:gd name="connsiteY349" fmla="*/ 4261551 h 7005996"/>
              <a:gd name="connsiteX350" fmla="*/ 2528979 w 6863196"/>
              <a:gd name="connsiteY350" fmla="*/ 4215366 h 7005996"/>
              <a:gd name="connsiteX351" fmla="*/ 2572196 w 6863196"/>
              <a:gd name="connsiteY351" fmla="*/ 4087002 h 7005996"/>
              <a:gd name="connsiteX352" fmla="*/ 2572074 w 6863196"/>
              <a:gd name="connsiteY352" fmla="*/ 4065837 h 7005996"/>
              <a:gd name="connsiteX353" fmla="*/ 2540266 w 6863196"/>
              <a:gd name="connsiteY353" fmla="*/ 4055072 h 7005996"/>
              <a:gd name="connsiteX354" fmla="*/ 2540021 w 6863196"/>
              <a:gd name="connsiteY354" fmla="*/ 4012742 h 7005996"/>
              <a:gd name="connsiteX355" fmla="*/ 2465640 w 6863196"/>
              <a:gd name="connsiteY355" fmla="*/ 3959403 h 7005996"/>
              <a:gd name="connsiteX356" fmla="*/ 2433465 w 6863196"/>
              <a:gd name="connsiteY356" fmla="*/ 3948271 h 7005996"/>
              <a:gd name="connsiteX357" fmla="*/ 2401740 w 6863196"/>
              <a:gd name="connsiteY357" fmla="*/ 3959442 h 7005996"/>
              <a:gd name="connsiteX358" fmla="*/ 2401901 w 6863196"/>
              <a:gd name="connsiteY358" fmla="*/ 3916707 h 7005996"/>
              <a:gd name="connsiteX359" fmla="*/ 2358800 w 6863196"/>
              <a:gd name="connsiteY359" fmla="*/ 3916502 h 7005996"/>
              <a:gd name="connsiteX360" fmla="*/ 2380369 w 6863196"/>
              <a:gd name="connsiteY360" fmla="*/ 3916219 h 7005996"/>
              <a:gd name="connsiteX361" fmla="*/ 2337674 w 6863196"/>
              <a:gd name="connsiteY361" fmla="*/ 3852480 h 7005996"/>
              <a:gd name="connsiteX362" fmla="*/ 2327030 w 6863196"/>
              <a:gd name="connsiteY362" fmla="*/ 3841836 h 7005996"/>
              <a:gd name="connsiteX363" fmla="*/ 2326908 w 6863196"/>
              <a:gd name="connsiteY363" fmla="*/ 3820671 h 7005996"/>
              <a:gd name="connsiteX364" fmla="*/ 2177212 w 6863196"/>
              <a:gd name="connsiteY364" fmla="*/ 3756766 h 7005996"/>
              <a:gd name="connsiteX365" fmla="*/ 2155841 w 6863196"/>
              <a:gd name="connsiteY365" fmla="*/ 3713543 h 7005996"/>
              <a:gd name="connsiteX366" fmla="*/ 2038441 w 6863196"/>
              <a:gd name="connsiteY366" fmla="*/ 3681934 h 7005996"/>
              <a:gd name="connsiteX367" fmla="*/ 1985186 w 6863196"/>
              <a:gd name="connsiteY367" fmla="*/ 3692616 h 7005996"/>
              <a:gd name="connsiteX368" fmla="*/ 1984697 w 6863196"/>
              <a:gd name="connsiteY368" fmla="*/ 3671084 h 7005996"/>
              <a:gd name="connsiteX369" fmla="*/ 1963654 w 6863196"/>
              <a:gd name="connsiteY369" fmla="*/ 3692128 h 7005996"/>
              <a:gd name="connsiteX370" fmla="*/ 1910643 w 6863196"/>
              <a:gd name="connsiteY370" fmla="*/ 3682012 h 7005996"/>
              <a:gd name="connsiteX371" fmla="*/ 1857387 w 6863196"/>
              <a:gd name="connsiteY371" fmla="*/ 3692695 h 7005996"/>
              <a:gd name="connsiteX372" fmla="*/ 1814003 w 6863196"/>
              <a:gd name="connsiteY372" fmla="*/ 3714058 h 7005996"/>
              <a:gd name="connsiteX373" fmla="*/ 1792959 w 6863196"/>
              <a:gd name="connsiteY373" fmla="*/ 3735101 h 7005996"/>
              <a:gd name="connsiteX374" fmla="*/ 1547439 w 6863196"/>
              <a:gd name="connsiteY374" fmla="*/ 3789040 h 7005996"/>
              <a:gd name="connsiteX375" fmla="*/ 1525992 w 6863196"/>
              <a:gd name="connsiteY375" fmla="*/ 3810487 h 7005996"/>
              <a:gd name="connsiteX376" fmla="*/ 1483540 w 6863196"/>
              <a:gd name="connsiteY376" fmla="*/ 3789078 h 7005996"/>
              <a:gd name="connsiteX377" fmla="*/ 1473018 w 6863196"/>
              <a:gd name="connsiteY377" fmla="*/ 3799600 h 7005996"/>
              <a:gd name="connsiteX378" fmla="*/ 1440561 w 6863196"/>
              <a:gd name="connsiteY378" fmla="*/ 3810037 h 7005996"/>
              <a:gd name="connsiteX379" fmla="*/ 1366300 w 6863196"/>
              <a:gd name="connsiteY379" fmla="*/ 3777862 h 7005996"/>
              <a:gd name="connsiteX380" fmla="*/ 1237936 w 6863196"/>
              <a:gd name="connsiteY380" fmla="*/ 3821080 h 7005996"/>
              <a:gd name="connsiteX381" fmla="*/ 1141945 w 6863196"/>
              <a:gd name="connsiteY381" fmla="*/ 3831923 h 7005996"/>
              <a:gd name="connsiteX382" fmla="*/ 1078084 w 6863196"/>
              <a:gd name="connsiteY382" fmla="*/ 3831191 h 7005996"/>
              <a:gd name="connsiteX383" fmla="*/ 1056636 w 6863196"/>
              <a:gd name="connsiteY383" fmla="*/ 3852638 h 7005996"/>
              <a:gd name="connsiteX384" fmla="*/ 1045993 w 6863196"/>
              <a:gd name="connsiteY384" fmla="*/ 3841995 h 7005996"/>
              <a:gd name="connsiteX385" fmla="*/ 992331 w 6863196"/>
              <a:gd name="connsiteY385" fmla="*/ 3853081 h 7005996"/>
              <a:gd name="connsiteX386" fmla="*/ 874809 w 6863196"/>
              <a:gd name="connsiteY386" fmla="*/ 3863436 h 7005996"/>
              <a:gd name="connsiteX387" fmla="*/ 842840 w 6863196"/>
              <a:gd name="connsiteY387" fmla="*/ 3895405 h 7005996"/>
              <a:gd name="connsiteX388" fmla="*/ 714919 w 6863196"/>
              <a:gd name="connsiteY388" fmla="*/ 3874319 h 7005996"/>
              <a:gd name="connsiteX389" fmla="*/ 565427 w 6863196"/>
              <a:gd name="connsiteY389" fmla="*/ 3916642 h 7005996"/>
              <a:gd name="connsiteX390" fmla="*/ 426420 w 6863196"/>
              <a:gd name="connsiteY390" fmla="*/ 3949215 h 7005996"/>
              <a:gd name="connsiteX391" fmla="*/ 148846 w 6863196"/>
              <a:gd name="connsiteY391" fmla="*/ 4013186 h 7005996"/>
              <a:gd name="connsiteX392" fmla="*/ 10648 w 6863196"/>
              <a:gd name="connsiteY392" fmla="*/ 4044951 h 7005996"/>
              <a:gd name="connsiteX393" fmla="*/ 5 w 6863196"/>
              <a:gd name="connsiteY393" fmla="*/ 4034307 h 7005996"/>
              <a:gd name="connsiteX394" fmla="*/ 21086 w 6863196"/>
              <a:gd name="connsiteY394" fmla="*/ 3949365 h 7005996"/>
              <a:gd name="connsiteX395" fmla="*/ 63821 w 6863196"/>
              <a:gd name="connsiteY395" fmla="*/ 3949204 h 7005996"/>
              <a:gd name="connsiteX396" fmla="*/ 159689 w 6863196"/>
              <a:gd name="connsiteY396" fmla="*/ 3917196 h 7005996"/>
              <a:gd name="connsiteX397" fmla="*/ 170699 w 6863196"/>
              <a:gd name="connsiteY397" fmla="*/ 3928207 h 7005996"/>
              <a:gd name="connsiteX398" fmla="*/ 203074 w 6863196"/>
              <a:gd name="connsiteY398" fmla="*/ 3895832 h 7005996"/>
              <a:gd name="connsiteX399" fmla="*/ 543897 w 6863196"/>
              <a:gd name="connsiteY399" fmla="*/ 3853025 h 7005996"/>
              <a:gd name="connsiteX400" fmla="*/ 661580 w 6863196"/>
              <a:gd name="connsiteY400" fmla="*/ 3799936 h 7005996"/>
              <a:gd name="connsiteX401" fmla="*/ 725517 w 6863196"/>
              <a:gd name="connsiteY401" fmla="*/ 3799126 h 7005996"/>
              <a:gd name="connsiteX402" fmla="*/ 800305 w 6863196"/>
              <a:gd name="connsiteY402" fmla="*/ 3788933 h 7005996"/>
              <a:gd name="connsiteX403" fmla="*/ 842918 w 6863196"/>
              <a:gd name="connsiteY403" fmla="*/ 3767606 h 7005996"/>
              <a:gd name="connsiteX404" fmla="*/ 1131257 w 6863196"/>
              <a:gd name="connsiteY404" fmla="*/ 3735444 h 7005996"/>
              <a:gd name="connsiteX405" fmla="*/ 1205960 w 6863196"/>
              <a:gd name="connsiteY405" fmla="*/ 3703314 h 7005996"/>
              <a:gd name="connsiteX406" fmla="*/ 1344930 w 6863196"/>
              <a:gd name="connsiteY406" fmla="*/ 3671512 h 7005996"/>
              <a:gd name="connsiteX407" fmla="*/ 1408830 w 6863196"/>
              <a:gd name="connsiteY407" fmla="*/ 3671472 h 7005996"/>
              <a:gd name="connsiteX408" fmla="*/ 1536790 w 6863196"/>
              <a:gd name="connsiteY408" fmla="*/ 3628661 h 7005996"/>
              <a:gd name="connsiteX409" fmla="*/ 1771422 w 6863196"/>
              <a:gd name="connsiteY409" fmla="*/ 3521749 h 7005996"/>
              <a:gd name="connsiteX410" fmla="*/ 1921319 w 6863196"/>
              <a:gd name="connsiteY410" fmla="*/ 3479020 h 7005996"/>
              <a:gd name="connsiteX411" fmla="*/ 1974614 w 6863196"/>
              <a:gd name="connsiteY411" fmla="*/ 3404439 h 7005996"/>
              <a:gd name="connsiteX412" fmla="*/ 1996062 w 6863196"/>
              <a:gd name="connsiteY412" fmla="*/ 3382990 h 7005996"/>
              <a:gd name="connsiteX413" fmla="*/ 2081486 w 6863196"/>
              <a:gd name="connsiteY413" fmla="*/ 3233705 h 7005996"/>
              <a:gd name="connsiteX414" fmla="*/ 2166867 w 6863196"/>
              <a:gd name="connsiteY414" fmla="*/ 2998584 h 7005996"/>
              <a:gd name="connsiteX415" fmla="*/ 2198996 w 6863196"/>
              <a:gd name="connsiteY415" fmla="*/ 2923880 h 7005996"/>
              <a:gd name="connsiteX416" fmla="*/ 2187621 w 6863196"/>
              <a:gd name="connsiteY416" fmla="*/ 2849374 h 7005996"/>
              <a:gd name="connsiteX417" fmla="*/ 2198546 w 6863196"/>
              <a:gd name="connsiteY417" fmla="*/ 2838449 h 7005996"/>
              <a:gd name="connsiteX418" fmla="*/ 2188185 w 6863196"/>
              <a:gd name="connsiteY418" fmla="*/ 2806236 h 7005996"/>
              <a:gd name="connsiteX419" fmla="*/ 2209718 w 6863196"/>
              <a:gd name="connsiteY419" fmla="*/ 2806725 h 7005996"/>
              <a:gd name="connsiteX420" fmla="*/ 2210479 w 6863196"/>
              <a:gd name="connsiteY420" fmla="*/ 2802243 h 7005996"/>
              <a:gd name="connsiteX421" fmla="*/ 2209842 w 6863196"/>
              <a:gd name="connsiteY421" fmla="*/ 2802479 h 7005996"/>
              <a:gd name="connsiteX422" fmla="*/ 2182398 w 6863196"/>
              <a:gd name="connsiteY422" fmla="*/ 2795910 h 7005996"/>
              <a:gd name="connsiteX423" fmla="*/ 2106855 w 6863196"/>
              <a:gd name="connsiteY423" fmla="*/ 2690546 h 7005996"/>
              <a:gd name="connsiteX424" fmla="*/ 1971221 w 6863196"/>
              <a:gd name="connsiteY424" fmla="*/ 2614766 h 7005996"/>
              <a:gd name="connsiteX425" fmla="*/ 1849895 w 6863196"/>
              <a:gd name="connsiteY425" fmla="*/ 2539506 h 7005996"/>
              <a:gd name="connsiteX426" fmla="*/ 1608387 w 6863196"/>
              <a:gd name="connsiteY426" fmla="*/ 2388466 h 7005996"/>
              <a:gd name="connsiteX427" fmla="*/ 1488205 w 6863196"/>
              <a:gd name="connsiteY427" fmla="*/ 2313206 h 7005996"/>
              <a:gd name="connsiteX428" fmla="*/ 1488205 w 6863196"/>
              <a:gd name="connsiteY428" fmla="*/ 2298154 h 7005996"/>
              <a:gd name="connsiteX429" fmla="*/ 1563175 w 6863196"/>
              <a:gd name="connsiteY429" fmla="*/ 2252998 h 7005996"/>
              <a:gd name="connsiteX430" fmla="*/ 1593507 w 6863196"/>
              <a:gd name="connsiteY430" fmla="*/ 2283102 h 7005996"/>
              <a:gd name="connsiteX431" fmla="*/ 1683929 w 6863196"/>
              <a:gd name="connsiteY431" fmla="*/ 2328258 h 7005996"/>
              <a:gd name="connsiteX432" fmla="*/ 1683929 w 6863196"/>
              <a:gd name="connsiteY432" fmla="*/ 2343829 h 7005996"/>
              <a:gd name="connsiteX433" fmla="*/ 1729713 w 6863196"/>
              <a:gd name="connsiteY433" fmla="*/ 2343829 h 7005996"/>
              <a:gd name="connsiteX434" fmla="*/ 2000981 w 6863196"/>
              <a:gd name="connsiteY434" fmla="*/ 2554558 h 7005996"/>
              <a:gd name="connsiteX435" fmla="*/ 2121735 w 6863196"/>
              <a:gd name="connsiteY435" fmla="*/ 2600233 h 7005996"/>
              <a:gd name="connsiteX436" fmla="*/ 2167518 w 6863196"/>
              <a:gd name="connsiteY436" fmla="*/ 2644870 h 7005996"/>
              <a:gd name="connsiteX437" fmla="*/ 2227609 w 6863196"/>
              <a:gd name="connsiteY437" fmla="*/ 2690546 h 7005996"/>
              <a:gd name="connsiteX438" fmla="*/ 2233519 w 6863196"/>
              <a:gd name="connsiteY438" fmla="*/ 2696212 h 7005996"/>
              <a:gd name="connsiteX439" fmla="*/ 2238904 w 6863196"/>
              <a:gd name="connsiteY439" fmla="*/ 2646422 h 7005996"/>
              <a:gd name="connsiteX440" fmla="*/ 2230793 w 6863196"/>
              <a:gd name="connsiteY440" fmla="*/ 2572046 h 7005996"/>
              <a:gd name="connsiteX441" fmla="*/ 2220348 w 6863196"/>
              <a:gd name="connsiteY441" fmla="*/ 2517897 h 7005996"/>
              <a:gd name="connsiteX442" fmla="*/ 2199061 w 6863196"/>
              <a:gd name="connsiteY442" fmla="*/ 2496610 h 7005996"/>
              <a:gd name="connsiteX443" fmla="*/ 2156038 w 6863196"/>
              <a:gd name="connsiteY443" fmla="*/ 2368605 h 7005996"/>
              <a:gd name="connsiteX444" fmla="*/ 2166920 w 6863196"/>
              <a:gd name="connsiteY444" fmla="*/ 2208715 h 7005996"/>
              <a:gd name="connsiteX445" fmla="*/ 2049919 w 6863196"/>
              <a:gd name="connsiteY445" fmla="*/ 2026966 h 7005996"/>
              <a:gd name="connsiteX446" fmla="*/ 1943035 w 6863196"/>
              <a:gd name="connsiteY446" fmla="*/ 1835101 h 7005996"/>
              <a:gd name="connsiteX447" fmla="*/ 1772412 w 6863196"/>
              <a:gd name="connsiteY447" fmla="*/ 1600540 h 7005996"/>
              <a:gd name="connsiteX448" fmla="*/ 1788581 w 6863196"/>
              <a:gd name="connsiteY448" fmla="*/ 1564579 h 700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Lst>
            <a:rect l="l" t="t" r="r" b="b"/>
            <a:pathLst>
              <a:path w="6863196" h="7005996">
                <a:moveTo>
                  <a:pt x="6681779" y="3641421"/>
                </a:moveTo>
                <a:lnTo>
                  <a:pt x="6712111" y="3641421"/>
                </a:lnTo>
                <a:cubicBezTo>
                  <a:pt x="6712110" y="3656473"/>
                  <a:pt x="6681779" y="3656473"/>
                  <a:pt x="6681779" y="3641421"/>
                </a:cubicBezTo>
                <a:close/>
                <a:moveTo>
                  <a:pt x="3092813" y="4434166"/>
                </a:moveTo>
                <a:cubicBezTo>
                  <a:pt x="3062907" y="4462078"/>
                  <a:pt x="3044939" y="4496010"/>
                  <a:pt x="3021054" y="4535860"/>
                </a:cubicBezTo>
                <a:cubicBezTo>
                  <a:pt x="2977509" y="4599958"/>
                  <a:pt x="2946028" y="4653459"/>
                  <a:pt x="2935469" y="4727881"/>
                </a:cubicBezTo>
                <a:cubicBezTo>
                  <a:pt x="2924664" y="4759972"/>
                  <a:pt x="2935430" y="4791780"/>
                  <a:pt x="2935147" y="4813349"/>
                </a:cubicBezTo>
                <a:cubicBezTo>
                  <a:pt x="2929928" y="4829579"/>
                  <a:pt x="2921895" y="4848255"/>
                  <a:pt x="2916513" y="4866849"/>
                </a:cubicBezTo>
                <a:lnTo>
                  <a:pt x="2915458" y="4872223"/>
                </a:lnTo>
                <a:lnTo>
                  <a:pt x="2952135" y="4849218"/>
                </a:lnTo>
                <a:cubicBezTo>
                  <a:pt x="2982466" y="4819114"/>
                  <a:pt x="3028250" y="4789010"/>
                  <a:pt x="3073461" y="4758906"/>
                </a:cubicBezTo>
                <a:cubicBezTo>
                  <a:pt x="3118672" y="4728283"/>
                  <a:pt x="3148432" y="4698179"/>
                  <a:pt x="3193643" y="4637971"/>
                </a:cubicBezTo>
                <a:cubicBezTo>
                  <a:pt x="3209095" y="4607866"/>
                  <a:pt x="3209095" y="4592814"/>
                  <a:pt x="3209095" y="4562710"/>
                </a:cubicBezTo>
                <a:cubicBezTo>
                  <a:pt x="3239426" y="4532606"/>
                  <a:pt x="3284638" y="4517035"/>
                  <a:pt x="3284638" y="4517035"/>
                </a:cubicBezTo>
                <a:cubicBezTo>
                  <a:pt x="3284638" y="4517035"/>
                  <a:pt x="3299517" y="4517035"/>
                  <a:pt x="3299517" y="4502502"/>
                </a:cubicBezTo>
                <a:cubicBezTo>
                  <a:pt x="3299517" y="4502502"/>
                  <a:pt x="3299517" y="4486931"/>
                  <a:pt x="3314969" y="4471879"/>
                </a:cubicBezTo>
                <a:cubicBezTo>
                  <a:pt x="3322409" y="4471879"/>
                  <a:pt x="3326129" y="4468116"/>
                  <a:pt x="3327989" y="4466234"/>
                </a:cubicBezTo>
                <a:lnTo>
                  <a:pt x="3328915" y="4465833"/>
                </a:lnTo>
                <a:lnTo>
                  <a:pt x="3329849" y="4471879"/>
                </a:lnTo>
                <a:cubicBezTo>
                  <a:pt x="3329849" y="4468116"/>
                  <a:pt x="3329849" y="4466234"/>
                  <a:pt x="3329616" y="4465529"/>
                </a:cubicBezTo>
                <a:lnTo>
                  <a:pt x="3328915" y="4465833"/>
                </a:lnTo>
                <a:lnTo>
                  <a:pt x="3321605" y="4418516"/>
                </a:lnTo>
                <a:lnTo>
                  <a:pt x="3312480" y="4417402"/>
                </a:lnTo>
                <a:cubicBezTo>
                  <a:pt x="3299694" y="4415542"/>
                  <a:pt x="3287748" y="4412853"/>
                  <a:pt x="3277135" y="4407501"/>
                </a:cubicBezTo>
                <a:cubicBezTo>
                  <a:pt x="3245043" y="4418306"/>
                  <a:pt x="3223389" y="4396651"/>
                  <a:pt x="3202592" y="4396896"/>
                </a:cubicBezTo>
                <a:cubicBezTo>
                  <a:pt x="3191665" y="4407822"/>
                  <a:pt x="3148931" y="4407984"/>
                  <a:pt x="3127361" y="4408266"/>
                </a:cubicBezTo>
                <a:cubicBezTo>
                  <a:pt x="3114078" y="4416228"/>
                  <a:pt x="3102782" y="4424863"/>
                  <a:pt x="3092813" y="4434166"/>
                </a:cubicBezTo>
                <a:close/>
                <a:moveTo>
                  <a:pt x="2637760" y="4320187"/>
                </a:moveTo>
                <a:lnTo>
                  <a:pt x="2644258" y="4318171"/>
                </a:lnTo>
                <a:cubicBezTo>
                  <a:pt x="2646350" y="4316476"/>
                  <a:pt x="2647745" y="4314059"/>
                  <a:pt x="2648675" y="4311172"/>
                </a:cubicBezTo>
                <a:lnTo>
                  <a:pt x="2648861" y="4309086"/>
                </a:lnTo>
                <a:close/>
                <a:moveTo>
                  <a:pt x="2732337" y="4205057"/>
                </a:moveTo>
                <a:cubicBezTo>
                  <a:pt x="2716554" y="4220839"/>
                  <a:pt x="2688480" y="4248914"/>
                  <a:pt x="2670717" y="4275348"/>
                </a:cubicBezTo>
                <a:lnTo>
                  <a:pt x="2664312" y="4287394"/>
                </a:lnTo>
                <a:lnTo>
                  <a:pt x="2788316" y="4261994"/>
                </a:lnTo>
                <a:lnTo>
                  <a:pt x="2821957" y="4256423"/>
                </a:lnTo>
                <a:lnTo>
                  <a:pt x="2789779" y="4232856"/>
                </a:lnTo>
                <a:cubicBezTo>
                  <a:pt x="2772340" y="4223410"/>
                  <a:pt x="2753582" y="4215376"/>
                  <a:pt x="2732337" y="4205057"/>
                </a:cubicBezTo>
                <a:close/>
                <a:moveTo>
                  <a:pt x="4622249" y="1311729"/>
                </a:moveTo>
                <a:lnTo>
                  <a:pt x="4643696" y="1290282"/>
                </a:lnTo>
                <a:cubicBezTo>
                  <a:pt x="4654340" y="1300925"/>
                  <a:pt x="4632893" y="1322372"/>
                  <a:pt x="4622249" y="1311729"/>
                </a:cubicBezTo>
                <a:close/>
                <a:moveTo>
                  <a:pt x="1788581" y="1564579"/>
                </a:moveTo>
                <a:cubicBezTo>
                  <a:pt x="1835372" y="1499112"/>
                  <a:pt x="1940507" y="1557597"/>
                  <a:pt x="1996813" y="1632316"/>
                </a:cubicBezTo>
                <a:cubicBezTo>
                  <a:pt x="2049747" y="1707102"/>
                  <a:pt x="2071079" y="1814225"/>
                  <a:pt x="2135061" y="1899251"/>
                </a:cubicBezTo>
                <a:cubicBezTo>
                  <a:pt x="2166708" y="1952750"/>
                  <a:pt x="2241580" y="2027622"/>
                  <a:pt x="2294958" y="2038104"/>
                </a:cubicBezTo>
                <a:cubicBezTo>
                  <a:pt x="2337410" y="2059512"/>
                  <a:pt x="2359262" y="2037660"/>
                  <a:pt x="2413007" y="2048510"/>
                </a:cubicBezTo>
                <a:cubicBezTo>
                  <a:pt x="2519029" y="2005613"/>
                  <a:pt x="2551321" y="1888174"/>
                  <a:pt x="2572808" y="1802827"/>
                </a:cubicBezTo>
                <a:cubicBezTo>
                  <a:pt x="2540795" y="1685833"/>
                  <a:pt x="2508697" y="1546901"/>
                  <a:pt x="2476722" y="1429136"/>
                </a:cubicBezTo>
                <a:cubicBezTo>
                  <a:pt x="2519618" y="1323113"/>
                  <a:pt x="2615320" y="1184103"/>
                  <a:pt x="2732964" y="1194914"/>
                </a:cubicBezTo>
                <a:cubicBezTo>
                  <a:pt x="2786297" y="1119561"/>
                  <a:pt x="2722436" y="1055700"/>
                  <a:pt x="2711465" y="980790"/>
                </a:cubicBezTo>
                <a:cubicBezTo>
                  <a:pt x="2626440" y="916808"/>
                  <a:pt x="2594059" y="799446"/>
                  <a:pt x="2690699" y="767400"/>
                </a:cubicBezTo>
                <a:cubicBezTo>
                  <a:pt x="2818459" y="831222"/>
                  <a:pt x="2722231" y="949470"/>
                  <a:pt x="2818022" y="1045261"/>
                </a:cubicBezTo>
                <a:cubicBezTo>
                  <a:pt x="2828787" y="1077070"/>
                  <a:pt x="2818755" y="1109123"/>
                  <a:pt x="2861207" y="1130531"/>
                </a:cubicBezTo>
                <a:cubicBezTo>
                  <a:pt x="2839759" y="1151979"/>
                  <a:pt x="2861046" y="1173266"/>
                  <a:pt x="2861167" y="1194431"/>
                </a:cubicBezTo>
                <a:cubicBezTo>
                  <a:pt x="2914384" y="1247648"/>
                  <a:pt x="3010582" y="1279906"/>
                  <a:pt x="3074442" y="1343767"/>
                </a:cubicBezTo>
                <a:cubicBezTo>
                  <a:pt x="3096096" y="1365420"/>
                  <a:pt x="3095850" y="1386219"/>
                  <a:pt x="3117137" y="1407505"/>
                </a:cubicBezTo>
                <a:cubicBezTo>
                  <a:pt x="3138425" y="1428793"/>
                  <a:pt x="3181243" y="1450568"/>
                  <a:pt x="3202408" y="1450690"/>
                </a:cubicBezTo>
                <a:cubicBezTo>
                  <a:pt x="3277440" y="1482826"/>
                  <a:pt x="3352143" y="1450696"/>
                  <a:pt x="3426808" y="1482466"/>
                </a:cubicBezTo>
                <a:cubicBezTo>
                  <a:pt x="3448256" y="1461018"/>
                  <a:pt x="3479942" y="1450619"/>
                  <a:pt x="3501269" y="1408006"/>
                </a:cubicBezTo>
                <a:cubicBezTo>
                  <a:pt x="3512073" y="1375915"/>
                  <a:pt x="3533803" y="1332898"/>
                  <a:pt x="3533559" y="1290567"/>
                </a:cubicBezTo>
                <a:cubicBezTo>
                  <a:pt x="3533842" y="1268998"/>
                  <a:pt x="3512555" y="1247711"/>
                  <a:pt x="3522587" y="1215658"/>
                </a:cubicBezTo>
                <a:cubicBezTo>
                  <a:pt x="3512311" y="1205382"/>
                  <a:pt x="3501544" y="1236701"/>
                  <a:pt x="3491268" y="1226424"/>
                </a:cubicBezTo>
                <a:cubicBezTo>
                  <a:pt x="3448084" y="1141154"/>
                  <a:pt x="3458926" y="1045163"/>
                  <a:pt x="3458882" y="959327"/>
                </a:cubicBezTo>
                <a:cubicBezTo>
                  <a:pt x="3459042" y="916593"/>
                  <a:pt x="3458799" y="874263"/>
                  <a:pt x="3448438" y="842050"/>
                </a:cubicBezTo>
                <a:cubicBezTo>
                  <a:pt x="3437794" y="831407"/>
                  <a:pt x="3427151" y="820764"/>
                  <a:pt x="3427029" y="799598"/>
                </a:cubicBezTo>
                <a:cubicBezTo>
                  <a:pt x="3426908" y="778433"/>
                  <a:pt x="3437712" y="746343"/>
                  <a:pt x="3437872" y="703607"/>
                </a:cubicBezTo>
                <a:cubicBezTo>
                  <a:pt x="3437384" y="682075"/>
                  <a:pt x="3437628" y="661278"/>
                  <a:pt x="3437949" y="638936"/>
                </a:cubicBezTo>
                <a:cubicBezTo>
                  <a:pt x="3437949" y="638936"/>
                  <a:pt x="3437827" y="617772"/>
                  <a:pt x="3448349" y="607250"/>
                </a:cubicBezTo>
                <a:cubicBezTo>
                  <a:pt x="3437705" y="596606"/>
                  <a:pt x="3427062" y="585963"/>
                  <a:pt x="3437988" y="575037"/>
                </a:cubicBezTo>
                <a:lnTo>
                  <a:pt x="3448510" y="564515"/>
                </a:lnTo>
                <a:cubicBezTo>
                  <a:pt x="3459314" y="532424"/>
                  <a:pt x="3437660" y="510771"/>
                  <a:pt x="3437905" y="489973"/>
                </a:cubicBezTo>
                <a:cubicBezTo>
                  <a:pt x="3437905" y="489973"/>
                  <a:pt x="3437416" y="468441"/>
                  <a:pt x="3447938" y="457919"/>
                </a:cubicBezTo>
                <a:cubicBezTo>
                  <a:pt x="3437616" y="361807"/>
                  <a:pt x="3437938" y="276337"/>
                  <a:pt x="3437771" y="169336"/>
                </a:cubicBezTo>
                <a:cubicBezTo>
                  <a:pt x="3416202" y="169619"/>
                  <a:pt x="3427128" y="158693"/>
                  <a:pt x="3416484" y="148050"/>
                </a:cubicBezTo>
                <a:cubicBezTo>
                  <a:pt x="3426884" y="116364"/>
                  <a:pt x="3427167" y="94794"/>
                  <a:pt x="3416400" y="62986"/>
                </a:cubicBezTo>
                <a:lnTo>
                  <a:pt x="3469817" y="9569"/>
                </a:lnTo>
                <a:cubicBezTo>
                  <a:pt x="3491265" y="-11879"/>
                  <a:pt x="3512553" y="9408"/>
                  <a:pt x="3533718" y="9530"/>
                </a:cubicBezTo>
                <a:cubicBezTo>
                  <a:pt x="3544604" y="62503"/>
                  <a:pt x="3576901" y="94800"/>
                  <a:pt x="3587262" y="127013"/>
                </a:cubicBezTo>
                <a:cubicBezTo>
                  <a:pt x="3597905" y="137657"/>
                  <a:pt x="3566219" y="148056"/>
                  <a:pt x="3598028" y="158821"/>
                </a:cubicBezTo>
                <a:cubicBezTo>
                  <a:pt x="3576175" y="180673"/>
                  <a:pt x="3576297" y="201839"/>
                  <a:pt x="3576418" y="223004"/>
                </a:cubicBezTo>
                <a:cubicBezTo>
                  <a:pt x="3555583" y="287148"/>
                  <a:pt x="3533890" y="329394"/>
                  <a:pt x="3534218" y="393660"/>
                </a:cubicBezTo>
                <a:cubicBezTo>
                  <a:pt x="3533568" y="414863"/>
                  <a:pt x="3533652" y="436800"/>
                  <a:pt x="3544295" y="447443"/>
                </a:cubicBezTo>
                <a:cubicBezTo>
                  <a:pt x="3544417" y="468608"/>
                  <a:pt x="3533774" y="457965"/>
                  <a:pt x="3522847" y="468891"/>
                </a:cubicBezTo>
                <a:cubicBezTo>
                  <a:pt x="3544417" y="468608"/>
                  <a:pt x="3544134" y="490178"/>
                  <a:pt x="3554778" y="500821"/>
                </a:cubicBezTo>
                <a:cubicBezTo>
                  <a:pt x="3533535" y="628498"/>
                  <a:pt x="3555394" y="756381"/>
                  <a:pt x="3554911" y="884584"/>
                </a:cubicBezTo>
                <a:cubicBezTo>
                  <a:pt x="3576198" y="905871"/>
                  <a:pt x="3576282" y="927807"/>
                  <a:pt x="3586558" y="938084"/>
                </a:cubicBezTo>
                <a:cubicBezTo>
                  <a:pt x="3597324" y="969893"/>
                  <a:pt x="3586887" y="1002351"/>
                  <a:pt x="3618817" y="1034281"/>
                </a:cubicBezTo>
                <a:cubicBezTo>
                  <a:pt x="3587253" y="1065845"/>
                  <a:pt x="3619550" y="1098142"/>
                  <a:pt x="3629665" y="1151154"/>
                </a:cubicBezTo>
                <a:cubicBezTo>
                  <a:pt x="3629749" y="1173090"/>
                  <a:pt x="3618945" y="1205181"/>
                  <a:pt x="3618785" y="1247916"/>
                </a:cubicBezTo>
                <a:cubicBezTo>
                  <a:pt x="3618907" y="1269081"/>
                  <a:pt x="3640193" y="1290368"/>
                  <a:pt x="3629389" y="1322459"/>
                </a:cubicBezTo>
                <a:cubicBezTo>
                  <a:pt x="3629633" y="1364789"/>
                  <a:pt x="3629472" y="1407523"/>
                  <a:pt x="3640038" y="1482838"/>
                </a:cubicBezTo>
                <a:cubicBezTo>
                  <a:pt x="3650682" y="1493481"/>
                  <a:pt x="3640160" y="1504003"/>
                  <a:pt x="3650804" y="1514647"/>
                </a:cubicBezTo>
                <a:cubicBezTo>
                  <a:pt x="3661654" y="1568391"/>
                  <a:pt x="3672419" y="1600200"/>
                  <a:pt x="3714871" y="1621608"/>
                </a:cubicBezTo>
                <a:cubicBezTo>
                  <a:pt x="3725514" y="1632251"/>
                  <a:pt x="3704471" y="1653295"/>
                  <a:pt x="3715114" y="1663938"/>
                </a:cubicBezTo>
                <a:cubicBezTo>
                  <a:pt x="3778974" y="1727798"/>
                  <a:pt x="3821465" y="1685308"/>
                  <a:pt x="3896452" y="1631609"/>
                </a:cubicBezTo>
                <a:cubicBezTo>
                  <a:pt x="3939432" y="1610650"/>
                  <a:pt x="3992199" y="1578436"/>
                  <a:pt x="4013647" y="1556988"/>
                </a:cubicBezTo>
                <a:cubicBezTo>
                  <a:pt x="4046105" y="1546550"/>
                  <a:pt x="4057031" y="1535624"/>
                  <a:pt x="4067552" y="1525103"/>
                </a:cubicBezTo>
                <a:cubicBezTo>
                  <a:pt x="4074498" y="1524763"/>
                  <a:pt x="4081404" y="1525196"/>
                  <a:pt x="4088350" y="1524857"/>
                </a:cubicBezTo>
                <a:lnTo>
                  <a:pt x="4109798" y="1503410"/>
                </a:lnTo>
                <a:cubicBezTo>
                  <a:pt x="4131330" y="1503899"/>
                  <a:pt x="4152128" y="1503653"/>
                  <a:pt x="4163054" y="1492727"/>
                </a:cubicBezTo>
                <a:cubicBezTo>
                  <a:pt x="4216677" y="1482412"/>
                  <a:pt x="4259694" y="1460681"/>
                  <a:pt x="4323432" y="1503377"/>
                </a:cubicBezTo>
                <a:cubicBezTo>
                  <a:pt x="4450987" y="1460969"/>
                  <a:pt x="4526663" y="1322167"/>
                  <a:pt x="4621921" y="1247463"/>
                </a:cubicBezTo>
                <a:cubicBezTo>
                  <a:pt x="4643774" y="1225610"/>
                  <a:pt x="4654539" y="1194291"/>
                  <a:pt x="4675987" y="1172843"/>
                </a:cubicBezTo>
                <a:cubicBezTo>
                  <a:pt x="4697435" y="1151395"/>
                  <a:pt x="4696786" y="1172598"/>
                  <a:pt x="4718723" y="1172682"/>
                </a:cubicBezTo>
                <a:lnTo>
                  <a:pt x="4728998" y="1182958"/>
                </a:lnTo>
                <a:lnTo>
                  <a:pt x="4739519" y="1172437"/>
                </a:lnTo>
                <a:cubicBezTo>
                  <a:pt x="4740009" y="1193969"/>
                  <a:pt x="4708040" y="1225939"/>
                  <a:pt x="4686102" y="1225854"/>
                </a:cubicBezTo>
                <a:cubicBezTo>
                  <a:pt x="4665060" y="1246896"/>
                  <a:pt x="4675383" y="1279882"/>
                  <a:pt x="4654340" y="1300925"/>
                </a:cubicBezTo>
                <a:lnTo>
                  <a:pt x="4643696" y="1290282"/>
                </a:lnTo>
                <a:cubicBezTo>
                  <a:pt x="4633175" y="1300803"/>
                  <a:pt x="4611238" y="1300718"/>
                  <a:pt x="4622249" y="1311729"/>
                </a:cubicBezTo>
                <a:lnTo>
                  <a:pt x="4632893" y="1322372"/>
                </a:lnTo>
                <a:lnTo>
                  <a:pt x="4622371" y="1332894"/>
                </a:lnTo>
                <a:cubicBezTo>
                  <a:pt x="4601167" y="1396672"/>
                  <a:pt x="4515254" y="1461298"/>
                  <a:pt x="4537152" y="1525281"/>
                </a:cubicBezTo>
                <a:cubicBezTo>
                  <a:pt x="4504572" y="1514553"/>
                  <a:pt x="4494661" y="1567772"/>
                  <a:pt x="4472724" y="1567687"/>
                </a:cubicBezTo>
                <a:cubicBezTo>
                  <a:pt x="4462692" y="1599741"/>
                  <a:pt x="4494500" y="1610506"/>
                  <a:pt x="4494255" y="1631304"/>
                </a:cubicBezTo>
                <a:lnTo>
                  <a:pt x="4472807" y="1652752"/>
                </a:lnTo>
                <a:cubicBezTo>
                  <a:pt x="4473296" y="1674283"/>
                  <a:pt x="4451444" y="1696136"/>
                  <a:pt x="4451566" y="1717301"/>
                </a:cubicBezTo>
                <a:cubicBezTo>
                  <a:pt x="4440639" y="1728227"/>
                  <a:pt x="4451283" y="1738870"/>
                  <a:pt x="4451404" y="1760035"/>
                </a:cubicBezTo>
                <a:cubicBezTo>
                  <a:pt x="4440601" y="1792127"/>
                  <a:pt x="4419276" y="1834739"/>
                  <a:pt x="4430041" y="1866548"/>
                </a:cubicBezTo>
                <a:lnTo>
                  <a:pt x="4434568" y="1871279"/>
                </a:lnTo>
                <a:lnTo>
                  <a:pt x="4443835" y="1848369"/>
                </a:lnTo>
                <a:cubicBezTo>
                  <a:pt x="4448801" y="1840388"/>
                  <a:pt x="4454909" y="1834265"/>
                  <a:pt x="4462420" y="1830502"/>
                </a:cubicBezTo>
                <a:cubicBezTo>
                  <a:pt x="4475655" y="1822911"/>
                  <a:pt x="4487941" y="1818394"/>
                  <a:pt x="4499281" y="1816507"/>
                </a:cubicBezTo>
                <a:cubicBezTo>
                  <a:pt x="4538970" y="1809904"/>
                  <a:pt x="4567061" y="1835527"/>
                  <a:pt x="4583603" y="1874381"/>
                </a:cubicBezTo>
                <a:lnTo>
                  <a:pt x="4597630" y="1931536"/>
                </a:lnTo>
                <a:lnTo>
                  <a:pt x="4623591" y="1932499"/>
                </a:lnTo>
                <a:cubicBezTo>
                  <a:pt x="4664242" y="1921783"/>
                  <a:pt x="4694524" y="1879527"/>
                  <a:pt x="4718501" y="1855550"/>
                </a:cubicBezTo>
                <a:cubicBezTo>
                  <a:pt x="4782118" y="1877081"/>
                  <a:pt x="4718462" y="1919449"/>
                  <a:pt x="4707253" y="1951945"/>
                </a:cubicBezTo>
                <a:cubicBezTo>
                  <a:pt x="4782002" y="2005651"/>
                  <a:pt x="4889201" y="1962312"/>
                  <a:pt x="4973983" y="1983964"/>
                </a:cubicBezTo>
                <a:cubicBezTo>
                  <a:pt x="4995920" y="1984049"/>
                  <a:pt x="5017574" y="2005703"/>
                  <a:pt x="5049382" y="2016468"/>
                </a:cubicBezTo>
                <a:cubicBezTo>
                  <a:pt x="5091833" y="2037877"/>
                  <a:pt x="5166942" y="2005341"/>
                  <a:pt x="5209516" y="2047915"/>
                </a:cubicBezTo>
                <a:cubicBezTo>
                  <a:pt x="5246890" y="2074768"/>
                  <a:pt x="5268249" y="2112315"/>
                  <a:pt x="5288202" y="2151085"/>
                </a:cubicBezTo>
                <a:lnTo>
                  <a:pt x="5295874" y="2165551"/>
                </a:lnTo>
                <a:lnTo>
                  <a:pt x="5313289" y="2166281"/>
                </a:lnTo>
                <a:cubicBezTo>
                  <a:pt x="5359081" y="2171850"/>
                  <a:pt x="5400125" y="2188832"/>
                  <a:pt x="5428453" y="2222894"/>
                </a:cubicBezTo>
                <a:cubicBezTo>
                  <a:pt x="5519448" y="2207323"/>
                  <a:pt x="5519448" y="2117010"/>
                  <a:pt x="5564660" y="2056283"/>
                </a:cubicBezTo>
                <a:cubicBezTo>
                  <a:pt x="5549780" y="1950919"/>
                  <a:pt x="5609871" y="1845035"/>
                  <a:pt x="5700866" y="1890710"/>
                </a:cubicBezTo>
                <a:cubicBezTo>
                  <a:pt x="5746077" y="2026179"/>
                  <a:pt x="5594419" y="2041750"/>
                  <a:pt x="5594419" y="2177219"/>
                </a:cubicBezTo>
                <a:cubicBezTo>
                  <a:pt x="5579539" y="2207323"/>
                  <a:pt x="5549780" y="2222894"/>
                  <a:pt x="5564660" y="2268050"/>
                </a:cubicBezTo>
                <a:cubicBezTo>
                  <a:pt x="5534328" y="2268050"/>
                  <a:pt x="5534328" y="2298154"/>
                  <a:pt x="5519448" y="2313206"/>
                </a:cubicBezTo>
                <a:cubicBezTo>
                  <a:pt x="5519448" y="2388466"/>
                  <a:pt x="5564660" y="2479298"/>
                  <a:pt x="5564660" y="2569610"/>
                </a:cubicBezTo>
                <a:cubicBezTo>
                  <a:pt x="5564660" y="2600233"/>
                  <a:pt x="5549780" y="2614766"/>
                  <a:pt x="5549780" y="2644870"/>
                </a:cubicBezTo>
                <a:cubicBezTo>
                  <a:pt x="5549780" y="2674975"/>
                  <a:pt x="5564660" y="2720650"/>
                  <a:pt x="5579539" y="2735702"/>
                </a:cubicBezTo>
                <a:cubicBezTo>
                  <a:pt x="5609871" y="2811481"/>
                  <a:pt x="5685414" y="2841585"/>
                  <a:pt x="5715745" y="2916846"/>
                </a:cubicBezTo>
                <a:cubicBezTo>
                  <a:pt x="5746077" y="2916846"/>
                  <a:pt x="5775836" y="2931898"/>
                  <a:pt x="5821048" y="2916846"/>
                </a:cubicBezTo>
                <a:cubicBezTo>
                  <a:pt x="5851379" y="2901794"/>
                  <a:pt x="5897163" y="2886742"/>
                  <a:pt x="5926922" y="2856637"/>
                </a:cubicBezTo>
                <a:cubicBezTo>
                  <a:pt x="5942374" y="2841585"/>
                  <a:pt x="5942374" y="2811481"/>
                  <a:pt x="5972133" y="2795910"/>
                </a:cubicBezTo>
                <a:cubicBezTo>
                  <a:pt x="5972133" y="2781377"/>
                  <a:pt x="5942374" y="2795910"/>
                  <a:pt x="5942374" y="2781377"/>
                </a:cubicBezTo>
                <a:cubicBezTo>
                  <a:pt x="5972133" y="2690546"/>
                  <a:pt x="6047676" y="2630337"/>
                  <a:pt x="6108340" y="2569610"/>
                </a:cubicBezTo>
                <a:cubicBezTo>
                  <a:pt x="6138671" y="2539506"/>
                  <a:pt x="6168431" y="2509402"/>
                  <a:pt x="6183882" y="2479298"/>
                </a:cubicBezTo>
                <a:cubicBezTo>
                  <a:pt x="6183882" y="2464246"/>
                  <a:pt x="6183882" y="2449194"/>
                  <a:pt x="6198762" y="2434142"/>
                </a:cubicBezTo>
                <a:cubicBezTo>
                  <a:pt x="6213642" y="2419090"/>
                  <a:pt x="6243973" y="2404038"/>
                  <a:pt x="6274305" y="2373933"/>
                </a:cubicBezTo>
                <a:cubicBezTo>
                  <a:pt x="6289185" y="2358362"/>
                  <a:pt x="6304064" y="2343829"/>
                  <a:pt x="6320089" y="2328258"/>
                </a:cubicBezTo>
                <a:cubicBezTo>
                  <a:pt x="6320089" y="2328258"/>
                  <a:pt x="6334968" y="2313206"/>
                  <a:pt x="6349848" y="2313206"/>
                </a:cubicBezTo>
                <a:cubicBezTo>
                  <a:pt x="6349848" y="2298154"/>
                  <a:pt x="6349848" y="2283102"/>
                  <a:pt x="6365300" y="2283102"/>
                </a:cubicBezTo>
                <a:lnTo>
                  <a:pt x="6380180" y="2283102"/>
                </a:lnTo>
                <a:cubicBezTo>
                  <a:pt x="6410511" y="2268050"/>
                  <a:pt x="6410511" y="2237427"/>
                  <a:pt x="6425391" y="2222894"/>
                </a:cubicBezTo>
                <a:cubicBezTo>
                  <a:pt x="6425391" y="2222894"/>
                  <a:pt x="6440270" y="2207323"/>
                  <a:pt x="6455150" y="2207323"/>
                </a:cubicBezTo>
                <a:cubicBezTo>
                  <a:pt x="6515813" y="2132062"/>
                  <a:pt x="6576477" y="2071854"/>
                  <a:pt x="6652020" y="1996075"/>
                </a:cubicBezTo>
                <a:cubicBezTo>
                  <a:pt x="6636568" y="1981023"/>
                  <a:pt x="6652020" y="1981023"/>
                  <a:pt x="6652020" y="1965971"/>
                </a:cubicBezTo>
                <a:cubicBezTo>
                  <a:pt x="6681779" y="1950919"/>
                  <a:pt x="6697231" y="1935867"/>
                  <a:pt x="6712110" y="1905762"/>
                </a:cubicBezTo>
                <a:lnTo>
                  <a:pt x="6787653" y="1905762"/>
                </a:lnTo>
                <a:cubicBezTo>
                  <a:pt x="6817985" y="1905762"/>
                  <a:pt x="6817985" y="1935867"/>
                  <a:pt x="6832865" y="1950919"/>
                </a:cubicBezTo>
                <a:cubicBezTo>
                  <a:pt x="6803105" y="1996075"/>
                  <a:pt x="6803105" y="2041750"/>
                  <a:pt x="6787653" y="2071854"/>
                </a:cubicBezTo>
                <a:cubicBezTo>
                  <a:pt x="6787653" y="2086906"/>
                  <a:pt x="6757894" y="2071854"/>
                  <a:pt x="6772774" y="2101958"/>
                </a:cubicBezTo>
                <a:cubicBezTo>
                  <a:pt x="6741870" y="2101958"/>
                  <a:pt x="6726990" y="2117010"/>
                  <a:pt x="6712111" y="2132062"/>
                </a:cubicBezTo>
                <a:cubicBezTo>
                  <a:pt x="6652020" y="2162686"/>
                  <a:pt x="6606808" y="2177219"/>
                  <a:pt x="6561597" y="2222894"/>
                </a:cubicBezTo>
                <a:cubicBezTo>
                  <a:pt x="6546145" y="2237427"/>
                  <a:pt x="6530693" y="2252998"/>
                  <a:pt x="6530693" y="2268050"/>
                </a:cubicBezTo>
                <a:cubicBezTo>
                  <a:pt x="6515813" y="2283102"/>
                  <a:pt x="6515813" y="2268050"/>
                  <a:pt x="6500361" y="2268050"/>
                </a:cubicBezTo>
                <a:cubicBezTo>
                  <a:pt x="6515813" y="2283102"/>
                  <a:pt x="6500361" y="2298154"/>
                  <a:pt x="6500361" y="2313206"/>
                </a:cubicBezTo>
                <a:cubicBezTo>
                  <a:pt x="6395059" y="2388466"/>
                  <a:pt x="6320089" y="2494350"/>
                  <a:pt x="6229094" y="2584662"/>
                </a:cubicBezTo>
                <a:cubicBezTo>
                  <a:pt x="6229094" y="2614766"/>
                  <a:pt x="6213642" y="2630337"/>
                  <a:pt x="6213642" y="2644870"/>
                </a:cubicBezTo>
                <a:cubicBezTo>
                  <a:pt x="6198762" y="2674975"/>
                  <a:pt x="6168431" y="2690546"/>
                  <a:pt x="6168431" y="2735702"/>
                </a:cubicBezTo>
                <a:cubicBezTo>
                  <a:pt x="6123792" y="2735702"/>
                  <a:pt x="6123792" y="2781377"/>
                  <a:pt x="6093460" y="2826014"/>
                </a:cubicBezTo>
                <a:cubicBezTo>
                  <a:pt x="6078008" y="2841585"/>
                  <a:pt x="6047676" y="2856637"/>
                  <a:pt x="6017345" y="2886742"/>
                </a:cubicBezTo>
                <a:cubicBezTo>
                  <a:pt x="6002466" y="2901794"/>
                  <a:pt x="6002465" y="2931898"/>
                  <a:pt x="5972133" y="2946950"/>
                </a:cubicBezTo>
                <a:cubicBezTo>
                  <a:pt x="5942374" y="2977054"/>
                  <a:pt x="5912043" y="3007158"/>
                  <a:pt x="5866259" y="3067885"/>
                </a:cubicBezTo>
                <a:cubicBezTo>
                  <a:pt x="5866259" y="3082937"/>
                  <a:pt x="5851379" y="3082937"/>
                  <a:pt x="5851379" y="3097990"/>
                </a:cubicBezTo>
                <a:cubicBezTo>
                  <a:pt x="5821048" y="3143665"/>
                  <a:pt x="5806168" y="3173769"/>
                  <a:pt x="5821048" y="3218925"/>
                </a:cubicBezTo>
                <a:cubicBezTo>
                  <a:pt x="5821048" y="3233977"/>
                  <a:pt x="5791288" y="3233977"/>
                  <a:pt x="5791288" y="3249029"/>
                </a:cubicBezTo>
                <a:cubicBezTo>
                  <a:pt x="5791288" y="3339341"/>
                  <a:pt x="5851379" y="3339341"/>
                  <a:pt x="5942374" y="3354394"/>
                </a:cubicBezTo>
                <a:cubicBezTo>
                  <a:pt x="5987585" y="3369965"/>
                  <a:pt x="6047676" y="3384498"/>
                  <a:pt x="6078008" y="3384498"/>
                </a:cubicBezTo>
                <a:cubicBezTo>
                  <a:pt x="6108340" y="3400069"/>
                  <a:pt x="6123792" y="3400069"/>
                  <a:pt x="6138671" y="3400069"/>
                </a:cubicBezTo>
                <a:cubicBezTo>
                  <a:pt x="6143822" y="3404740"/>
                  <a:pt x="6148400" y="3409930"/>
                  <a:pt x="6153551" y="3414602"/>
                </a:cubicBezTo>
                <a:lnTo>
                  <a:pt x="6183882" y="3414602"/>
                </a:lnTo>
                <a:cubicBezTo>
                  <a:pt x="6198762" y="3430173"/>
                  <a:pt x="6213642" y="3444706"/>
                  <a:pt x="6229094" y="3444706"/>
                </a:cubicBezTo>
                <a:cubicBezTo>
                  <a:pt x="6274305" y="3475329"/>
                  <a:pt x="6320089" y="3490381"/>
                  <a:pt x="6334968" y="3565641"/>
                </a:cubicBezTo>
                <a:cubicBezTo>
                  <a:pt x="6455150" y="3625849"/>
                  <a:pt x="6606808" y="3581212"/>
                  <a:pt x="6726990" y="3595746"/>
                </a:cubicBezTo>
                <a:cubicBezTo>
                  <a:pt x="6757894" y="3595746"/>
                  <a:pt x="6787653" y="3581212"/>
                  <a:pt x="6817985" y="3581212"/>
                </a:cubicBezTo>
                <a:cubicBezTo>
                  <a:pt x="6848317" y="3581212"/>
                  <a:pt x="6832865" y="3595746"/>
                  <a:pt x="6848317" y="3611317"/>
                </a:cubicBezTo>
                <a:lnTo>
                  <a:pt x="6848317" y="3625849"/>
                </a:lnTo>
                <a:lnTo>
                  <a:pt x="6863196" y="3625849"/>
                </a:lnTo>
                <a:cubicBezTo>
                  <a:pt x="6848317" y="3641421"/>
                  <a:pt x="6803105" y="3641421"/>
                  <a:pt x="6787653" y="3625849"/>
                </a:cubicBezTo>
                <a:cubicBezTo>
                  <a:pt x="6757894" y="3625849"/>
                  <a:pt x="6741870" y="3656473"/>
                  <a:pt x="6712110" y="3656473"/>
                </a:cubicBezTo>
                <a:lnTo>
                  <a:pt x="6712111" y="3641421"/>
                </a:lnTo>
                <a:cubicBezTo>
                  <a:pt x="6697232" y="3641421"/>
                  <a:pt x="6681779" y="3625849"/>
                  <a:pt x="6681779" y="3641421"/>
                </a:cubicBezTo>
                <a:lnTo>
                  <a:pt x="6681779" y="3656473"/>
                </a:lnTo>
                <a:lnTo>
                  <a:pt x="6666899" y="3656473"/>
                </a:lnTo>
                <a:cubicBezTo>
                  <a:pt x="6606808" y="3686577"/>
                  <a:pt x="6500361" y="3671525"/>
                  <a:pt x="6470602" y="3732252"/>
                </a:cubicBezTo>
                <a:cubicBezTo>
                  <a:pt x="6455150" y="3701629"/>
                  <a:pt x="6410511" y="3732252"/>
                  <a:pt x="6395059" y="3716681"/>
                </a:cubicBezTo>
                <a:cubicBezTo>
                  <a:pt x="6365300" y="3732252"/>
                  <a:pt x="6380180" y="3762356"/>
                  <a:pt x="6365300" y="3776889"/>
                </a:cubicBezTo>
                <a:lnTo>
                  <a:pt x="6334968" y="3776889"/>
                </a:lnTo>
                <a:cubicBezTo>
                  <a:pt x="6320089" y="3792460"/>
                  <a:pt x="6289185" y="3792460"/>
                  <a:pt x="6274305" y="3807512"/>
                </a:cubicBezTo>
                <a:cubicBezTo>
                  <a:pt x="6258853" y="3807512"/>
                  <a:pt x="6258853" y="3822564"/>
                  <a:pt x="6243973" y="3837616"/>
                </a:cubicBezTo>
                <a:cubicBezTo>
                  <a:pt x="6213642" y="3852669"/>
                  <a:pt x="6168431" y="3867721"/>
                  <a:pt x="6153551" y="3897825"/>
                </a:cubicBezTo>
                <a:cubicBezTo>
                  <a:pt x="6138671" y="3958033"/>
                  <a:pt x="6183882" y="3973604"/>
                  <a:pt x="6229094" y="4003708"/>
                </a:cubicBezTo>
                <a:cubicBezTo>
                  <a:pt x="6243973" y="4003708"/>
                  <a:pt x="6229094" y="3988656"/>
                  <a:pt x="6243973" y="3988656"/>
                </a:cubicBezTo>
                <a:cubicBezTo>
                  <a:pt x="6258853" y="4033812"/>
                  <a:pt x="6229094" y="4033812"/>
                  <a:pt x="6213642" y="4048864"/>
                </a:cubicBezTo>
                <a:cubicBezTo>
                  <a:pt x="6243973" y="4109073"/>
                  <a:pt x="6320089" y="4094021"/>
                  <a:pt x="6365300" y="4094021"/>
                </a:cubicBezTo>
                <a:cubicBezTo>
                  <a:pt x="6395059" y="4154229"/>
                  <a:pt x="6320089" y="4139177"/>
                  <a:pt x="6289185" y="4154229"/>
                </a:cubicBezTo>
                <a:cubicBezTo>
                  <a:pt x="6304064" y="4245060"/>
                  <a:pt x="6410511" y="4290216"/>
                  <a:pt x="6455150" y="4365476"/>
                </a:cubicBezTo>
                <a:cubicBezTo>
                  <a:pt x="6470602" y="4381048"/>
                  <a:pt x="6470602" y="4411671"/>
                  <a:pt x="6485482" y="4441775"/>
                </a:cubicBezTo>
                <a:cubicBezTo>
                  <a:pt x="6500361" y="4486931"/>
                  <a:pt x="6576477" y="4517035"/>
                  <a:pt x="6576477" y="4577243"/>
                </a:cubicBezTo>
                <a:cubicBezTo>
                  <a:pt x="6591356" y="4668075"/>
                  <a:pt x="6530693" y="4743854"/>
                  <a:pt x="6530693" y="4833647"/>
                </a:cubicBezTo>
                <a:cubicBezTo>
                  <a:pt x="6546145" y="4864271"/>
                  <a:pt x="6576477" y="4894375"/>
                  <a:pt x="6561598" y="4954583"/>
                </a:cubicBezTo>
                <a:cubicBezTo>
                  <a:pt x="6546145" y="5000258"/>
                  <a:pt x="6515813" y="5030362"/>
                  <a:pt x="6500361" y="5075518"/>
                </a:cubicBezTo>
                <a:cubicBezTo>
                  <a:pt x="6470602" y="5060466"/>
                  <a:pt x="6455150" y="5090570"/>
                  <a:pt x="6440270" y="5090570"/>
                </a:cubicBezTo>
                <a:cubicBezTo>
                  <a:pt x="6380180" y="5105622"/>
                  <a:pt x="6320089" y="5105622"/>
                  <a:pt x="6274305" y="5105622"/>
                </a:cubicBezTo>
                <a:cubicBezTo>
                  <a:pt x="6229094" y="5121194"/>
                  <a:pt x="6198762" y="5135727"/>
                  <a:pt x="6138671" y="5135727"/>
                </a:cubicBezTo>
                <a:lnTo>
                  <a:pt x="6062556" y="5135727"/>
                </a:lnTo>
                <a:cubicBezTo>
                  <a:pt x="6032797" y="5135727"/>
                  <a:pt x="6002465" y="5165831"/>
                  <a:pt x="5957254" y="5151298"/>
                </a:cubicBezTo>
                <a:cubicBezTo>
                  <a:pt x="5942374" y="5165831"/>
                  <a:pt x="5912043" y="5165831"/>
                  <a:pt x="5881712" y="5151298"/>
                </a:cubicBezTo>
                <a:cubicBezTo>
                  <a:pt x="5851379" y="5181402"/>
                  <a:pt x="5881711" y="5302337"/>
                  <a:pt x="5821048" y="5286766"/>
                </a:cubicBezTo>
                <a:cubicBezTo>
                  <a:pt x="5791288" y="5286766"/>
                  <a:pt x="5836500" y="5196454"/>
                  <a:pt x="5821048" y="5151298"/>
                </a:cubicBezTo>
                <a:cubicBezTo>
                  <a:pt x="5821048" y="5135727"/>
                  <a:pt x="5791288" y="5151298"/>
                  <a:pt x="5791288" y="5135727"/>
                </a:cubicBezTo>
                <a:cubicBezTo>
                  <a:pt x="5746077" y="5151298"/>
                  <a:pt x="5700866" y="5211506"/>
                  <a:pt x="5655654" y="5196454"/>
                </a:cubicBezTo>
                <a:cubicBezTo>
                  <a:pt x="5655654" y="5211506"/>
                  <a:pt x="5639630" y="5211506"/>
                  <a:pt x="5624750" y="5211506"/>
                </a:cubicBezTo>
                <a:cubicBezTo>
                  <a:pt x="5609871" y="5211506"/>
                  <a:pt x="5609871" y="5181402"/>
                  <a:pt x="5594419" y="5181402"/>
                </a:cubicBezTo>
                <a:cubicBezTo>
                  <a:pt x="5549780" y="5181402"/>
                  <a:pt x="5534328" y="5241610"/>
                  <a:pt x="5519448" y="5272233"/>
                </a:cubicBezTo>
                <a:cubicBezTo>
                  <a:pt x="5519448" y="5286766"/>
                  <a:pt x="5489117" y="5302337"/>
                  <a:pt x="5489117" y="5316870"/>
                </a:cubicBezTo>
                <a:cubicBezTo>
                  <a:pt x="5474237" y="5332441"/>
                  <a:pt x="5474237" y="5346974"/>
                  <a:pt x="5459357" y="5362546"/>
                </a:cubicBezTo>
                <a:cubicBezTo>
                  <a:pt x="5443905" y="5407702"/>
                  <a:pt x="5398122" y="5483481"/>
                  <a:pt x="5398122" y="5573274"/>
                </a:cubicBezTo>
                <a:cubicBezTo>
                  <a:pt x="5398122" y="5618950"/>
                  <a:pt x="5398122" y="5664106"/>
                  <a:pt x="5352911" y="5694210"/>
                </a:cubicBezTo>
                <a:cubicBezTo>
                  <a:pt x="5263060" y="5679158"/>
                  <a:pt x="5323151" y="5528637"/>
                  <a:pt x="5307699" y="5467910"/>
                </a:cubicBezTo>
                <a:cubicBezTo>
                  <a:pt x="5277940" y="5437806"/>
                  <a:pt x="5201825" y="5453377"/>
                  <a:pt x="5186945" y="5513585"/>
                </a:cubicBezTo>
                <a:cubicBezTo>
                  <a:pt x="5172065" y="5573274"/>
                  <a:pt x="5232729" y="5679158"/>
                  <a:pt x="5232729" y="5769989"/>
                </a:cubicBezTo>
                <a:cubicBezTo>
                  <a:pt x="5247608" y="5815145"/>
                  <a:pt x="5263060" y="5845250"/>
                  <a:pt x="5263060" y="5875354"/>
                </a:cubicBezTo>
                <a:cubicBezTo>
                  <a:pt x="5277940" y="5921029"/>
                  <a:pt x="5263060" y="5966185"/>
                  <a:pt x="5307699" y="5981237"/>
                </a:cubicBezTo>
                <a:cubicBezTo>
                  <a:pt x="5292820" y="6011341"/>
                  <a:pt x="5292820" y="6041445"/>
                  <a:pt x="5263060" y="6056497"/>
                </a:cubicBezTo>
                <a:cubicBezTo>
                  <a:pt x="5247608" y="6041445"/>
                  <a:pt x="5232729" y="6041445"/>
                  <a:pt x="5217849" y="6041445"/>
                </a:cubicBezTo>
                <a:cubicBezTo>
                  <a:pt x="5186945" y="5921029"/>
                  <a:pt x="5201825" y="5739885"/>
                  <a:pt x="5111402" y="5679158"/>
                </a:cubicBezTo>
                <a:cubicBezTo>
                  <a:pt x="5036432" y="5724314"/>
                  <a:pt x="4975768" y="5618950"/>
                  <a:pt x="4915105" y="5664106"/>
                </a:cubicBezTo>
                <a:cubicBezTo>
                  <a:pt x="4930557" y="5845250"/>
                  <a:pt x="4990648" y="5981237"/>
                  <a:pt x="5020980" y="6116706"/>
                </a:cubicBezTo>
                <a:cubicBezTo>
                  <a:pt x="5066191" y="6147329"/>
                  <a:pt x="5081643" y="6207537"/>
                  <a:pt x="5066191" y="6267745"/>
                </a:cubicBezTo>
                <a:cubicBezTo>
                  <a:pt x="5066191" y="6297849"/>
                  <a:pt x="5051311" y="6328473"/>
                  <a:pt x="5036432" y="6358577"/>
                </a:cubicBezTo>
                <a:cubicBezTo>
                  <a:pt x="5036432" y="6433837"/>
                  <a:pt x="5066191" y="6479512"/>
                  <a:pt x="5096523" y="6569825"/>
                </a:cubicBezTo>
                <a:cubicBezTo>
                  <a:pt x="5111402" y="6614981"/>
                  <a:pt x="5081643" y="6675189"/>
                  <a:pt x="5096523" y="6735397"/>
                </a:cubicBezTo>
                <a:cubicBezTo>
                  <a:pt x="5111402" y="6750968"/>
                  <a:pt x="5126854" y="6766020"/>
                  <a:pt x="5141734" y="6796125"/>
                </a:cubicBezTo>
                <a:cubicBezTo>
                  <a:pt x="5172065" y="6871904"/>
                  <a:pt x="5111402" y="6917060"/>
                  <a:pt x="5111403" y="6992320"/>
                </a:cubicBezTo>
                <a:cubicBezTo>
                  <a:pt x="4990648" y="7067581"/>
                  <a:pt x="5006100" y="6811177"/>
                  <a:pt x="5036432" y="6735397"/>
                </a:cubicBezTo>
                <a:cubicBezTo>
                  <a:pt x="5006100" y="6690760"/>
                  <a:pt x="5020980" y="6630033"/>
                  <a:pt x="5006100" y="6569825"/>
                </a:cubicBezTo>
                <a:cubicBezTo>
                  <a:pt x="5006100" y="6539720"/>
                  <a:pt x="4975768" y="6509616"/>
                  <a:pt x="4975768" y="6479512"/>
                </a:cubicBezTo>
                <a:cubicBezTo>
                  <a:pt x="4960316" y="6433837"/>
                  <a:pt x="4975768" y="6403733"/>
                  <a:pt x="4975768" y="6358577"/>
                </a:cubicBezTo>
                <a:cubicBezTo>
                  <a:pt x="4960316" y="6297849"/>
                  <a:pt x="4930557" y="6253212"/>
                  <a:pt x="4930557" y="6177433"/>
                </a:cubicBezTo>
                <a:lnTo>
                  <a:pt x="4900225" y="6177433"/>
                </a:lnTo>
                <a:cubicBezTo>
                  <a:pt x="4900225" y="6162381"/>
                  <a:pt x="4915105" y="6162381"/>
                  <a:pt x="4930557" y="6162381"/>
                </a:cubicBezTo>
                <a:cubicBezTo>
                  <a:pt x="4945437" y="6086602"/>
                  <a:pt x="4869894" y="5996289"/>
                  <a:pt x="4824683" y="5921029"/>
                </a:cubicBezTo>
                <a:cubicBezTo>
                  <a:pt x="4809803" y="5935562"/>
                  <a:pt x="4794923" y="5921029"/>
                  <a:pt x="4779471" y="5921029"/>
                </a:cubicBezTo>
                <a:cubicBezTo>
                  <a:pt x="4764019" y="5890925"/>
                  <a:pt x="4749140" y="5845250"/>
                  <a:pt x="4764019" y="5800093"/>
                </a:cubicBezTo>
                <a:cubicBezTo>
                  <a:pt x="4733688" y="5784522"/>
                  <a:pt x="4718808" y="5739885"/>
                  <a:pt x="4689049" y="5724314"/>
                </a:cubicBezTo>
                <a:cubicBezTo>
                  <a:pt x="4673597" y="5679158"/>
                  <a:pt x="4658717" y="5649054"/>
                  <a:pt x="4643837" y="5603379"/>
                </a:cubicBezTo>
                <a:cubicBezTo>
                  <a:pt x="4643837" y="5573274"/>
                  <a:pt x="4643837" y="5543689"/>
                  <a:pt x="4628385" y="5543689"/>
                </a:cubicBezTo>
                <a:cubicBezTo>
                  <a:pt x="4553415" y="5543689"/>
                  <a:pt x="4553415" y="5603379"/>
                  <a:pt x="4492179" y="5618950"/>
                </a:cubicBezTo>
                <a:cubicBezTo>
                  <a:pt x="4477300" y="5649054"/>
                  <a:pt x="4446968" y="5694210"/>
                  <a:pt x="4432088" y="5724314"/>
                </a:cubicBezTo>
                <a:cubicBezTo>
                  <a:pt x="4446968" y="5875354"/>
                  <a:pt x="4477300" y="6116706"/>
                  <a:pt x="4266123" y="6102174"/>
                </a:cubicBezTo>
                <a:cubicBezTo>
                  <a:pt x="4205460" y="6056497"/>
                  <a:pt x="4190580" y="5981237"/>
                  <a:pt x="4205460" y="5890925"/>
                </a:cubicBezTo>
                <a:cubicBezTo>
                  <a:pt x="4250671" y="5845250"/>
                  <a:pt x="4250671" y="5754418"/>
                  <a:pt x="4266123" y="5679158"/>
                </a:cubicBezTo>
                <a:cubicBezTo>
                  <a:pt x="4250671" y="5649054"/>
                  <a:pt x="4250671" y="5634002"/>
                  <a:pt x="4235791" y="5603379"/>
                </a:cubicBezTo>
                <a:cubicBezTo>
                  <a:pt x="4220912" y="5588845"/>
                  <a:pt x="4205460" y="5558741"/>
                  <a:pt x="4205460" y="5543689"/>
                </a:cubicBezTo>
                <a:cubicBezTo>
                  <a:pt x="4175700" y="5467910"/>
                  <a:pt x="4190580" y="5377598"/>
                  <a:pt x="4160249" y="5332441"/>
                </a:cubicBezTo>
                <a:cubicBezTo>
                  <a:pt x="4130489" y="5302337"/>
                  <a:pt x="4099585" y="5286766"/>
                  <a:pt x="4084706" y="5256662"/>
                </a:cubicBezTo>
                <a:cubicBezTo>
                  <a:pt x="4054374" y="5256662"/>
                  <a:pt x="4024615" y="5241610"/>
                  <a:pt x="3994283" y="5241610"/>
                </a:cubicBezTo>
                <a:cubicBezTo>
                  <a:pt x="3963951" y="5226558"/>
                  <a:pt x="3934192" y="5241610"/>
                  <a:pt x="3903860" y="5226558"/>
                </a:cubicBezTo>
                <a:cubicBezTo>
                  <a:pt x="3888408" y="5226558"/>
                  <a:pt x="3872957" y="5211506"/>
                  <a:pt x="3843197" y="5211506"/>
                </a:cubicBezTo>
                <a:cubicBezTo>
                  <a:pt x="3812866" y="5196454"/>
                  <a:pt x="3767654" y="5196454"/>
                  <a:pt x="3752775" y="5181402"/>
                </a:cubicBezTo>
                <a:cubicBezTo>
                  <a:pt x="3737895" y="5181402"/>
                  <a:pt x="3722443" y="5151298"/>
                  <a:pt x="3707563" y="5151298"/>
                </a:cubicBezTo>
                <a:cubicBezTo>
                  <a:pt x="3692684" y="5135727"/>
                  <a:pt x="3677232" y="5121194"/>
                  <a:pt x="3661780" y="5105622"/>
                </a:cubicBezTo>
                <a:cubicBezTo>
                  <a:pt x="3661780" y="5075518"/>
                  <a:pt x="3631448" y="5045414"/>
                  <a:pt x="3616569" y="5030362"/>
                </a:cubicBezTo>
                <a:cubicBezTo>
                  <a:pt x="3616569" y="4954583"/>
                  <a:pt x="3556478" y="4924479"/>
                  <a:pt x="3541598" y="4879323"/>
                </a:cubicBezTo>
                <a:cubicBezTo>
                  <a:pt x="3511266" y="4864271"/>
                  <a:pt x="3511266" y="4833647"/>
                  <a:pt x="3496387" y="4819114"/>
                </a:cubicBezTo>
                <a:cubicBezTo>
                  <a:pt x="3480935" y="4819114"/>
                  <a:pt x="3450603" y="4789010"/>
                  <a:pt x="3435151" y="4773958"/>
                </a:cubicBezTo>
                <a:cubicBezTo>
                  <a:pt x="3375060" y="4758906"/>
                  <a:pt x="3329849" y="4773958"/>
                  <a:pt x="3269758" y="4789010"/>
                </a:cubicBezTo>
                <a:cubicBezTo>
                  <a:pt x="3193643" y="4803543"/>
                  <a:pt x="3133552" y="4819114"/>
                  <a:pt x="3073461" y="4864271"/>
                </a:cubicBezTo>
                <a:cubicBezTo>
                  <a:pt x="3043129" y="4879323"/>
                  <a:pt x="3028250" y="4909427"/>
                  <a:pt x="3012798" y="4924479"/>
                </a:cubicBezTo>
                <a:cubicBezTo>
                  <a:pt x="2982466" y="4940050"/>
                  <a:pt x="2937255" y="4954583"/>
                  <a:pt x="2922375" y="4984687"/>
                </a:cubicBezTo>
                <a:cubicBezTo>
                  <a:pt x="2906923" y="4984687"/>
                  <a:pt x="2906923" y="4970154"/>
                  <a:pt x="2906923" y="4970154"/>
                </a:cubicBezTo>
                <a:cubicBezTo>
                  <a:pt x="2899483" y="4973787"/>
                  <a:pt x="2890112" y="4975604"/>
                  <a:pt x="2879766" y="4976991"/>
                </a:cubicBezTo>
                <a:lnTo>
                  <a:pt x="2852748" y="4980476"/>
                </a:lnTo>
                <a:lnTo>
                  <a:pt x="2841540" y="5001382"/>
                </a:lnTo>
                <a:cubicBezTo>
                  <a:pt x="2837860" y="5012436"/>
                  <a:pt x="2836503" y="5024483"/>
                  <a:pt x="2839123" y="5037828"/>
                </a:cubicBezTo>
                <a:cubicBezTo>
                  <a:pt x="2775063" y="5080601"/>
                  <a:pt x="2807237" y="5154861"/>
                  <a:pt x="2774984" y="5208400"/>
                </a:cubicBezTo>
                <a:cubicBezTo>
                  <a:pt x="2775596" y="5251097"/>
                  <a:pt x="2785956" y="5283310"/>
                  <a:pt x="2785796" y="5326044"/>
                </a:cubicBezTo>
                <a:cubicBezTo>
                  <a:pt x="2753544" y="5379584"/>
                  <a:pt x="2700370" y="5475330"/>
                  <a:pt x="2646909" y="5442911"/>
                </a:cubicBezTo>
                <a:cubicBezTo>
                  <a:pt x="2582765" y="5400619"/>
                  <a:pt x="2657508" y="5304590"/>
                  <a:pt x="2647025" y="5251213"/>
                </a:cubicBezTo>
                <a:cubicBezTo>
                  <a:pt x="2711368" y="5186869"/>
                  <a:pt x="2732572" y="5123092"/>
                  <a:pt x="2721723" y="5069347"/>
                </a:cubicBezTo>
                <a:cubicBezTo>
                  <a:pt x="2732346" y="5058724"/>
                  <a:pt x="2740980" y="5047429"/>
                  <a:pt x="2748295" y="5035458"/>
                </a:cubicBezTo>
                <a:lnTo>
                  <a:pt x="2758940" y="5013800"/>
                </a:lnTo>
                <a:lnTo>
                  <a:pt x="2736898" y="5018603"/>
                </a:lnTo>
                <a:cubicBezTo>
                  <a:pt x="2693815" y="5034125"/>
                  <a:pt x="2665701" y="5079281"/>
                  <a:pt x="2620203" y="5090570"/>
                </a:cubicBezTo>
                <a:cubicBezTo>
                  <a:pt x="2590444" y="5121194"/>
                  <a:pt x="2574992" y="5151298"/>
                  <a:pt x="2544661" y="5181402"/>
                </a:cubicBezTo>
                <a:cubicBezTo>
                  <a:pt x="2483997" y="5196454"/>
                  <a:pt x="2378695" y="5226558"/>
                  <a:pt x="2363816" y="5165831"/>
                </a:cubicBezTo>
                <a:cubicBezTo>
                  <a:pt x="2348364" y="5090570"/>
                  <a:pt x="2469118" y="5075518"/>
                  <a:pt x="2499449" y="5030362"/>
                </a:cubicBezTo>
                <a:cubicBezTo>
                  <a:pt x="2590444" y="5030362"/>
                  <a:pt x="2650535" y="5000258"/>
                  <a:pt x="2680867" y="4954583"/>
                </a:cubicBezTo>
                <a:cubicBezTo>
                  <a:pt x="2710913" y="4954583"/>
                  <a:pt x="2737238" y="4947057"/>
                  <a:pt x="2763635" y="4935768"/>
                </a:cubicBezTo>
                <a:lnTo>
                  <a:pt x="2792478" y="4921418"/>
                </a:lnTo>
                <a:lnTo>
                  <a:pt x="2796505" y="4909419"/>
                </a:lnTo>
                <a:cubicBezTo>
                  <a:pt x="2796505" y="4909419"/>
                  <a:pt x="2817670" y="4909540"/>
                  <a:pt x="2807026" y="4898897"/>
                </a:cubicBezTo>
                <a:cubicBezTo>
                  <a:pt x="2828474" y="4877449"/>
                  <a:pt x="2828635" y="4834715"/>
                  <a:pt x="2839034" y="4803027"/>
                </a:cubicBezTo>
                <a:cubicBezTo>
                  <a:pt x="2839195" y="4760293"/>
                  <a:pt x="2850282" y="4706632"/>
                  <a:pt x="2860964" y="4653376"/>
                </a:cubicBezTo>
                <a:cubicBezTo>
                  <a:pt x="2871280" y="4599754"/>
                  <a:pt x="2871036" y="4557423"/>
                  <a:pt x="2860432" y="4482881"/>
                </a:cubicBezTo>
                <a:cubicBezTo>
                  <a:pt x="2850071" y="4450668"/>
                  <a:pt x="2839427" y="4440024"/>
                  <a:pt x="2818141" y="4418737"/>
                </a:cubicBezTo>
                <a:lnTo>
                  <a:pt x="2822429" y="4394964"/>
                </a:lnTo>
                <a:lnTo>
                  <a:pt x="2816501" y="4395581"/>
                </a:lnTo>
                <a:cubicBezTo>
                  <a:pt x="2786169" y="4395581"/>
                  <a:pt x="2755837" y="4381048"/>
                  <a:pt x="2725506" y="4381048"/>
                </a:cubicBezTo>
                <a:cubicBezTo>
                  <a:pt x="2720355" y="4385719"/>
                  <a:pt x="2715777" y="4390909"/>
                  <a:pt x="2710626" y="4395581"/>
                </a:cubicBezTo>
                <a:lnTo>
                  <a:pt x="2665415" y="4395581"/>
                </a:lnTo>
                <a:cubicBezTo>
                  <a:pt x="2642809" y="4395581"/>
                  <a:pt x="2620203" y="4403367"/>
                  <a:pt x="2595666" y="4409271"/>
                </a:cubicBezTo>
                <a:lnTo>
                  <a:pt x="2563332" y="4414509"/>
                </a:lnTo>
                <a:lnTo>
                  <a:pt x="2518913" y="4461055"/>
                </a:lnTo>
                <a:cubicBezTo>
                  <a:pt x="2476018" y="4503951"/>
                  <a:pt x="2454326" y="4546196"/>
                  <a:pt x="2422357" y="4578165"/>
                </a:cubicBezTo>
                <a:cubicBezTo>
                  <a:pt x="2400909" y="4599613"/>
                  <a:pt x="2369184" y="4610785"/>
                  <a:pt x="2347737" y="4632232"/>
                </a:cubicBezTo>
                <a:cubicBezTo>
                  <a:pt x="2347398" y="4639177"/>
                  <a:pt x="2347830" y="4646084"/>
                  <a:pt x="2347492" y="4653030"/>
                </a:cubicBezTo>
                <a:lnTo>
                  <a:pt x="2315523" y="4684999"/>
                </a:lnTo>
                <a:cubicBezTo>
                  <a:pt x="2283553" y="4716969"/>
                  <a:pt x="2273605" y="4770958"/>
                  <a:pt x="2220066" y="4803210"/>
                </a:cubicBezTo>
                <a:cubicBezTo>
                  <a:pt x="2209544" y="4813732"/>
                  <a:pt x="2187241" y="4813281"/>
                  <a:pt x="2166649" y="4856627"/>
                </a:cubicBezTo>
                <a:cubicBezTo>
                  <a:pt x="2156250" y="4888313"/>
                  <a:pt x="2081385" y="4963178"/>
                  <a:pt x="2060059" y="5005791"/>
                </a:cubicBezTo>
                <a:cubicBezTo>
                  <a:pt x="2059776" y="5027360"/>
                  <a:pt x="2059776" y="5027360"/>
                  <a:pt x="2070420" y="5038004"/>
                </a:cubicBezTo>
                <a:cubicBezTo>
                  <a:pt x="2049377" y="5059046"/>
                  <a:pt x="2017286" y="5069851"/>
                  <a:pt x="2028050" y="5101660"/>
                </a:cubicBezTo>
                <a:cubicBezTo>
                  <a:pt x="1974390" y="5112746"/>
                  <a:pt x="1953186" y="5176524"/>
                  <a:pt x="1932228" y="5219503"/>
                </a:cubicBezTo>
                <a:cubicBezTo>
                  <a:pt x="1931578" y="5240706"/>
                  <a:pt x="1921545" y="5272759"/>
                  <a:pt x="1921545" y="5272759"/>
                </a:cubicBezTo>
                <a:cubicBezTo>
                  <a:pt x="1899852" y="5315005"/>
                  <a:pt x="1846192" y="5326092"/>
                  <a:pt x="1814262" y="5294161"/>
                </a:cubicBezTo>
                <a:cubicBezTo>
                  <a:pt x="1771688" y="5251588"/>
                  <a:pt x="1824654" y="5175868"/>
                  <a:pt x="1856868" y="5123101"/>
                </a:cubicBezTo>
                <a:cubicBezTo>
                  <a:pt x="1899358" y="5080610"/>
                  <a:pt x="1931892" y="5005501"/>
                  <a:pt x="1952852" y="4962521"/>
                </a:cubicBezTo>
                <a:cubicBezTo>
                  <a:pt x="2070131" y="4909838"/>
                  <a:pt x="2048837" y="4738815"/>
                  <a:pt x="2166360" y="4728460"/>
                </a:cubicBezTo>
                <a:lnTo>
                  <a:pt x="2241629" y="4653191"/>
                </a:lnTo>
                <a:cubicBezTo>
                  <a:pt x="2252150" y="4642670"/>
                  <a:pt x="2241140" y="4631660"/>
                  <a:pt x="2230497" y="4621016"/>
                </a:cubicBezTo>
                <a:cubicBezTo>
                  <a:pt x="2270468" y="4565080"/>
                  <a:pt x="2304680" y="4502929"/>
                  <a:pt x="2350701" y="4443937"/>
                </a:cubicBezTo>
                <a:lnTo>
                  <a:pt x="2367226" y="4425131"/>
                </a:lnTo>
                <a:lnTo>
                  <a:pt x="2354158" y="4426723"/>
                </a:lnTo>
                <a:cubicBezTo>
                  <a:pt x="2318318" y="4430486"/>
                  <a:pt x="2280547" y="4434249"/>
                  <a:pt x="2257941" y="4441775"/>
                </a:cubicBezTo>
                <a:cubicBezTo>
                  <a:pt x="2242489" y="4456827"/>
                  <a:pt x="2242489" y="4456827"/>
                  <a:pt x="2242489" y="4471879"/>
                </a:cubicBezTo>
                <a:cubicBezTo>
                  <a:pt x="2212730" y="4471879"/>
                  <a:pt x="2182398" y="4456827"/>
                  <a:pt x="2167518" y="4486931"/>
                </a:cubicBezTo>
                <a:cubicBezTo>
                  <a:pt x="2121735" y="4456827"/>
                  <a:pt x="2061644" y="4486931"/>
                  <a:pt x="2016433" y="4502502"/>
                </a:cubicBezTo>
                <a:cubicBezTo>
                  <a:pt x="2000981" y="4517035"/>
                  <a:pt x="1971221" y="4532606"/>
                  <a:pt x="1971221" y="4532606"/>
                </a:cubicBezTo>
                <a:cubicBezTo>
                  <a:pt x="1926010" y="4547139"/>
                  <a:pt x="1880227" y="4517035"/>
                  <a:pt x="1880227" y="4471879"/>
                </a:cubicBezTo>
                <a:cubicBezTo>
                  <a:pt x="1880227" y="4411671"/>
                  <a:pt x="1971221" y="4395581"/>
                  <a:pt x="2031312" y="4381048"/>
                </a:cubicBezTo>
                <a:cubicBezTo>
                  <a:pt x="2091403" y="4381048"/>
                  <a:pt x="2167518" y="4350943"/>
                  <a:pt x="2212730" y="4335372"/>
                </a:cubicBezTo>
                <a:cubicBezTo>
                  <a:pt x="2302867" y="4369629"/>
                  <a:pt x="2384955" y="4301700"/>
                  <a:pt x="2458513" y="4297564"/>
                </a:cubicBezTo>
                <a:lnTo>
                  <a:pt x="2459714" y="4297698"/>
                </a:lnTo>
                <a:lnTo>
                  <a:pt x="2492762" y="4261551"/>
                </a:lnTo>
                <a:cubicBezTo>
                  <a:pt x="2505894" y="4246710"/>
                  <a:pt x="2518478" y="4231372"/>
                  <a:pt x="2528979" y="4215366"/>
                </a:cubicBezTo>
                <a:cubicBezTo>
                  <a:pt x="2550672" y="4173121"/>
                  <a:pt x="2582961" y="4118811"/>
                  <a:pt x="2572196" y="4087002"/>
                </a:cubicBezTo>
                <a:lnTo>
                  <a:pt x="2572074" y="4065837"/>
                </a:lnTo>
                <a:cubicBezTo>
                  <a:pt x="2561430" y="4055193"/>
                  <a:pt x="2561309" y="4034029"/>
                  <a:pt x="2540266" y="4055072"/>
                </a:cubicBezTo>
                <a:cubicBezTo>
                  <a:pt x="2561309" y="4034029"/>
                  <a:pt x="2508335" y="4023141"/>
                  <a:pt x="2540021" y="4012742"/>
                </a:cubicBezTo>
                <a:cubicBezTo>
                  <a:pt x="2508091" y="3980812"/>
                  <a:pt x="2476405" y="3991211"/>
                  <a:pt x="2465640" y="3959403"/>
                </a:cubicBezTo>
                <a:cubicBezTo>
                  <a:pt x="2454997" y="3948759"/>
                  <a:pt x="2444596" y="3980446"/>
                  <a:pt x="2433465" y="3948271"/>
                </a:cubicBezTo>
                <a:cubicBezTo>
                  <a:pt x="2412017" y="3969719"/>
                  <a:pt x="2422943" y="3958793"/>
                  <a:pt x="2401740" y="3959442"/>
                </a:cubicBezTo>
                <a:cubicBezTo>
                  <a:pt x="2401656" y="3937506"/>
                  <a:pt x="2391380" y="3927229"/>
                  <a:pt x="2401901" y="3916707"/>
                </a:cubicBezTo>
                <a:cubicBezTo>
                  <a:pt x="2380369" y="3916219"/>
                  <a:pt x="2369443" y="3927145"/>
                  <a:pt x="2358800" y="3916502"/>
                </a:cubicBezTo>
                <a:cubicBezTo>
                  <a:pt x="2369726" y="3905576"/>
                  <a:pt x="2380369" y="3916219"/>
                  <a:pt x="2380369" y="3916219"/>
                </a:cubicBezTo>
                <a:cubicBezTo>
                  <a:pt x="2390769" y="3884532"/>
                  <a:pt x="2348317" y="3863123"/>
                  <a:pt x="2337674" y="3852480"/>
                </a:cubicBezTo>
                <a:cubicBezTo>
                  <a:pt x="2327030" y="3841836"/>
                  <a:pt x="2337552" y="3831315"/>
                  <a:pt x="2327030" y="3841836"/>
                </a:cubicBezTo>
                <a:cubicBezTo>
                  <a:pt x="2294855" y="3830705"/>
                  <a:pt x="2327030" y="3841836"/>
                  <a:pt x="2326908" y="3820671"/>
                </a:cubicBezTo>
                <a:cubicBezTo>
                  <a:pt x="2273325" y="3767087"/>
                  <a:pt x="2241394" y="3735157"/>
                  <a:pt x="2177212" y="3756766"/>
                </a:cubicBezTo>
                <a:cubicBezTo>
                  <a:pt x="2177127" y="3734829"/>
                  <a:pt x="2145404" y="3746001"/>
                  <a:pt x="2155841" y="3713543"/>
                </a:cubicBezTo>
                <a:cubicBezTo>
                  <a:pt x="2113106" y="3713703"/>
                  <a:pt x="2070250" y="3692699"/>
                  <a:pt x="2038441" y="3681934"/>
                </a:cubicBezTo>
                <a:cubicBezTo>
                  <a:pt x="2027798" y="3671291"/>
                  <a:pt x="1995708" y="3682094"/>
                  <a:pt x="1985186" y="3692616"/>
                </a:cubicBezTo>
                <a:cubicBezTo>
                  <a:pt x="1985157" y="3685303"/>
                  <a:pt x="1984725" y="3678396"/>
                  <a:pt x="1984697" y="3671084"/>
                </a:cubicBezTo>
                <a:cubicBezTo>
                  <a:pt x="1963899" y="3671330"/>
                  <a:pt x="1974175" y="3681606"/>
                  <a:pt x="1963654" y="3692128"/>
                </a:cubicBezTo>
                <a:cubicBezTo>
                  <a:pt x="1942451" y="3692777"/>
                  <a:pt x="1931441" y="3681767"/>
                  <a:pt x="1910643" y="3682012"/>
                </a:cubicBezTo>
                <a:cubicBezTo>
                  <a:pt x="1910643" y="3682012"/>
                  <a:pt x="1878185" y="3692449"/>
                  <a:pt x="1857387" y="3692695"/>
                </a:cubicBezTo>
                <a:cubicBezTo>
                  <a:pt x="1846866" y="3703216"/>
                  <a:pt x="1824929" y="3703132"/>
                  <a:pt x="1814003" y="3714058"/>
                </a:cubicBezTo>
                <a:lnTo>
                  <a:pt x="1792959" y="3735101"/>
                </a:lnTo>
                <a:cubicBezTo>
                  <a:pt x="1707734" y="3777752"/>
                  <a:pt x="1611743" y="3788596"/>
                  <a:pt x="1547439" y="3789040"/>
                </a:cubicBezTo>
                <a:lnTo>
                  <a:pt x="1525992" y="3810487"/>
                </a:lnTo>
                <a:cubicBezTo>
                  <a:pt x="1515348" y="3799843"/>
                  <a:pt x="1493817" y="3799355"/>
                  <a:pt x="1483540" y="3789078"/>
                </a:cubicBezTo>
                <a:cubicBezTo>
                  <a:pt x="1472774" y="3820398"/>
                  <a:pt x="1483540" y="3789078"/>
                  <a:pt x="1473018" y="3799600"/>
                </a:cubicBezTo>
                <a:cubicBezTo>
                  <a:pt x="1451487" y="3799111"/>
                  <a:pt x="1440561" y="3810037"/>
                  <a:pt x="1440561" y="3810037"/>
                </a:cubicBezTo>
                <a:cubicBezTo>
                  <a:pt x="1419763" y="3810282"/>
                  <a:pt x="1376945" y="3788506"/>
                  <a:pt x="1366300" y="3777862"/>
                </a:cubicBezTo>
                <a:cubicBezTo>
                  <a:pt x="1323687" y="3799189"/>
                  <a:pt x="1280831" y="3778185"/>
                  <a:pt x="1237936" y="3821080"/>
                </a:cubicBezTo>
                <a:cubicBezTo>
                  <a:pt x="1205639" y="3788783"/>
                  <a:pt x="1141945" y="3831923"/>
                  <a:pt x="1141945" y="3831923"/>
                </a:cubicBezTo>
                <a:cubicBezTo>
                  <a:pt x="1131424" y="3842445"/>
                  <a:pt x="1109770" y="3820791"/>
                  <a:pt x="1078084" y="3831191"/>
                </a:cubicBezTo>
                <a:lnTo>
                  <a:pt x="1056636" y="3852638"/>
                </a:lnTo>
                <a:lnTo>
                  <a:pt x="1045993" y="3841995"/>
                </a:lnTo>
                <a:cubicBezTo>
                  <a:pt x="1024423" y="3842278"/>
                  <a:pt x="1002976" y="3863726"/>
                  <a:pt x="992331" y="3853081"/>
                </a:cubicBezTo>
                <a:cubicBezTo>
                  <a:pt x="949719" y="3874407"/>
                  <a:pt x="906617" y="3874201"/>
                  <a:pt x="874809" y="3863436"/>
                </a:cubicBezTo>
                <a:cubicBezTo>
                  <a:pt x="864372" y="3895894"/>
                  <a:pt x="853362" y="3884884"/>
                  <a:pt x="842840" y="3895405"/>
                </a:cubicBezTo>
                <a:cubicBezTo>
                  <a:pt x="800388" y="3873997"/>
                  <a:pt x="735923" y="3917175"/>
                  <a:pt x="714919" y="3874319"/>
                </a:cubicBezTo>
                <a:cubicBezTo>
                  <a:pt x="693594" y="3916931"/>
                  <a:pt x="618683" y="3905959"/>
                  <a:pt x="565427" y="3916642"/>
                </a:cubicBezTo>
                <a:cubicBezTo>
                  <a:pt x="523182" y="3938335"/>
                  <a:pt x="469154" y="3949054"/>
                  <a:pt x="426420" y="3949215"/>
                </a:cubicBezTo>
                <a:cubicBezTo>
                  <a:pt x="341194" y="3991867"/>
                  <a:pt x="245487" y="3981141"/>
                  <a:pt x="148846" y="4013186"/>
                </a:cubicBezTo>
                <a:cubicBezTo>
                  <a:pt x="106761" y="3992145"/>
                  <a:pt x="53260" y="4023625"/>
                  <a:pt x="10648" y="4044951"/>
                </a:cubicBezTo>
                <a:cubicBezTo>
                  <a:pt x="10648" y="4044951"/>
                  <a:pt x="-278" y="4055877"/>
                  <a:pt x="5" y="4034307"/>
                </a:cubicBezTo>
                <a:cubicBezTo>
                  <a:pt x="1934" y="4018431"/>
                  <a:pt x="10376" y="3963745"/>
                  <a:pt x="21086" y="3949365"/>
                </a:cubicBezTo>
                <a:cubicBezTo>
                  <a:pt x="35344" y="3949054"/>
                  <a:pt x="49564" y="3949515"/>
                  <a:pt x="63821" y="3949204"/>
                </a:cubicBezTo>
                <a:cubicBezTo>
                  <a:pt x="84986" y="3949326"/>
                  <a:pt x="117077" y="3938522"/>
                  <a:pt x="159689" y="3917196"/>
                </a:cubicBezTo>
                <a:lnTo>
                  <a:pt x="170699" y="3928207"/>
                </a:lnTo>
                <a:lnTo>
                  <a:pt x="203074" y="3895832"/>
                </a:lnTo>
                <a:cubicBezTo>
                  <a:pt x="309425" y="3917203"/>
                  <a:pt x="426337" y="3864151"/>
                  <a:pt x="543897" y="3853025"/>
                </a:cubicBezTo>
                <a:cubicBezTo>
                  <a:pt x="576149" y="3799486"/>
                  <a:pt x="640132" y="3821384"/>
                  <a:pt x="661580" y="3799936"/>
                </a:cubicBezTo>
                <a:cubicBezTo>
                  <a:pt x="682867" y="3821223"/>
                  <a:pt x="714590" y="3810052"/>
                  <a:pt x="725517" y="3799126"/>
                </a:cubicBezTo>
                <a:cubicBezTo>
                  <a:pt x="757326" y="3809891"/>
                  <a:pt x="768497" y="3778167"/>
                  <a:pt x="800305" y="3788933"/>
                </a:cubicBezTo>
                <a:cubicBezTo>
                  <a:pt x="821470" y="3789054"/>
                  <a:pt x="821470" y="3789054"/>
                  <a:pt x="842918" y="3767606"/>
                </a:cubicBezTo>
                <a:cubicBezTo>
                  <a:pt x="938993" y="3778699"/>
                  <a:pt x="1024622" y="3735644"/>
                  <a:pt x="1131257" y="3735444"/>
                </a:cubicBezTo>
                <a:cubicBezTo>
                  <a:pt x="1141656" y="3703757"/>
                  <a:pt x="1173587" y="3735687"/>
                  <a:pt x="1205960" y="3703314"/>
                </a:cubicBezTo>
                <a:cubicBezTo>
                  <a:pt x="1259706" y="3714163"/>
                  <a:pt x="1301951" y="3692471"/>
                  <a:pt x="1344930" y="3671512"/>
                </a:cubicBezTo>
                <a:cubicBezTo>
                  <a:pt x="1376739" y="3682277"/>
                  <a:pt x="1387260" y="3671755"/>
                  <a:pt x="1408830" y="3671472"/>
                </a:cubicBezTo>
                <a:cubicBezTo>
                  <a:pt x="1451442" y="3650147"/>
                  <a:pt x="1494460" y="3628416"/>
                  <a:pt x="1536790" y="3628661"/>
                </a:cubicBezTo>
                <a:cubicBezTo>
                  <a:pt x="1622015" y="3586008"/>
                  <a:pt x="1686282" y="3586337"/>
                  <a:pt x="1771422" y="3521749"/>
                </a:cubicBezTo>
                <a:cubicBezTo>
                  <a:pt x="1814524" y="3521955"/>
                  <a:pt x="1888945" y="3511394"/>
                  <a:pt x="1921319" y="3479020"/>
                </a:cubicBezTo>
                <a:cubicBezTo>
                  <a:pt x="1942767" y="3457572"/>
                  <a:pt x="1953166" y="3425886"/>
                  <a:pt x="1974614" y="3404439"/>
                </a:cubicBezTo>
                <a:cubicBezTo>
                  <a:pt x="1963970" y="3393795"/>
                  <a:pt x="1985135" y="3393917"/>
                  <a:pt x="1996062" y="3382990"/>
                </a:cubicBezTo>
                <a:cubicBezTo>
                  <a:pt x="2038552" y="3340500"/>
                  <a:pt x="2070804" y="3286961"/>
                  <a:pt x="2081486" y="3233705"/>
                </a:cubicBezTo>
                <a:cubicBezTo>
                  <a:pt x="2145547" y="3190932"/>
                  <a:pt x="2145747" y="3084298"/>
                  <a:pt x="2166867" y="2998584"/>
                </a:cubicBezTo>
                <a:cubicBezTo>
                  <a:pt x="2177670" y="2966493"/>
                  <a:pt x="2198713" y="2945449"/>
                  <a:pt x="2198996" y="2923880"/>
                </a:cubicBezTo>
                <a:cubicBezTo>
                  <a:pt x="2209396" y="2892193"/>
                  <a:pt x="2209274" y="2871028"/>
                  <a:pt x="2187621" y="2849374"/>
                </a:cubicBezTo>
                <a:cubicBezTo>
                  <a:pt x="2220200" y="2860103"/>
                  <a:pt x="2166334" y="2828088"/>
                  <a:pt x="2198546" y="2838449"/>
                </a:cubicBezTo>
                <a:cubicBezTo>
                  <a:pt x="2199196" y="2817246"/>
                  <a:pt x="2188270" y="2828173"/>
                  <a:pt x="2188185" y="2806236"/>
                </a:cubicBezTo>
                <a:cubicBezTo>
                  <a:pt x="2188185" y="2806236"/>
                  <a:pt x="2198707" y="2795714"/>
                  <a:pt x="2209718" y="2806725"/>
                </a:cubicBezTo>
                <a:lnTo>
                  <a:pt x="2210479" y="2802243"/>
                </a:lnTo>
                <a:lnTo>
                  <a:pt x="2209842" y="2802479"/>
                </a:lnTo>
                <a:cubicBezTo>
                  <a:pt x="2196348" y="2804669"/>
                  <a:pt x="2193558" y="2795910"/>
                  <a:pt x="2182398" y="2795910"/>
                </a:cubicBezTo>
                <a:cubicBezTo>
                  <a:pt x="2167518" y="2750754"/>
                  <a:pt x="2091403" y="2735702"/>
                  <a:pt x="2106855" y="2690546"/>
                </a:cubicBezTo>
                <a:cubicBezTo>
                  <a:pt x="2061644" y="2705598"/>
                  <a:pt x="2016433" y="2644870"/>
                  <a:pt x="1971221" y="2614766"/>
                </a:cubicBezTo>
                <a:cubicBezTo>
                  <a:pt x="1926010" y="2600233"/>
                  <a:pt x="1880227" y="2569610"/>
                  <a:pt x="1849895" y="2539506"/>
                </a:cubicBezTo>
                <a:cubicBezTo>
                  <a:pt x="1759472" y="2509402"/>
                  <a:pt x="1699381" y="2434142"/>
                  <a:pt x="1608387" y="2388466"/>
                </a:cubicBezTo>
                <a:cubicBezTo>
                  <a:pt x="1593507" y="2343829"/>
                  <a:pt x="1533416" y="2328258"/>
                  <a:pt x="1488205" y="2313206"/>
                </a:cubicBezTo>
                <a:cubicBezTo>
                  <a:pt x="1488205" y="2313206"/>
                  <a:pt x="1472753" y="2313206"/>
                  <a:pt x="1488205" y="2298154"/>
                </a:cubicBezTo>
                <a:cubicBezTo>
                  <a:pt x="1500795" y="2288292"/>
                  <a:pt x="1545434" y="2255593"/>
                  <a:pt x="1563175" y="2252998"/>
                </a:cubicBezTo>
                <a:cubicBezTo>
                  <a:pt x="1573477" y="2262860"/>
                  <a:pt x="1583206" y="2273240"/>
                  <a:pt x="1593507" y="2283102"/>
                </a:cubicBezTo>
                <a:cubicBezTo>
                  <a:pt x="1608387" y="2298154"/>
                  <a:pt x="1638718" y="2313206"/>
                  <a:pt x="1683929" y="2328258"/>
                </a:cubicBezTo>
                <a:lnTo>
                  <a:pt x="1683929" y="2343829"/>
                </a:lnTo>
                <a:lnTo>
                  <a:pt x="1729713" y="2343829"/>
                </a:lnTo>
                <a:cubicBezTo>
                  <a:pt x="1789804" y="2434142"/>
                  <a:pt x="1909986" y="2479298"/>
                  <a:pt x="2000981" y="2554558"/>
                </a:cubicBezTo>
                <a:cubicBezTo>
                  <a:pt x="2061644" y="2539506"/>
                  <a:pt x="2091403" y="2600233"/>
                  <a:pt x="2121735" y="2600233"/>
                </a:cubicBezTo>
                <a:cubicBezTo>
                  <a:pt x="2121735" y="2630337"/>
                  <a:pt x="2152066" y="2644870"/>
                  <a:pt x="2167518" y="2644870"/>
                </a:cubicBezTo>
                <a:cubicBezTo>
                  <a:pt x="2182398" y="2674975"/>
                  <a:pt x="2212730" y="2660442"/>
                  <a:pt x="2227609" y="2690546"/>
                </a:cubicBezTo>
                <a:lnTo>
                  <a:pt x="2233519" y="2696212"/>
                </a:lnTo>
                <a:lnTo>
                  <a:pt x="2238904" y="2646422"/>
                </a:lnTo>
                <a:cubicBezTo>
                  <a:pt x="2238919" y="2622460"/>
                  <a:pt x="2236237" y="2598533"/>
                  <a:pt x="2230793" y="2572046"/>
                </a:cubicBezTo>
                <a:cubicBezTo>
                  <a:pt x="2231113" y="2549705"/>
                  <a:pt x="2220837" y="2539429"/>
                  <a:pt x="2220348" y="2517897"/>
                </a:cubicBezTo>
                <a:lnTo>
                  <a:pt x="2199061" y="2496610"/>
                </a:lnTo>
                <a:cubicBezTo>
                  <a:pt x="2198818" y="2454280"/>
                  <a:pt x="2198979" y="2411546"/>
                  <a:pt x="2156038" y="2368605"/>
                </a:cubicBezTo>
                <a:cubicBezTo>
                  <a:pt x="2156443" y="2305073"/>
                  <a:pt x="2145594" y="2251328"/>
                  <a:pt x="2166920" y="2208715"/>
                </a:cubicBezTo>
                <a:cubicBezTo>
                  <a:pt x="2167364" y="2144411"/>
                  <a:pt x="2092578" y="2091477"/>
                  <a:pt x="2049919" y="2026966"/>
                </a:cubicBezTo>
                <a:cubicBezTo>
                  <a:pt x="2028510" y="1984515"/>
                  <a:pt x="1975333" y="1867398"/>
                  <a:pt x="1943035" y="1835101"/>
                </a:cubicBezTo>
                <a:cubicBezTo>
                  <a:pt x="1900339" y="1771363"/>
                  <a:pt x="1751208" y="1664317"/>
                  <a:pt x="1772412" y="1600540"/>
                </a:cubicBezTo>
                <a:cubicBezTo>
                  <a:pt x="1776403" y="1585813"/>
                  <a:pt x="1781897" y="1573932"/>
                  <a:pt x="1788581" y="156457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483344" y="245247"/>
            <a:ext cx="7613003" cy="6367505"/>
          </a:xfrm>
          <a:custGeom>
            <a:avLst/>
            <a:gdLst>
              <a:gd name="connsiteX0" fmla="*/ 6223992 w 7613003"/>
              <a:gd name="connsiteY0" fmla="*/ 4938955 h 6367505"/>
              <a:gd name="connsiteX1" fmla="*/ 6221792 w 7613003"/>
              <a:gd name="connsiteY1" fmla="*/ 4941156 h 6367505"/>
              <a:gd name="connsiteX2" fmla="*/ 6218266 w 7613003"/>
              <a:gd name="connsiteY2" fmla="*/ 4944683 h 6367505"/>
              <a:gd name="connsiteX3" fmla="*/ 6218269 w 7613003"/>
              <a:gd name="connsiteY3" fmla="*/ 4944678 h 6367505"/>
              <a:gd name="connsiteX4" fmla="*/ 6223992 w 7613003"/>
              <a:gd name="connsiteY4" fmla="*/ 4938955 h 6367505"/>
              <a:gd name="connsiteX5" fmla="*/ 5683813 w 7613003"/>
              <a:gd name="connsiteY5" fmla="*/ 4846067 h 6367505"/>
              <a:gd name="connsiteX6" fmla="*/ 5682917 w 7613003"/>
              <a:gd name="connsiteY6" fmla="*/ 4846962 h 6367505"/>
              <a:gd name="connsiteX7" fmla="*/ 5682917 w 7613003"/>
              <a:gd name="connsiteY7" fmla="*/ 4846962 h 6367505"/>
              <a:gd name="connsiteX8" fmla="*/ 5698414 w 7613003"/>
              <a:gd name="connsiteY8" fmla="*/ 4831466 h 6367505"/>
              <a:gd name="connsiteX9" fmla="*/ 5697005 w 7613003"/>
              <a:gd name="connsiteY9" fmla="*/ 4831978 h 6367505"/>
              <a:gd name="connsiteX10" fmla="*/ 5697005 w 7613003"/>
              <a:gd name="connsiteY10" fmla="*/ 4832875 h 6367505"/>
              <a:gd name="connsiteX11" fmla="*/ 353079 w 7613003"/>
              <a:gd name="connsiteY11" fmla="*/ 4516669 h 6367505"/>
              <a:gd name="connsiteX12" fmla="*/ 358466 w 7613003"/>
              <a:gd name="connsiteY12" fmla="*/ 4522056 h 6367505"/>
              <a:gd name="connsiteX13" fmla="*/ 363538 w 7613003"/>
              <a:gd name="connsiteY13" fmla="*/ 4537272 h 6367505"/>
              <a:gd name="connsiteX14" fmla="*/ 361989 w 7613003"/>
              <a:gd name="connsiteY14" fmla="*/ 4535043 h 6367505"/>
              <a:gd name="connsiteX15" fmla="*/ 302113 w 7613003"/>
              <a:gd name="connsiteY15" fmla="*/ 4409357 h 6367505"/>
              <a:gd name="connsiteX16" fmla="*/ 330290 w 7613003"/>
              <a:gd name="connsiteY16" fmla="*/ 4465706 h 6367505"/>
              <a:gd name="connsiteX17" fmla="*/ 351422 w 7613003"/>
              <a:gd name="connsiteY17" fmla="*/ 4513251 h 6367505"/>
              <a:gd name="connsiteX18" fmla="*/ 353079 w 7613003"/>
              <a:gd name="connsiteY18" fmla="*/ 4516669 h 6367505"/>
              <a:gd name="connsiteX19" fmla="*/ 344378 w 7613003"/>
              <a:gd name="connsiteY19" fmla="*/ 4507969 h 6367505"/>
              <a:gd name="connsiteX20" fmla="*/ 330290 w 7613003"/>
              <a:gd name="connsiteY20" fmla="*/ 4493882 h 6367505"/>
              <a:gd name="connsiteX21" fmla="*/ 316201 w 7613003"/>
              <a:gd name="connsiteY21" fmla="*/ 4465706 h 6367505"/>
              <a:gd name="connsiteX22" fmla="*/ 302113 w 7613003"/>
              <a:gd name="connsiteY22" fmla="*/ 4409357 h 6367505"/>
              <a:gd name="connsiteX23" fmla="*/ 288025 w 7613003"/>
              <a:gd name="connsiteY23" fmla="*/ 4395269 h 6367505"/>
              <a:gd name="connsiteX24" fmla="*/ 288025 w 7613003"/>
              <a:gd name="connsiteY24" fmla="*/ 4423444 h 6367505"/>
              <a:gd name="connsiteX25" fmla="*/ 288025 w 7613003"/>
              <a:gd name="connsiteY25" fmla="*/ 4395269 h 6367505"/>
              <a:gd name="connsiteX26" fmla="*/ 259848 w 7613003"/>
              <a:gd name="connsiteY26" fmla="*/ 4296657 h 6367505"/>
              <a:gd name="connsiteX27" fmla="*/ 273937 w 7613003"/>
              <a:gd name="connsiteY27" fmla="*/ 4324833 h 6367505"/>
              <a:gd name="connsiteX28" fmla="*/ 288025 w 7613003"/>
              <a:gd name="connsiteY28" fmla="*/ 4353007 h 6367505"/>
              <a:gd name="connsiteX29" fmla="*/ 302113 w 7613003"/>
              <a:gd name="connsiteY29" fmla="*/ 4409357 h 6367505"/>
              <a:gd name="connsiteX30" fmla="*/ 273937 w 7613003"/>
              <a:gd name="connsiteY30" fmla="*/ 4367095 h 6367505"/>
              <a:gd name="connsiteX31" fmla="*/ 259848 w 7613003"/>
              <a:gd name="connsiteY31" fmla="*/ 4324833 h 6367505"/>
              <a:gd name="connsiteX32" fmla="*/ 259848 w 7613003"/>
              <a:gd name="connsiteY32" fmla="*/ 4296657 h 6367505"/>
              <a:gd name="connsiteX33" fmla="*/ 133055 w 7613003"/>
              <a:gd name="connsiteY33" fmla="*/ 4183958 h 6367505"/>
              <a:gd name="connsiteX34" fmla="*/ 147142 w 7613003"/>
              <a:gd name="connsiteY34" fmla="*/ 4240308 h 6367505"/>
              <a:gd name="connsiteX35" fmla="*/ 133055 w 7613003"/>
              <a:gd name="connsiteY35" fmla="*/ 4183958 h 6367505"/>
              <a:gd name="connsiteX36" fmla="*/ 92039 w 7613003"/>
              <a:gd name="connsiteY36" fmla="*/ 4073399 h 6367505"/>
              <a:gd name="connsiteX37" fmla="*/ 103118 w 7613003"/>
              <a:gd name="connsiteY37" fmla="*/ 4092390 h 6367505"/>
              <a:gd name="connsiteX38" fmla="*/ 104878 w 7613003"/>
              <a:gd name="connsiteY38" fmla="*/ 4113521 h 6367505"/>
              <a:gd name="connsiteX39" fmla="*/ 92551 w 7613003"/>
              <a:gd name="connsiteY39" fmla="*/ 4080064 h 6367505"/>
              <a:gd name="connsiteX40" fmla="*/ 90789 w 7613003"/>
              <a:gd name="connsiteY40" fmla="*/ 4057172 h 6367505"/>
              <a:gd name="connsiteX41" fmla="*/ 92039 w 7613003"/>
              <a:gd name="connsiteY41" fmla="*/ 4073399 h 6367505"/>
              <a:gd name="connsiteX42" fmla="*/ 90789 w 7613003"/>
              <a:gd name="connsiteY42" fmla="*/ 4071259 h 6367505"/>
              <a:gd name="connsiteX43" fmla="*/ 90789 w 7613003"/>
              <a:gd name="connsiteY43" fmla="*/ 4057172 h 6367505"/>
              <a:gd name="connsiteX44" fmla="*/ 50726 w 7613003"/>
              <a:gd name="connsiteY44" fmla="*/ 3671089 h 6367505"/>
              <a:gd name="connsiteX45" fmla="*/ 62614 w 7613003"/>
              <a:gd name="connsiteY45" fmla="*/ 3690899 h 6367505"/>
              <a:gd name="connsiteX46" fmla="*/ 62614 w 7613003"/>
              <a:gd name="connsiteY46" fmla="*/ 3719074 h 6367505"/>
              <a:gd name="connsiteX47" fmla="*/ 48525 w 7613003"/>
              <a:gd name="connsiteY47" fmla="*/ 3676812 h 6367505"/>
              <a:gd name="connsiteX48" fmla="*/ 50726 w 7613003"/>
              <a:gd name="connsiteY48" fmla="*/ 3671089 h 6367505"/>
              <a:gd name="connsiteX49" fmla="*/ 7359416 w 7613003"/>
              <a:gd name="connsiteY49" fmla="*/ 2859742 h 6367505"/>
              <a:gd name="connsiteX50" fmla="*/ 7359416 w 7613003"/>
              <a:gd name="connsiteY50" fmla="*/ 2887917 h 6367505"/>
              <a:gd name="connsiteX51" fmla="*/ 5740166 w 7613003"/>
              <a:gd name="connsiteY51" fmla="*/ 2859742 h 6367505"/>
              <a:gd name="connsiteX52" fmla="*/ 5740166 w 7613003"/>
              <a:gd name="connsiteY52" fmla="*/ 2887917 h 6367505"/>
              <a:gd name="connsiteX53" fmla="*/ 7358520 w 7613003"/>
              <a:gd name="connsiteY53" fmla="*/ 2844503 h 6367505"/>
              <a:gd name="connsiteX54" fmla="*/ 7359416 w 7613003"/>
              <a:gd name="connsiteY54" fmla="*/ 2845655 h 6367505"/>
              <a:gd name="connsiteX55" fmla="*/ 7359416 w 7613003"/>
              <a:gd name="connsiteY55" fmla="*/ 2859742 h 6367505"/>
              <a:gd name="connsiteX56" fmla="*/ 5739270 w 7613003"/>
              <a:gd name="connsiteY56" fmla="*/ 2844503 h 6367505"/>
              <a:gd name="connsiteX57" fmla="*/ 5740166 w 7613003"/>
              <a:gd name="connsiteY57" fmla="*/ 2845655 h 6367505"/>
              <a:gd name="connsiteX58" fmla="*/ 5740166 w 7613003"/>
              <a:gd name="connsiteY58" fmla="*/ 2859742 h 6367505"/>
              <a:gd name="connsiteX59" fmla="*/ 7345327 w 7613003"/>
              <a:gd name="connsiteY59" fmla="*/ 2789306 h 6367505"/>
              <a:gd name="connsiteX60" fmla="*/ 7357655 w 7613003"/>
              <a:gd name="connsiteY60" fmla="*/ 2829808 h 6367505"/>
              <a:gd name="connsiteX61" fmla="*/ 7358520 w 7613003"/>
              <a:gd name="connsiteY61" fmla="*/ 2844503 h 6367505"/>
              <a:gd name="connsiteX62" fmla="*/ 7347089 w 7613003"/>
              <a:gd name="connsiteY62" fmla="*/ 2829808 h 6367505"/>
              <a:gd name="connsiteX63" fmla="*/ 7345327 w 7613003"/>
              <a:gd name="connsiteY63" fmla="*/ 2803393 h 6367505"/>
              <a:gd name="connsiteX64" fmla="*/ 7345327 w 7613003"/>
              <a:gd name="connsiteY64" fmla="*/ 2789306 h 6367505"/>
              <a:gd name="connsiteX65" fmla="*/ 5726077 w 7613003"/>
              <a:gd name="connsiteY65" fmla="*/ 2789306 h 6367505"/>
              <a:gd name="connsiteX66" fmla="*/ 5738405 w 7613003"/>
              <a:gd name="connsiteY66" fmla="*/ 2829808 h 6367505"/>
              <a:gd name="connsiteX67" fmla="*/ 5739270 w 7613003"/>
              <a:gd name="connsiteY67" fmla="*/ 2844503 h 6367505"/>
              <a:gd name="connsiteX68" fmla="*/ 5727839 w 7613003"/>
              <a:gd name="connsiteY68" fmla="*/ 2829808 h 6367505"/>
              <a:gd name="connsiteX69" fmla="*/ 5726077 w 7613003"/>
              <a:gd name="connsiteY69" fmla="*/ 2803393 h 6367505"/>
              <a:gd name="connsiteX70" fmla="*/ 5726077 w 7613003"/>
              <a:gd name="connsiteY70" fmla="*/ 2789306 h 6367505"/>
              <a:gd name="connsiteX71" fmla="*/ 7401680 w 7613003"/>
              <a:gd name="connsiteY71" fmla="*/ 2690693 h 6367505"/>
              <a:gd name="connsiteX72" fmla="*/ 7415769 w 7613003"/>
              <a:gd name="connsiteY72" fmla="*/ 2747044 h 6367505"/>
              <a:gd name="connsiteX73" fmla="*/ 7415769 w 7613003"/>
              <a:gd name="connsiteY73" fmla="*/ 2761131 h 6367505"/>
              <a:gd name="connsiteX74" fmla="*/ 7401680 w 7613003"/>
              <a:gd name="connsiteY74" fmla="*/ 2690693 h 6367505"/>
              <a:gd name="connsiteX75" fmla="*/ 5782430 w 7613003"/>
              <a:gd name="connsiteY75" fmla="*/ 2690693 h 6367505"/>
              <a:gd name="connsiteX76" fmla="*/ 5796519 w 7613003"/>
              <a:gd name="connsiteY76" fmla="*/ 2747044 h 6367505"/>
              <a:gd name="connsiteX77" fmla="*/ 5796519 w 7613003"/>
              <a:gd name="connsiteY77" fmla="*/ 2761131 h 6367505"/>
              <a:gd name="connsiteX78" fmla="*/ 5782430 w 7613003"/>
              <a:gd name="connsiteY78" fmla="*/ 2690693 h 6367505"/>
              <a:gd name="connsiteX79" fmla="*/ 7345327 w 7613003"/>
              <a:gd name="connsiteY79" fmla="*/ 2676606 h 6367505"/>
              <a:gd name="connsiteX80" fmla="*/ 7373504 w 7613003"/>
              <a:gd name="connsiteY80" fmla="*/ 2789306 h 6367505"/>
              <a:gd name="connsiteX81" fmla="*/ 7387591 w 7613003"/>
              <a:gd name="connsiteY81" fmla="*/ 2887917 h 6367505"/>
              <a:gd name="connsiteX82" fmla="*/ 7401680 w 7613003"/>
              <a:gd name="connsiteY82" fmla="*/ 2930180 h 6367505"/>
              <a:gd name="connsiteX83" fmla="*/ 7401680 w 7613003"/>
              <a:gd name="connsiteY83" fmla="*/ 2958355 h 6367505"/>
              <a:gd name="connsiteX84" fmla="*/ 7359416 w 7613003"/>
              <a:gd name="connsiteY84" fmla="*/ 2775218 h 6367505"/>
              <a:gd name="connsiteX85" fmla="*/ 7345327 w 7613003"/>
              <a:gd name="connsiteY85" fmla="*/ 2732957 h 6367505"/>
              <a:gd name="connsiteX86" fmla="*/ 7345327 w 7613003"/>
              <a:gd name="connsiteY86" fmla="*/ 2724151 h 6367505"/>
              <a:gd name="connsiteX87" fmla="*/ 7345327 w 7613003"/>
              <a:gd name="connsiteY87" fmla="*/ 2710725 h 6367505"/>
              <a:gd name="connsiteX88" fmla="*/ 7345327 w 7613003"/>
              <a:gd name="connsiteY88" fmla="*/ 2710064 h 6367505"/>
              <a:gd name="connsiteX89" fmla="*/ 7345327 w 7613003"/>
              <a:gd name="connsiteY89" fmla="*/ 2704782 h 6367505"/>
              <a:gd name="connsiteX90" fmla="*/ 7345327 w 7613003"/>
              <a:gd name="connsiteY90" fmla="*/ 2692455 h 6367505"/>
              <a:gd name="connsiteX91" fmla="*/ 7345327 w 7613003"/>
              <a:gd name="connsiteY91" fmla="*/ 2690693 h 6367505"/>
              <a:gd name="connsiteX92" fmla="*/ 7345327 w 7613003"/>
              <a:gd name="connsiteY92" fmla="*/ 2685411 h 6367505"/>
              <a:gd name="connsiteX93" fmla="*/ 7345327 w 7613003"/>
              <a:gd name="connsiteY93" fmla="*/ 2676606 h 6367505"/>
              <a:gd name="connsiteX94" fmla="*/ 5726077 w 7613003"/>
              <a:gd name="connsiteY94" fmla="*/ 2676606 h 6367505"/>
              <a:gd name="connsiteX95" fmla="*/ 5754254 w 7613003"/>
              <a:gd name="connsiteY95" fmla="*/ 2789306 h 6367505"/>
              <a:gd name="connsiteX96" fmla="*/ 5768341 w 7613003"/>
              <a:gd name="connsiteY96" fmla="*/ 2887917 h 6367505"/>
              <a:gd name="connsiteX97" fmla="*/ 5782430 w 7613003"/>
              <a:gd name="connsiteY97" fmla="*/ 2930180 h 6367505"/>
              <a:gd name="connsiteX98" fmla="*/ 5782430 w 7613003"/>
              <a:gd name="connsiteY98" fmla="*/ 2958355 h 6367505"/>
              <a:gd name="connsiteX99" fmla="*/ 5740166 w 7613003"/>
              <a:gd name="connsiteY99" fmla="*/ 2775218 h 6367505"/>
              <a:gd name="connsiteX100" fmla="*/ 5726077 w 7613003"/>
              <a:gd name="connsiteY100" fmla="*/ 2732957 h 6367505"/>
              <a:gd name="connsiteX101" fmla="*/ 5726077 w 7613003"/>
              <a:gd name="connsiteY101" fmla="*/ 2724151 h 6367505"/>
              <a:gd name="connsiteX102" fmla="*/ 5726077 w 7613003"/>
              <a:gd name="connsiteY102" fmla="*/ 2710725 h 6367505"/>
              <a:gd name="connsiteX103" fmla="*/ 5726077 w 7613003"/>
              <a:gd name="connsiteY103" fmla="*/ 2710064 h 6367505"/>
              <a:gd name="connsiteX104" fmla="*/ 5726077 w 7613003"/>
              <a:gd name="connsiteY104" fmla="*/ 2704782 h 6367505"/>
              <a:gd name="connsiteX105" fmla="*/ 5726077 w 7613003"/>
              <a:gd name="connsiteY105" fmla="*/ 2692455 h 6367505"/>
              <a:gd name="connsiteX106" fmla="*/ 5726077 w 7613003"/>
              <a:gd name="connsiteY106" fmla="*/ 2690693 h 6367505"/>
              <a:gd name="connsiteX107" fmla="*/ 5726077 w 7613003"/>
              <a:gd name="connsiteY107" fmla="*/ 2685411 h 6367505"/>
              <a:gd name="connsiteX108" fmla="*/ 5726077 w 7613003"/>
              <a:gd name="connsiteY108" fmla="*/ 2676606 h 6367505"/>
              <a:gd name="connsiteX109" fmla="*/ 7176268 w 7613003"/>
              <a:gd name="connsiteY109" fmla="*/ 2437121 h 6367505"/>
              <a:gd name="connsiteX110" fmla="*/ 7176268 w 7613003"/>
              <a:gd name="connsiteY110" fmla="*/ 2451208 h 6367505"/>
              <a:gd name="connsiteX111" fmla="*/ 7176268 w 7613003"/>
              <a:gd name="connsiteY111" fmla="*/ 2437121 h 6367505"/>
              <a:gd name="connsiteX112" fmla="*/ 5557018 w 7613003"/>
              <a:gd name="connsiteY112" fmla="*/ 2437121 h 6367505"/>
              <a:gd name="connsiteX113" fmla="*/ 5557018 w 7613003"/>
              <a:gd name="connsiteY113" fmla="*/ 2451208 h 6367505"/>
              <a:gd name="connsiteX114" fmla="*/ 5557018 w 7613003"/>
              <a:gd name="connsiteY114" fmla="*/ 2437121 h 6367505"/>
              <a:gd name="connsiteX115" fmla="*/ 7280169 w 7613003"/>
              <a:gd name="connsiteY115" fmla="*/ 2415990 h 6367505"/>
              <a:gd name="connsiteX116" fmla="*/ 7288974 w 7613003"/>
              <a:gd name="connsiteY116" fmla="*/ 2451208 h 6367505"/>
              <a:gd name="connsiteX117" fmla="*/ 7280169 w 7613003"/>
              <a:gd name="connsiteY117" fmla="*/ 2415990 h 6367505"/>
              <a:gd name="connsiteX118" fmla="*/ 5660919 w 7613003"/>
              <a:gd name="connsiteY118" fmla="*/ 2415990 h 6367505"/>
              <a:gd name="connsiteX119" fmla="*/ 5669724 w 7613003"/>
              <a:gd name="connsiteY119" fmla="*/ 2451208 h 6367505"/>
              <a:gd name="connsiteX120" fmla="*/ 5660919 w 7613003"/>
              <a:gd name="connsiteY120" fmla="*/ 2415990 h 6367505"/>
              <a:gd name="connsiteX121" fmla="*/ 3515093 w 7613003"/>
              <a:gd name="connsiteY121" fmla="*/ 2408946 h 6367505"/>
              <a:gd name="connsiteX122" fmla="*/ 3520376 w 7613003"/>
              <a:gd name="connsiteY122" fmla="*/ 2408946 h 6367505"/>
              <a:gd name="connsiteX123" fmla="*/ 3527420 w 7613003"/>
              <a:gd name="connsiteY123" fmla="*/ 2408946 h 6367505"/>
              <a:gd name="connsiteX124" fmla="*/ 3513333 w 7613003"/>
              <a:gd name="connsiteY124" fmla="*/ 2437121 h 6367505"/>
              <a:gd name="connsiteX125" fmla="*/ 3485156 w 7613003"/>
              <a:gd name="connsiteY125" fmla="*/ 2479383 h 6367505"/>
              <a:gd name="connsiteX126" fmla="*/ 3485156 w 7613003"/>
              <a:gd name="connsiteY126" fmla="*/ 2465295 h 6367505"/>
              <a:gd name="connsiteX127" fmla="*/ 3488287 w 7613003"/>
              <a:gd name="connsiteY127" fmla="*/ 2460599 h 6367505"/>
              <a:gd name="connsiteX128" fmla="*/ 3490439 w 7613003"/>
              <a:gd name="connsiteY128" fmla="*/ 2458252 h 6367505"/>
              <a:gd name="connsiteX129" fmla="*/ 3491417 w 7613003"/>
              <a:gd name="connsiteY129" fmla="*/ 2455904 h 6367505"/>
              <a:gd name="connsiteX130" fmla="*/ 3499244 w 7613003"/>
              <a:gd name="connsiteY130" fmla="*/ 2444164 h 6367505"/>
              <a:gd name="connsiteX131" fmla="*/ 3513333 w 7613003"/>
              <a:gd name="connsiteY131" fmla="*/ 2423033 h 6367505"/>
              <a:gd name="connsiteX132" fmla="*/ 3515093 w 7613003"/>
              <a:gd name="connsiteY132" fmla="*/ 2408946 h 6367505"/>
              <a:gd name="connsiteX133" fmla="*/ 7166821 w 7613003"/>
              <a:gd name="connsiteY133" fmla="*/ 2402814 h 6367505"/>
              <a:gd name="connsiteX134" fmla="*/ 7174508 w 7613003"/>
              <a:gd name="connsiteY134" fmla="*/ 2415990 h 6367505"/>
              <a:gd name="connsiteX135" fmla="*/ 7176268 w 7613003"/>
              <a:gd name="connsiteY135" fmla="*/ 2437121 h 6367505"/>
              <a:gd name="connsiteX136" fmla="*/ 7169225 w 7613003"/>
              <a:gd name="connsiteY136" fmla="*/ 2414228 h 6367505"/>
              <a:gd name="connsiteX137" fmla="*/ 5547571 w 7613003"/>
              <a:gd name="connsiteY137" fmla="*/ 2402814 h 6367505"/>
              <a:gd name="connsiteX138" fmla="*/ 5555258 w 7613003"/>
              <a:gd name="connsiteY138" fmla="*/ 2415990 h 6367505"/>
              <a:gd name="connsiteX139" fmla="*/ 5557018 w 7613003"/>
              <a:gd name="connsiteY139" fmla="*/ 2437121 h 6367505"/>
              <a:gd name="connsiteX140" fmla="*/ 5549975 w 7613003"/>
              <a:gd name="connsiteY140" fmla="*/ 2414228 h 6367505"/>
              <a:gd name="connsiteX141" fmla="*/ 7260798 w 7613003"/>
              <a:gd name="connsiteY141" fmla="*/ 2380771 h 6367505"/>
              <a:gd name="connsiteX142" fmla="*/ 7280169 w 7613003"/>
              <a:gd name="connsiteY142" fmla="*/ 2415990 h 6367505"/>
              <a:gd name="connsiteX143" fmla="*/ 7260798 w 7613003"/>
              <a:gd name="connsiteY143" fmla="*/ 2380771 h 6367505"/>
              <a:gd name="connsiteX144" fmla="*/ 7155418 w 7613003"/>
              <a:gd name="connsiteY144" fmla="*/ 2380771 h 6367505"/>
              <a:gd name="connsiteX145" fmla="*/ 7162181 w 7613003"/>
              <a:gd name="connsiteY145" fmla="*/ 2380771 h 6367505"/>
              <a:gd name="connsiteX146" fmla="*/ 7166821 w 7613003"/>
              <a:gd name="connsiteY146" fmla="*/ 2402814 h 6367505"/>
              <a:gd name="connsiteX147" fmla="*/ 7162181 w 7613003"/>
              <a:gd name="connsiteY147" fmla="*/ 2394859 h 6367505"/>
              <a:gd name="connsiteX148" fmla="*/ 5641548 w 7613003"/>
              <a:gd name="connsiteY148" fmla="*/ 2380771 h 6367505"/>
              <a:gd name="connsiteX149" fmla="*/ 5660919 w 7613003"/>
              <a:gd name="connsiteY149" fmla="*/ 2415990 h 6367505"/>
              <a:gd name="connsiteX150" fmla="*/ 5641548 w 7613003"/>
              <a:gd name="connsiteY150" fmla="*/ 2380771 h 6367505"/>
              <a:gd name="connsiteX151" fmla="*/ 5536168 w 7613003"/>
              <a:gd name="connsiteY151" fmla="*/ 2380771 h 6367505"/>
              <a:gd name="connsiteX152" fmla="*/ 5542931 w 7613003"/>
              <a:gd name="connsiteY152" fmla="*/ 2380771 h 6367505"/>
              <a:gd name="connsiteX153" fmla="*/ 5547571 w 7613003"/>
              <a:gd name="connsiteY153" fmla="*/ 2402814 h 6367505"/>
              <a:gd name="connsiteX154" fmla="*/ 5542931 w 7613003"/>
              <a:gd name="connsiteY154" fmla="*/ 2394859 h 6367505"/>
              <a:gd name="connsiteX155" fmla="*/ 7246710 w 7613003"/>
              <a:gd name="connsiteY155" fmla="*/ 2352596 h 6367505"/>
              <a:gd name="connsiteX156" fmla="*/ 7260798 w 7613003"/>
              <a:gd name="connsiteY156" fmla="*/ 2366684 h 6367505"/>
              <a:gd name="connsiteX157" fmla="*/ 7260798 w 7613003"/>
              <a:gd name="connsiteY157" fmla="*/ 2380771 h 6367505"/>
              <a:gd name="connsiteX158" fmla="*/ 7260798 w 7613003"/>
              <a:gd name="connsiteY158" fmla="*/ 2394859 h 6367505"/>
              <a:gd name="connsiteX159" fmla="*/ 7246710 w 7613003"/>
              <a:gd name="connsiteY159" fmla="*/ 2352596 h 6367505"/>
              <a:gd name="connsiteX160" fmla="*/ 5627460 w 7613003"/>
              <a:gd name="connsiteY160" fmla="*/ 2352596 h 6367505"/>
              <a:gd name="connsiteX161" fmla="*/ 5641548 w 7613003"/>
              <a:gd name="connsiteY161" fmla="*/ 2366684 h 6367505"/>
              <a:gd name="connsiteX162" fmla="*/ 5641548 w 7613003"/>
              <a:gd name="connsiteY162" fmla="*/ 2380771 h 6367505"/>
              <a:gd name="connsiteX163" fmla="*/ 5641548 w 7613003"/>
              <a:gd name="connsiteY163" fmla="*/ 2394859 h 6367505"/>
              <a:gd name="connsiteX164" fmla="*/ 5627460 w 7613003"/>
              <a:gd name="connsiteY164" fmla="*/ 2352596 h 6367505"/>
              <a:gd name="connsiteX165" fmla="*/ 3555597 w 7613003"/>
              <a:gd name="connsiteY165" fmla="*/ 2352596 h 6367505"/>
              <a:gd name="connsiteX166" fmla="*/ 3569684 w 7613003"/>
              <a:gd name="connsiteY166" fmla="*/ 2352596 h 6367505"/>
              <a:gd name="connsiteX167" fmla="*/ 3527420 w 7613003"/>
              <a:gd name="connsiteY167" fmla="*/ 2408946 h 6367505"/>
              <a:gd name="connsiteX168" fmla="*/ 3527420 w 7613003"/>
              <a:gd name="connsiteY168" fmla="*/ 2394859 h 6367505"/>
              <a:gd name="connsiteX169" fmla="*/ 3541509 w 7613003"/>
              <a:gd name="connsiteY169" fmla="*/ 2373728 h 6367505"/>
              <a:gd name="connsiteX170" fmla="*/ 3555597 w 7613003"/>
              <a:gd name="connsiteY170" fmla="*/ 2366684 h 6367505"/>
              <a:gd name="connsiteX171" fmla="*/ 3555597 w 7613003"/>
              <a:gd name="connsiteY171" fmla="*/ 2352596 h 6367505"/>
              <a:gd name="connsiteX172" fmla="*/ 3581308 w 7613003"/>
              <a:gd name="connsiteY172" fmla="*/ 2325830 h 6367505"/>
              <a:gd name="connsiteX173" fmla="*/ 3569684 w 7613003"/>
              <a:gd name="connsiteY173" fmla="*/ 2338508 h 6367505"/>
              <a:gd name="connsiteX174" fmla="*/ 3571446 w 7613003"/>
              <a:gd name="connsiteY174" fmla="*/ 2331465 h 6367505"/>
              <a:gd name="connsiteX175" fmla="*/ 3582600 w 7613003"/>
              <a:gd name="connsiteY175" fmla="*/ 2324421 h 6367505"/>
              <a:gd name="connsiteX176" fmla="*/ 3583773 w 7613003"/>
              <a:gd name="connsiteY176" fmla="*/ 2324421 h 6367505"/>
              <a:gd name="connsiteX177" fmla="*/ 3581308 w 7613003"/>
              <a:gd name="connsiteY177" fmla="*/ 2325830 h 6367505"/>
              <a:gd name="connsiteX178" fmla="*/ 7091739 w 7613003"/>
              <a:gd name="connsiteY178" fmla="*/ 2253985 h 6367505"/>
              <a:gd name="connsiteX179" fmla="*/ 7105828 w 7613003"/>
              <a:gd name="connsiteY179" fmla="*/ 2268072 h 6367505"/>
              <a:gd name="connsiteX180" fmla="*/ 7119917 w 7613003"/>
              <a:gd name="connsiteY180" fmla="*/ 2296246 h 6367505"/>
              <a:gd name="connsiteX181" fmla="*/ 7141049 w 7613003"/>
              <a:gd name="connsiteY181" fmla="*/ 2350836 h 6367505"/>
              <a:gd name="connsiteX182" fmla="*/ 7155418 w 7613003"/>
              <a:gd name="connsiteY182" fmla="*/ 2380771 h 6367505"/>
              <a:gd name="connsiteX183" fmla="*/ 7155136 w 7613003"/>
              <a:gd name="connsiteY183" fmla="*/ 2380771 h 6367505"/>
              <a:gd name="connsiteX184" fmla="*/ 7148092 w 7613003"/>
              <a:gd name="connsiteY184" fmla="*/ 2380771 h 6367505"/>
              <a:gd name="connsiteX185" fmla="*/ 7134004 w 7613003"/>
              <a:gd name="connsiteY185" fmla="*/ 2366684 h 6367505"/>
              <a:gd name="connsiteX186" fmla="*/ 7134004 w 7613003"/>
              <a:gd name="connsiteY186" fmla="*/ 2352596 h 6367505"/>
              <a:gd name="connsiteX187" fmla="*/ 7134004 w 7613003"/>
              <a:gd name="connsiteY187" fmla="*/ 2338508 h 6367505"/>
              <a:gd name="connsiteX188" fmla="*/ 7091739 w 7613003"/>
              <a:gd name="connsiteY188" fmla="*/ 2268072 h 6367505"/>
              <a:gd name="connsiteX189" fmla="*/ 7091739 w 7613003"/>
              <a:gd name="connsiteY189" fmla="*/ 2253985 h 6367505"/>
              <a:gd name="connsiteX190" fmla="*/ 5472489 w 7613003"/>
              <a:gd name="connsiteY190" fmla="*/ 2253985 h 6367505"/>
              <a:gd name="connsiteX191" fmla="*/ 5486578 w 7613003"/>
              <a:gd name="connsiteY191" fmla="*/ 2268072 h 6367505"/>
              <a:gd name="connsiteX192" fmla="*/ 5500667 w 7613003"/>
              <a:gd name="connsiteY192" fmla="*/ 2296246 h 6367505"/>
              <a:gd name="connsiteX193" fmla="*/ 5521799 w 7613003"/>
              <a:gd name="connsiteY193" fmla="*/ 2350836 h 6367505"/>
              <a:gd name="connsiteX194" fmla="*/ 5536168 w 7613003"/>
              <a:gd name="connsiteY194" fmla="*/ 2380771 h 6367505"/>
              <a:gd name="connsiteX195" fmla="*/ 5535886 w 7613003"/>
              <a:gd name="connsiteY195" fmla="*/ 2380771 h 6367505"/>
              <a:gd name="connsiteX196" fmla="*/ 5528842 w 7613003"/>
              <a:gd name="connsiteY196" fmla="*/ 2380771 h 6367505"/>
              <a:gd name="connsiteX197" fmla="*/ 5514754 w 7613003"/>
              <a:gd name="connsiteY197" fmla="*/ 2366684 h 6367505"/>
              <a:gd name="connsiteX198" fmla="*/ 5514754 w 7613003"/>
              <a:gd name="connsiteY198" fmla="*/ 2352596 h 6367505"/>
              <a:gd name="connsiteX199" fmla="*/ 5514754 w 7613003"/>
              <a:gd name="connsiteY199" fmla="*/ 2338508 h 6367505"/>
              <a:gd name="connsiteX200" fmla="*/ 5472489 w 7613003"/>
              <a:gd name="connsiteY200" fmla="*/ 2268072 h 6367505"/>
              <a:gd name="connsiteX201" fmla="*/ 5472489 w 7613003"/>
              <a:gd name="connsiteY201" fmla="*/ 2253985 h 6367505"/>
              <a:gd name="connsiteX202" fmla="*/ 101747 w 7613003"/>
              <a:gd name="connsiteY202" fmla="*/ 2036412 h 6367505"/>
              <a:gd name="connsiteX203" fmla="*/ 99595 w 7613003"/>
              <a:gd name="connsiteY203" fmla="*/ 2039152 h 6367505"/>
              <a:gd name="connsiteX204" fmla="*/ 90789 w 7613003"/>
              <a:gd name="connsiteY204" fmla="*/ 2042674 h 6367505"/>
              <a:gd name="connsiteX205" fmla="*/ 103469 w 7613003"/>
              <a:gd name="connsiteY205" fmla="*/ 2034221 h 6367505"/>
              <a:gd name="connsiteX206" fmla="*/ 103118 w 7613003"/>
              <a:gd name="connsiteY206" fmla="*/ 2035630 h 6367505"/>
              <a:gd name="connsiteX207" fmla="*/ 101747 w 7613003"/>
              <a:gd name="connsiteY207" fmla="*/ 2036412 h 6367505"/>
              <a:gd name="connsiteX208" fmla="*/ 104878 w 7613003"/>
              <a:gd name="connsiteY208" fmla="*/ 2014499 h 6367505"/>
              <a:gd name="connsiteX209" fmla="*/ 118967 w 7613003"/>
              <a:gd name="connsiteY209" fmla="*/ 2014499 h 6367505"/>
              <a:gd name="connsiteX210" fmla="*/ 103469 w 7613003"/>
              <a:gd name="connsiteY210" fmla="*/ 2034221 h 6367505"/>
              <a:gd name="connsiteX211" fmla="*/ 104878 w 7613003"/>
              <a:gd name="connsiteY211" fmla="*/ 2028587 h 6367505"/>
              <a:gd name="connsiteX212" fmla="*/ 104878 w 7613003"/>
              <a:gd name="connsiteY212" fmla="*/ 2014499 h 6367505"/>
              <a:gd name="connsiteX213" fmla="*/ 330290 w 7613003"/>
              <a:gd name="connsiteY213" fmla="*/ 1944061 h 6367505"/>
              <a:gd name="connsiteX214" fmla="*/ 330290 w 7613003"/>
              <a:gd name="connsiteY214" fmla="*/ 1972236 h 6367505"/>
              <a:gd name="connsiteX215" fmla="*/ 330290 w 7613003"/>
              <a:gd name="connsiteY215" fmla="*/ 1944061 h 6367505"/>
              <a:gd name="connsiteX216" fmla="*/ 6556388 w 7613003"/>
              <a:gd name="connsiteY216" fmla="*/ 1648227 h 6367505"/>
              <a:gd name="connsiteX217" fmla="*/ 6570476 w 7613003"/>
              <a:gd name="connsiteY217" fmla="*/ 1657031 h 6367505"/>
              <a:gd name="connsiteX218" fmla="*/ 6584563 w 7613003"/>
              <a:gd name="connsiteY218" fmla="*/ 1676401 h 6367505"/>
              <a:gd name="connsiteX219" fmla="*/ 6561670 w 7613003"/>
              <a:gd name="connsiteY219" fmla="*/ 1653509 h 6367505"/>
              <a:gd name="connsiteX220" fmla="*/ 4937138 w 7613003"/>
              <a:gd name="connsiteY220" fmla="*/ 1648227 h 6367505"/>
              <a:gd name="connsiteX221" fmla="*/ 4951226 w 7613003"/>
              <a:gd name="connsiteY221" fmla="*/ 1657031 h 6367505"/>
              <a:gd name="connsiteX222" fmla="*/ 4965313 w 7613003"/>
              <a:gd name="connsiteY222" fmla="*/ 1676401 h 6367505"/>
              <a:gd name="connsiteX223" fmla="*/ 4942420 w 7613003"/>
              <a:gd name="connsiteY223" fmla="*/ 1653509 h 6367505"/>
              <a:gd name="connsiteX224" fmla="*/ 6542300 w 7613003"/>
              <a:gd name="connsiteY224" fmla="*/ 1634140 h 6367505"/>
              <a:gd name="connsiteX225" fmla="*/ 6554627 w 7613003"/>
              <a:gd name="connsiteY225" fmla="*/ 1641183 h 6367505"/>
              <a:gd name="connsiteX226" fmla="*/ 6556387 w 7613003"/>
              <a:gd name="connsiteY226" fmla="*/ 1648227 h 6367505"/>
              <a:gd name="connsiteX227" fmla="*/ 4923050 w 7613003"/>
              <a:gd name="connsiteY227" fmla="*/ 1634140 h 6367505"/>
              <a:gd name="connsiteX228" fmla="*/ 4935377 w 7613003"/>
              <a:gd name="connsiteY228" fmla="*/ 1641183 h 6367505"/>
              <a:gd name="connsiteX229" fmla="*/ 4937137 w 7613003"/>
              <a:gd name="connsiteY229" fmla="*/ 1648227 h 6367505"/>
              <a:gd name="connsiteX230" fmla="*/ 6415505 w 7613003"/>
              <a:gd name="connsiteY230" fmla="*/ 1577789 h 6367505"/>
              <a:gd name="connsiteX231" fmla="*/ 6457770 w 7613003"/>
              <a:gd name="connsiteY231" fmla="*/ 1605964 h 6367505"/>
              <a:gd name="connsiteX232" fmla="*/ 6528211 w 7613003"/>
              <a:gd name="connsiteY232" fmla="*/ 1676401 h 6367505"/>
              <a:gd name="connsiteX233" fmla="*/ 6542298 w 7613003"/>
              <a:gd name="connsiteY233" fmla="*/ 1690489 h 6367505"/>
              <a:gd name="connsiteX234" fmla="*/ 6485946 w 7613003"/>
              <a:gd name="connsiteY234" fmla="*/ 1634138 h 6367505"/>
              <a:gd name="connsiteX235" fmla="*/ 6457770 w 7613003"/>
              <a:gd name="connsiteY235" fmla="*/ 1620051 h 6367505"/>
              <a:gd name="connsiteX236" fmla="*/ 6429593 w 7613003"/>
              <a:gd name="connsiteY236" fmla="*/ 1605964 h 6367505"/>
              <a:gd name="connsiteX237" fmla="*/ 6415505 w 7613003"/>
              <a:gd name="connsiteY237" fmla="*/ 1577789 h 6367505"/>
              <a:gd name="connsiteX238" fmla="*/ 4796255 w 7613003"/>
              <a:gd name="connsiteY238" fmla="*/ 1577789 h 6367505"/>
              <a:gd name="connsiteX239" fmla="*/ 4838520 w 7613003"/>
              <a:gd name="connsiteY239" fmla="*/ 1605964 h 6367505"/>
              <a:gd name="connsiteX240" fmla="*/ 4908961 w 7613003"/>
              <a:gd name="connsiteY240" fmla="*/ 1676401 h 6367505"/>
              <a:gd name="connsiteX241" fmla="*/ 4923048 w 7613003"/>
              <a:gd name="connsiteY241" fmla="*/ 1690489 h 6367505"/>
              <a:gd name="connsiteX242" fmla="*/ 4866696 w 7613003"/>
              <a:gd name="connsiteY242" fmla="*/ 1634138 h 6367505"/>
              <a:gd name="connsiteX243" fmla="*/ 4838520 w 7613003"/>
              <a:gd name="connsiteY243" fmla="*/ 1620051 h 6367505"/>
              <a:gd name="connsiteX244" fmla="*/ 4810343 w 7613003"/>
              <a:gd name="connsiteY244" fmla="*/ 1605964 h 6367505"/>
              <a:gd name="connsiteX245" fmla="*/ 4796255 w 7613003"/>
              <a:gd name="connsiteY245" fmla="*/ 1577789 h 6367505"/>
              <a:gd name="connsiteX246" fmla="*/ 6471858 w 7613003"/>
              <a:gd name="connsiteY246" fmla="*/ 1563702 h 6367505"/>
              <a:gd name="connsiteX247" fmla="*/ 6485946 w 7613003"/>
              <a:gd name="connsiteY247" fmla="*/ 1577789 h 6367505"/>
              <a:gd name="connsiteX248" fmla="*/ 6514123 w 7613003"/>
              <a:gd name="connsiteY248" fmla="*/ 1591876 h 6367505"/>
              <a:gd name="connsiteX249" fmla="*/ 6533493 w 7613003"/>
              <a:gd name="connsiteY249" fmla="*/ 1613007 h 6367505"/>
              <a:gd name="connsiteX250" fmla="*/ 6542298 w 7613003"/>
              <a:gd name="connsiteY250" fmla="*/ 1634138 h 6367505"/>
              <a:gd name="connsiteX251" fmla="*/ 6528211 w 7613003"/>
              <a:gd name="connsiteY251" fmla="*/ 1620051 h 6367505"/>
              <a:gd name="connsiteX252" fmla="*/ 6514123 w 7613003"/>
              <a:gd name="connsiteY252" fmla="*/ 1620051 h 6367505"/>
              <a:gd name="connsiteX253" fmla="*/ 6514123 w 7613003"/>
              <a:gd name="connsiteY253" fmla="*/ 1605964 h 6367505"/>
              <a:gd name="connsiteX254" fmla="*/ 6485946 w 7613003"/>
              <a:gd name="connsiteY254" fmla="*/ 1591876 h 6367505"/>
              <a:gd name="connsiteX255" fmla="*/ 6471858 w 7613003"/>
              <a:gd name="connsiteY255" fmla="*/ 1563702 h 6367505"/>
              <a:gd name="connsiteX256" fmla="*/ 4852608 w 7613003"/>
              <a:gd name="connsiteY256" fmla="*/ 1563702 h 6367505"/>
              <a:gd name="connsiteX257" fmla="*/ 4866696 w 7613003"/>
              <a:gd name="connsiteY257" fmla="*/ 1577789 h 6367505"/>
              <a:gd name="connsiteX258" fmla="*/ 4894873 w 7613003"/>
              <a:gd name="connsiteY258" fmla="*/ 1591876 h 6367505"/>
              <a:gd name="connsiteX259" fmla="*/ 4914243 w 7613003"/>
              <a:gd name="connsiteY259" fmla="*/ 1613007 h 6367505"/>
              <a:gd name="connsiteX260" fmla="*/ 4923048 w 7613003"/>
              <a:gd name="connsiteY260" fmla="*/ 1634138 h 6367505"/>
              <a:gd name="connsiteX261" fmla="*/ 4908961 w 7613003"/>
              <a:gd name="connsiteY261" fmla="*/ 1620051 h 6367505"/>
              <a:gd name="connsiteX262" fmla="*/ 4894873 w 7613003"/>
              <a:gd name="connsiteY262" fmla="*/ 1620051 h 6367505"/>
              <a:gd name="connsiteX263" fmla="*/ 4894873 w 7613003"/>
              <a:gd name="connsiteY263" fmla="*/ 1605964 h 6367505"/>
              <a:gd name="connsiteX264" fmla="*/ 4866696 w 7613003"/>
              <a:gd name="connsiteY264" fmla="*/ 1591876 h 6367505"/>
              <a:gd name="connsiteX265" fmla="*/ 4852608 w 7613003"/>
              <a:gd name="connsiteY265" fmla="*/ 1563702 h 6367505"/>
              <a:gd name="connsiteX266" fmla="*/ 6908593 w 7613003"/>
              <a:gd name="connsiteY266" fmla="*/ 1549616 h 6367505"/>
              <a:gd name="connsiteX267" fmla="*/ 6927964 w 7613003"/>
              <a:gd name="connsiteY267" fmla="*/ 1568985 h 6367505"/>
              <a:gd name="connsiteX268" fmla="*/ 6950858 w 7613003"/>
              <a:gd name="connsiteY268" fmla="*/ 1591876 h 6367505"/>
              <a:gd name="connsiteX269" fmla="*/ 6964945 w 7613003"/>
              <a:gd name="connsiteY269" fmla="*/ 1605964 h 6367505"/>
              <a:gd name="connsiteX270" fmla="*/ 6931486 w 7613003"/>
              <a:gd name="connsiteY270" fmla="*/ 1583072 h 6367505"/>
              <a:gd name="connsiteX271" fmla="*/ 5289343 w 7613003"/>
              <a:gd name="connsiteY271" fmla="*/ 1549616 h 6367505"/>
              <a:gd name="connsiteX272" fmla="*/ 5308714 w 7613003"/>
              <a:gd name="connsiteY272" fmla="*/ 1568985 h 6367505"/>
              <a:gd name="connsiteX273" fmla="*/ 5331608 w 7613003"/>
              <a:gd name="connsiteY273" fmla="*/ 1591876 h 6367505"/>
              <a:gd name="connsiteX274" fmla="*/ 5345695 w 7613003"/>
              <a:gd name="connsiteY274" fmla="*/ 1605964 h 6367505"/>
              <a:gd name="connsiteX275" fmla="*/ 5312236 w 7613003"/>
              <a:gd name="connsiteY275" fmla="*/ 1583072 h 6367505"/>
              <a:gd name="connsiteX276" fmla="*/ 6415505 w 7613003"/>
              <a:gd name="connsiteY276" fmla="*/ 1549614 h 6367505"/>
              <a:gd name="connsiteX277" fmla="*/ 6429593 w 7613003"/>
              <a:gd name="connsiteY277" fmla="*/ 1563702 h 6367505"/>
              <a:gd name="connsiteX278" fmla="*/ 6415505 w 7613003"/>
              <a:gd name="connsiteY278" fmla="*/ 1549614 h 6367505"/>
              <a:gd name="connsiteX279" fmla="*/ 4796255 w 7613003"/>
              <a:gd name="connsiteY279" fmla="*/ 1549614 h 6367505"/>
              <a:gd name="connsiteX280" fmla="*/ 4810343 w 7613003"/>
              <a:gd name="connsiteY280" fmla="*/ 1563702 h 6367505"/>
              <a:gd name="connsiteX281" fmla="*/ 4796255 w 7613003"/>
              <a:gd name="connsiteY281" fmla="*/ 1549614 h 6367505"/>
              <a:gd name="connsiteX282" fmla="*/ 6401417 w 7613003"/>
              <a:gd name="connsiteY282" fmla="*/ 1521440 h 6367505"/>
              <a:gd name="connsiteX283" fmla="*/ 6414624 w 7613003"/>
              <a:gd name="connsiteY283" fmla="*/ 1532005 h 6367505"/>
              <a:gd name="connsiteX284" fmla="*/ 6415505 w 7613003"/>
              <a:gd name="connsiteY284" fmla="*/ 1535527 h 6367505"/>
              <a:gd name="connsiteX285" fmla="*/ 6401417 w 7613003"/>
              <a:gd name="connsiteY285" fmla="*/ 1521440 h 6367505"/>
              <a:gd name="connsiteX286" fmla="*/ 4782167 w 7613003"/>
              <a:gd name="connsiteY286" fmla="*/ 1521440 h 6367505"/>
              <a:gd name="connsiteX287" fmla="*/ 4795374 w 7613003"/>
              <a:gd name="connsiteY287" fmla="*/ 1532005 h 6367505"/>
              <a:gd name="connsiteX288" fmla="*/ 4796255 w 7613003"/>
              <a:gd name="connsiteY288" fmla="*/ 1535527 h 6367505"/>
              <a:gd name="connsiteX289" fmla="*/ 4782167 w 7613003"/>
              <a:gd name="connsiteY289" fmla="*/ 1521440 h 6367505"/>
              <a:gd name="connsiteX290" fmla="*/ 6232358 w 7613003"/>
              <a:gd name="connsiteY290" fmla="*/ 1408740 h 6367505"/>
              <a:gd name="connsiteX291" fmla="*/ 6246446 w 7613003"/>
              <a:gd name="connsiteY291" fmla="*/ 1422828 h 6367505"/>
              <a:gd name="connsiteX292" fmla="*/ 6260535 w 7613003"/>
              <a:gd name="connsiteY292" fmla="*/ 1436915 h 6367505"/>
              <a:gd name="connsiteX293" fmla="*/ 6288711 w 7613003"/>
              <a:gd name="connsiteY293" fmla="*/ 1451002 h 6367505"/>
              <a:gd name="connsiteX294" fmla="*/ 6302799 w 7613003"/>
              <a:gd name="connsiteY294" fmla="*/ 1465089 h 6367505"/>
              <a:gd name="connsiteX295" fmla="*/ 6260535 w 7613003"/>
              <a:gd name="connsiteY295" fmla="*/ 1451002 h 6367505"/>
              <a:gd name="connsiteX296" fmla="*/ 6232358 w 7613003"/>
              <a:gd name="connsiteY296" fmla="*/ 1422828 h 6367505"/>
              <a:gd name="connsiteX297" fmla="*/ 6232358 w 7613003"/>
              <a:gd name="connsiteY297" fmla="*/ 1408740 h 6367505"/>
              <a:gd name="connsiteX298" fmla="*/ 6190093 w 7613003"/>
              <a:gd name="connsiteY298" fmla="*/ 1394653 h 6367505"/>
              <a:gd name="connsiteX299" fmla="*/ 6204182 w 7613003"/>
              <a:gd name="connsiteY299" fmla="*/ 1408740 h 6367505"/>
              <a:gd name="connsiteX300" fmla="*/ 6232358 w 7613003"/>
              <a:gd name="connsiteY300" fmla="*/ 1422828 h 6367505"/>
              <a:gd name="connsiteX301" fmla="*/ 6190093 w 7613003"/>
              <a:gd name="connsiteY301" fmla="*/ 1408740 h 6367505"/>
              <a:gd name="connsiteX302" fmla="*/ 6190093 w 7613003"/>
              <a:gd name="connsiteY302" fmla="*/ 1394653 h 6367505"/>
              <a:gd name="connsiteX303" fmla="*/ 6162613 w 7613003"/>
              <a:gd name="connsiteY303" fmla="*/ 1385447 h 6367505"/>
              <a:gd name="connsiteX304" fmla="*/ 6176005 w 7613003"/>
              <a:gd name="connsiteY304" fmla="*/ 1394653 h 6367505"/>
              <a:gd name="connsiteX305" fmla="*/ 6163678 w 7613003"/>
              <a:gd name="connsiteY305" fmla="*/ 1392893 h 6367505"/>
              <a:gd name="connsiteX306" fmla="*/ 6155514 w 7613003"/>
              <a:gd name="connsiteY306" fmla="*/ 1380566 h 6367505"/>
              <a:gd name="connsiteX307" fmla="*/ 6161916 w 7613003"/>
              <a:gd name="connsiteY307" fmla="*/ 1380566 h 6367505"/>
              <a:gd name="connsiteX308" fmla="*/ 6162613 w 7613003"/>
              <a:gd name="connsiteY308" fmla="*/ 1385447 h 6367505"/>
              <a:gd name="connsiteX309" fmla="*/ 5640652 w 7613003"/>
              <a:gd name="connsiteY309" fmla="*/ 1338304 h 6367505"/>
              <a:gd name="connsiteX310" fmla="*/ 5654741 w 7613003"/>
              <a:gd name="connsiteY310" fmla="*/ 1352391 h 6367505"/>
              <a:gd name="connsiteX311" fmla="*/ 5640652 w 7613003"/>
              <a:gd name="connsiteY311" fmla="*/ 1352391 h 6367505"/>
              <a:gd name="connsiteX312" fmla="*/ 5640652 w 7613003"/>
              <a:gd name="connsiteY312" fmla="*/ 1338304 h 6367505"/>
              <a:gd name="connsiteX313" fmla="*/ 5422004 w 7613003"/>
              <a:gd name="connsiteY313" fmla="*/ 1336050 h 6367505"/>
              <a:gd name="connsiteX314" fmla="*/ 5429329 w 7613003"/>
              <a:gd name="connsiteY314" fmla="*/ 1338304 h 6367505"/>
              <a:gd name="connsiteX315" fmla="*/ 5422286 w 7613003"/>
              <a:gd name="connsiteY315" fmla="*/ 1336542 h 6367505"/>
              <a:gd name="connsiteX316" fmla="*/ 5017218 w 7613003"/>
              <a:gd name="connsiteY316" fmla="*/ 1324216 h 6367505"/>
              <a:gd name="connsiteX317" fmla="*/ 5021666 w 7613003"/>
              <a:gd name="connsiteY317" fmla="*/ 1329499 h 6367505"/>
              <a:gd name="connsiteX318" fmla="*/ 5049843 w 7613003"/>
              <a:gd name="connsiteY318" fmla="*/ 1352391 h 6367505"/>
              <a:gd name="connsiteX319" fmla="*/ 5072736 w 7613003"/>
              <a:gd name="connsiteY319" fmla="*/ 1373522 h 6367505"/>
              <a:gd name="connsiteX320" fmla="*/ 5083889 w 7613003"/>
              <a:gd name="connsiteY320" fmla="*/ 1380566 h 6367505"/>
              <a:gd name="connsiteX321" fmla="*/ 5103065 w 7613003"/>
              <a:gd name="connsiteY321" fmla="*/ 1380566 h 6367505"/>
              <a:gd name="connsiteX322" fmla="*/ 5063931 w 7613003"/>
              <a:gd name="connsiteY322" fmla="*/ 1345347 h 6367505"/>
              <a:gd name="connsiteX323" fmla="*/ 5040451 w 7613003"/>
              <a:gd name="connsiteY323" fmla="*/ 1324216 h 6367505"/>
              <a:gd name="connsiteX324" fmla="*/ 5034860 w 7613003"/>
              <a:gd name="connsiteY324" fmla="*/ 1324216 h 6367505"/>
              <a:gd name="connsiteX325" fmla="*/ 5093358 w 7613003"/>
              <a:gd name="connsiteY325" fmla="*/ 1313046 h 6367505"/>
              <a:gd name="connsiteX326" fmla="*/ 5086586 w 7613003"/>
              <a:gd name="connsiteY326" fmla="*/ 1315541 h 6367505"/>
              <a:gd name="connsiteX327" fmla="*/ 5092107 w 7613003"/>
              <a:gd name="connsiteY327" fmla="*/ 1324216 h 6367505"/>
              <a:gd name="connsiteX328" fmla="*/ 5097390 w 7613003"/>
              <a:gd name="connsiteY328" fmla="*/ 1322455 h 6367505"/>
              <a:gd name="connsiteX329" fmla="*/ 5612477 w 7613003"/>
              <a:gd name="connsiteY329" fmla="*/ 1310129 h 6367505"/>
              <a:gd name="connsiteX330" fmla="*/ 5626565 w 7613003"/>
              <a:gd name="connsiteY330" fmla="*/ 1310129 h 6367505"/>
              <a:gd name="connsiteX331" fmla="*/ 5640652 w 7613003"/>
              <a:gd name="connsiteY331" fmla="*/ 1324216 h 6367505"/>
              <a:gd name="connsiteX332" fmla="*/ 5626565 w 7613003"/>
              <a:gd name="connsiteY332" fmla="*/ 1324216 h 6367505"/>
              <a:gd name="connsiteX333" fmla="*/ 5612477 w 7613003"/>
              <a:gd name="connsiteY333" fmla="*/ 1310129 h 6367505"/>
              <a:gd name="connsiteX334" fmla="*/ 6126036 w 7613003"/>
              <a:gd name="connsiteY334" fmla="*/ 740689 h 6367505"/>
              <a:gd name="connsiteX335" fmla="*/ 6127728 w 7613003"/>
              <a:gd name="connsiteY335" fmla="*/ 741995 h 6367505"/>
              <a:gd name="connsiteX336" fmla="*/ 6124935 w 7613003"/>
              <a:gd name="connsiteY336" fmla="*/ 741350 h 6367505"/>
              <a:gd name="connsiteX337" fmla="*/ 6126036 w 7613003"/>
              <a:gd name="connsiteY337" fmla="*/ 740689 h 6367505"/>
              <a:gd name="connsiteX338" fmla="*/ 5851976 w 7613003"/>
              <a:gd name="connsiteY338" fmla="*/ 633934 h 6367505"/>
              <a:gd name="connsiteX339" fmla="*/ 5866064 w 7613003"/>
              <a:gd name="connsiteY339" fmla="*/ 648021 h 6367505"/>
              <a:gd name="connsiteX340" fmla="*/ 5851976 w 7613003"/>
              <a:gd name="connsiteY340" fmla="*/ 648021 h 6367505"/>
              <a:gd name="connsiteX341" fmla="*/ 5851976 w 7613003"/>
              <a:gd name="connsiteY341" fmla="*/ 633934 h 6367505"/>
              <a:gd name="connsiteX342" fmla="*/ 3782948 w 7613003"/>
              <a:gd name="connsiteY342" fmla="*/ 616507 h 6367505"/>
              <a:gd name="connsiteX343" fmla="*/ 3766920 w 7613003"/>
              <a:gd name="connsiteY343" fmla="*/ 619846 h 6367505"/>
              <a:gd name="connsiteX344" fmla="*/ 3752832 w 7613003"/>
              <a:gd name="connsiteY344" fmla="*/ 633934 h 6367505"/>
              <a:gd name="connsiteX345" fmla="*/ 3799137 w 7613003"/>
              <a:gd name="connsiteY345" fmla="*/ 618500 h 6367505"/>
              <a:gd name="connsiteX346" fmla="*/ 3851449 w 7613003"/>
              <a:gd name="connsiteY346" fmla="*/ 591672 h 6367505"/>
              <a:gd name="connsiteX347" fmla="*/ 3809185 w 7613003"/>
              <a:gd name="connsiteY347" fmla="*/ 605759 h 6367505"/>
              <a:gd name="connsiteX348" fmla="*/ 3794263 w 7613003"/>
              <a:gd name="connsiteY348" fmla="*/ 612598 h 6367505"/>
              <a:gd name="connsiteX349" fmla="*/ 3801275 w 7613003"/>
              <a:gd name="connsiteY349" fmla="*/ 612803 h 6367505"/>
              <a:gd name="connsiteX350" fmla="*/ 3814919 w 7613003"/>
              <a:gd name="connsiteY350" fmla="*/ 613239 h 6367505"/>
              <a:gd name="connsiteX351" fmla="*/ 3862692 w 7613003"/>
              <a:gd name="connsiteY351" fmla="*/ 597316 h 6367505"/>
              <a:gd name="connsiteX352" fmla="*/ 3852344 w 7613003"/>
              <a:gd name="connsiteY352" fmla="*/ 591672 h 6367505"/>
              <a:gd name="connsiteX353" fmla="*/ 5725182 w 7613003"/>
              <a:gd name="connsiteY353" fmla="*/ 563496 h 6367505"/>
              <a:gd name="connsiteX354" fmla="*/ 5739270 w 7613003"/>
              <a:gd name="connsiteY354" fmla="*/ 563496 h 6367505"/>
              <a:gd name="connsiteX355" fmla="*/ 5781535 w 7613003"/>
              <a:gd name="connsiteY355" fmla="*/ 577583 h 6367505"/>
              <a:gd name="connsiteX356" fmla="*/ 5781535 w 7613003"/>
              <a:gd name="connsiteY356" fmla="*/ 591672 h 6367505"/>
              <a:gd name="connsiteX357" fmla="*/ 5725182 w 7613003"/>
              <a:gd name="connsiteY357" fmla="*/ 563496 h 6367505"/>
              <a:gd name="connsiteX358" fmla="*/ 3284877 w 7613003"/>
              <a:gd name="connsiteY358" fmla="*/ 436851 h 6367505"/>
              <a:gd name="connsiteX359" fmla="*/ 3282652 w 7613003"/>
              <a:gd name="connsiteY359" fmla="*/ 436930 h 6367505"/>
              <a:gd name="connsiteX360" fmla="*/ 3265042 w 7613003"/>
              <a:gd name="connsiteY360" fmla="*/ 442653 h 6367505"/>
              <a:gd name="connsiteX361" fmla="*/ 3270505 w 7613003"/>
              <a:gd name="connsiteY361" fmla="*/ 447246 h 6367505"/>
              <a:gd name="connsiteX362" fmla="*/ 3281317 w 7613003"/>
              <a:gd name="connsiteY362" fmla="*/ 439572 h 6367505"/>
              <a:gd name="connsiteX363" fmla="*/ 4922154 w 7613003"/>
              <a:gd name="connsiteY363" fmla="*/ 436710 h 6367505"/>
              <a:gd name="connsiteX364" fmla="*/ 4936242 w 7613003"/>
              <a:gd name="connsiteY364" fmla="*/ 436710 h 6367505"/>
              <a:gd name="connsiteX365" fmla="*/ 4950331 w 7613003"/>
              <a:gd name="connsiteY365" fmla="*/ 436710 h 6367505"/>
              <a:gd name="connsiteX366" fmla="*/ 4922154 w 7613003"/>
              <a:gd name="connsiteY366" fmla="*/ 436710 h 6367505"/>
              <a:gd name="connsiteX367" fmla="*/ 5989458 w 7613003"/>
              <a:gd name="connsiteY367" fmla="*/ 398334 h 6367505"/>
              <a:gd name="connsiteX368" fmla="*/ 5998141 w 7613003"/>
              <a:gd name="connsiteY368" fmla="*/ 401492 h 6367505"/>
              <a:gd name="connsiteX369" fmla="*/ 6006946 w 7613003"/>
              <a:gd name="connsiteY369" fmla="*/ 408534 h 6367505"/>
              <a:gd name="connsiteX370" fmla="*/ 4370208 w 7613003"/>
              <a:gd name="connsiteY370" fmla="*/ 398334 h 6367505"/>
              <a:gd name="connsiteX371" fmla="*/ 4378891 w 7613003"/>
              <a:gd name="connsiteY371" fmla="*/ 401492 h 6367505"/>
              <a:gd name="connsiteX372" fmla="*/ 4387696 w 7613003"/>
              <a:gd name="connsiteY372" fmla="*/ 408534 h 6367505"/>
              <a:gd name="connsiteX373" fmla="*/ 5982959 w 7613003"/>
              <a:gd name="connsiteY373" fmla="*/ 395971 h 6367505"/>
              <a:gd name="connsiteX374" fmla="*/ 5985815 w 7613003"/>
              <a:gd name="connsiteY374" fmla="*/ 396209 h 6367505"/>
              <a:gd name="connsiteX375" fmla="*/ 5989458 w 7613003"/>
              <a:gd name="connsiteY375" fmla="*/ 398334 h 6367505"/>
              <a:gd name="connsiteX376" fmla="*/ 4363709 w 7613003"/>
              <a:gd name="connsiteY376" fmla="*/ 395971 h 6367505"/>
              <a:gd name="connsiteX377" fmla="*/ 4366565 w 7613003"/>
              <a:gd name="connsiteY377" fmla="*/ 396209 h 6367505"/>
              <a:gd name="connsiteX378" fmla="*/ 4370208 w 7613003"/>
              <a:gd name="connsiteY378" fmla="*/ 398334 h 6367505"/>
              <a:gd name="connsiteX379" fmla="*/ 5880153 w 7613003"/>
              <a:gd name="connsiteY379" fmla="*/ 366272 h 6367505"/>
              <a:gd name="connsiteX380" fmla="*/ 5978770 w 7613003"/>
              <a:gd name="connsiteY380" fmla="*/ 394447 h 6367505"/>
              <a:gd name="connsiteX381" fmla="*/ 5982959 w 7613003"/>
              <a:gd name="connsiteY381" fmla="*/ 395971 h 6367505"/>
              <a:gd name="connsiteX382" fmla="*/ 5964682 w 7613003"/>
              <a:gd name="connsiteY382" fmla="*/ 394447 h 6367505"/>
              <a:gd name="connsiteX383" fmla="*/ 5837888 w 7613003"/>
              <a:gd name="connsiteY383" fmla="*/ 352185 h 6367505"/>
              <a:gd name="connsiteX384" fmla="*/ 5880153 w 7613003"/>
              <a:gd name="connsiteY384" fmla="*/ 366272 h 6367505"/>
              <a:gd name="connsiteX385" fmla="*/ 5867826 w 7613003"/>
              <a:gd name="connsiteY385" fmla="*/ 366272 h 6367505"/>
              <a:gd name="connsiteX386" fmla="*/ 5866064 w 7613003"/>
              <a:gd name="connsiteY386" fmla="*/ 366272 h 6367505"/>
              <a:gd name="connsiteX387" fmla="*/ 5837888 w 7613003"/>
              <a:gd name="connsiteY387" fmla="*/ 352185 h 6367505"/>
              <a:gd name="connsiteX388" fmla="*/ 4090949 w 7613003"/>
              <a:gd name="connsiteY388" fmla="*/ 338098 h 6367505"/>
              <a:gd name="connsiteX389" fmla="*/ 4062772 w 7613003"/>
              <a:gd name="connsiteY389" fmla="*/ 352185 h 6367505"/>
              <a:gd name="connsiteX390" fmla="*/ 4105037 w 7613003"/>
              <a:gd name="connsiteY390" fmla="*/ 352185 h 6367505"/>
              <a:gd name="connsiteX391" fmla="*/ 4006419 w 7613003"/>
              <a:gd name="connsiteY391" fmla="*/ 380360 h 6367505"/>
              <a:gd name="connsiteX392" fmla="*/ 3992331 w 7613003"/>
              <a:gd name="connsiteY392" fmla="*/ 394447 h 6367505"/>
              <a:gd name="connsiteX393" fmla="*/ 3978244 w 7613003"/>
              <a:gd name="connsiteY393" fmla="*/ 394447 h 6367505"/>
              <a:gd name="connsiteX394" fmla="*/ 3964155 w 7613003"/>
              <a:gd name="connsiteY394" fmla="*/ 394447 h 6367505"/>
              <a:gd name="connsiteX395" fmla="*/ 3950066 w 7613003"/>
              <a:gd name="connsiteY395" fmla="*/ 408534 h 6367505"/>
              <a:gd name="connsiteX396" fmla="*/ 3907802 w 7613003"/>
              <a:gd name="connsiteY396" fmla="*/ 422623 h 6367505"/>
              <a:gd name="connsiteX397" fmla="*/ 3964155 w 7613003"/>
              <a:gd name="connsiteY397" fmla="*/ 408534 h 6367505"/>
              <a:gd name="connsiteX398" fmla="*/ 4034596 w 7613003"/>
              <a:gd name="connsiteY398" fmla="*/ 394447 h 6367505"/>
              <a:gd name="connsiteX399" fmla="*/ 4090949 w 7613003"/>
              <a:gd name="connsiteY399" fmla="*/ 380360 h 6367505"/>
              <a:gd name="connsiteX400" fmla="*/ 4105037 w 7613003"/>
              <a:gd name="connsiteY400" fmla="*/ 380360 h 6367505"/>
              <a:gd name="connsiteX401" fmla="*/ 4161390 w 7613003"/>
              <a:gd name="connsiteY401" fmla="*/ 352185 h 6367505"/>
              <a:gd name="connsiteX402" fmla="*/ 4184284 w 7613003"/>
              <a:gd name="connsiteY402" fmla="*/ 350424 h 6367505"/>
              <a:gd name="connsiteX403" fmla="*/ 4185741 w 7613003"/>
              <a:gd name="connsiteY403" fmla="*/ 349887 h 6367505"/>
              <a:gd name="connsiteX404" fmla="*/ 4173732 w 7613003"/>
              <a:gd name="connsiteY404" fmla="*/ 344041 h 6367505"/>
              <a:gd name="connsiteX405" fmla="*/ 4134108 w 7613003"/>
              <a:gd name="connsiteY405" fmla="*/ 338098 h 6367505"/>
              <a:gd name="connsiteX406" fmla="*/ 4125303 w 7613003"/>
              <a:gd name="connsiteY406" fmla="*/ 338098 h 6367505"/>
              <a:gd name="connsiteX407" fmla="*/ 4119125 w 7613003"/>
              <a:gd name="connsiteY407" fmla="*/ 338098 h 6367505"/>
              <a:gd name="connsiteX408" fmla="*/ 4110320 w 7613003"/>
              <a:gd name="connsiteY408" fmla="*/ 338098 h 6367505"/>
              <a:gd name="connsiteX409" fmla="*/ 4105932 w 7613003"/>
              <a:gd name="connsiteY409" fmla="*/ 338098 h 6367505"/>
              <a:gd name="connsiteX410" fmla="*/ 5640652 w 7613003"/>
              <a:gd name="connsiteY410" fmla="*/ 309923 h 6367505"/>
              <a:gd name="connsiteX411" fmla="*/ 5795623 w 7613003"/>
              <a:gd name="connsiteY411" fmla="*/ 338098 h 6367505"/>
              <a:gd name="connsiteX412" fmla="*/ 5837888 w 7613003"/>
              <a:gd name="connsiteY412" fmla="*/ 338098 h 6367505"/>
              <a:gd name="connsiteX413" fmla="*/ 5837888 w 7613003"/>
              <a:gd name="connsiteY413" fmla="*/ 352185 h 6367505"/>
              <a:gd name="connsiteX414" fmla="*/ 5809711 w 7613003"/>
              <a:gd name="connsiteY414" fmla="*/ 352185 h 6367505"/>
              <a:gd name="connsiteX415" fmla="*/ 5753358 w 7613003"/>
              <a:gd name="connsiteY415" fmla="*/ 338098 h 6367505"/>
              <a:gd name="connsiteX416" fmla="*/ 5725182 w 7613003"/>
              <a:gd name="connsiteY416" fmla="*/ 338098 h 6367505"/>
              <a:gd name="connsiteX417" fmla="*/ 5640652 w 7613003"/>
              <a:gd name="connsiteY417" fmla="*/ 309923 h 6367505"/>
              <a:gd name="connsiteX418" fmla="*/ 3509384 w 7613003"/>
              <a:gd name="connsiteY418" fmla="*/ 303980 h 6367505"/>
              <a:gd name="connsiteX419" fmla="*/ 3457874 w 7613003"/>
              <a:gd name="connsiteY419" fmla="*/ 309923 h 6367505"/>
              <a:gd name="connsiteX420" fmla="*/ 3373345 w 7613003"/>
              <a:gd name="connsiteY420" fmla="*/ 309923 h 6367505"/>
              <a:gd name="connsiteX421" fmla="*/ 3316993 w 7613003"/>
              <a:gd name="connsiteY421" fmla="*/ 309923 h 6367505"/>
              <a:gd name="connsiteX422" fmla="*/ 3288816 w 7613003"/>
              <a:gd name="connsiteY422" fmla="*/ 324010 h 6367505"/>
              <a:gd name="connsiteX423" fmla="*/ 3260639 w 7613003"/>
              <a:gd name="connsiteY423" fmla="*/ 324010 h 6367505"/>
              <a:gd name="connsiteX424" fmla="*/ 3246551 w 7613003"/>
              <a:gd name="connsiteY424" fmla="*/ 324010 h 6367505"/>
              <a:gd name="connsiteX425" fmla="*/ 3190198 w 7613003"/>
              <a:gd name="connsiteY425" fmla="*/ 324010 h 6367505"/>
              <a:gd name="connsiteX426" fmla="*/ 3176110 w 7613003"/>
              <a:gd name="connsiteY426" fmla="*/ 324010 h 6367505"/>
              <a:gd name="connsiteX427" fmla="*/ 3162022 w 7613003"/>
              <a:gd name="connsiteY427" fmla="*/ 324010 h 6367505"/>
              <a:gd name="connsiteX428" fmla="*/ 3105669 w 7613003"/>
              <a:gd name="connsiteY428" fmla="*/ 338098 h 6367505"/>
              <a:gd name="connsiteX429" fmla="*/ 3091581 w 7613003"/>
              <a:gd name="connsiteY429" fmla="*/ 338098 h 6367505"/>
              <a:gd name="connsiteX430" fmla="*/ 3035228 w 7613003"/>
              <a:gd name="connsiteY430" fmla="*/ 338098 h 6367505"/>
              <a:gd name="connsiteX431" fmla="*/ 2964786 w 7613003"/>
              <a:gd name="connsiteY431" fmla="*/ 352185 h 6367505"/>
              <a:gd name="connsiteX432" fmla="*/ 2950699 w 7613003"/>
              <a:gd name="connsiteY432" fmla="*/ 352185 h 6367505"/>
              <a:gd name="connsiteX433" fmla="*/ 2908433 w 7613003"/>
              <a:gd name="connsiteY433" fmla="*/ 366272 h 6367505"/>
              <a:gd name="connsiteX434" fmla="*/ 2894345 w 7613003"/>
              <a:gd name="connsiteY434" fmla="*/ 366272 h 6367505"/>
              <a:gd name="connsiteX435" fmla="*/ 2880257 w 7613003"/>
              <a:gd name="connsiteY435" fmla="*/ 366272 h 6367505"/>
              <a:gd name="connsiteX436" fmla="*/ 2866169 w 7613003"/>
              <a:gd name="connsiteY436" fmla="*/ 366272 h 6367505"/>
              <a:gd name="connsiteX437" fmla="*/ 2809816 w 7613003"/>
              <a:gd name="connsiteY437" fmla="*/ 380360 h 6367505"/>
              <a:gd name="connsiteX438" fmla="*/ 2781640 w 7613003"/>
              <a:gd name="connsiteY438" fmla="*/ 380360 h 6367505"/>
              <a:gd name="connsiteX439" fmla="*/ 2781640 w 7613003"/>
              <a:gd name="connsiteY439" fmla="*/ 394447 h 6367505"/>
              <a:gd name="connsiteX440" fmla="*/ 2767551 w 7613003"/>
              <a:gd name="connsiteY440" fmla="*/ 394447 h 6367505"/>
              <a:gd name="connsiteX441" fmla="*/ 2753463 w 7613003"/>
              <a:gd name="connsiteY441" fmla="*/ 394447 h 6367505"/>
              <a:gd name="connsiteX442" fmla="*/ 2739374 w 7613003"/>
              <a:gd name="connsiteY442" fmla="*/ 394447 h 6367505"/>
              <a:gd name="connsiteX443" fmla="*/ 2654846 w 7613003"/>
              <a:gd name="connsiteY443" fmla="*/ 422623 h 6367505"/>
              <a:gd name="connsiteX444" fmla="*/ 2640758 w 7613003"/>
              <a:gd name="connsiteY444" fmla="*/ 422623 h 6367505"/>
              <a:gd name="connsiteX445" fmla="*/ 2612581 w 7613003"/>
              <a:gd name="connsiteY445" fmla="*/ 436710 h 6367505"/>
              <a:gd name="connsiteX446" fmla="*/ 2598493 w 7613003"/>
              <a:gd name="connsiteY446" fmla="*/ 436710 h 6367505"/>
              <a:gd name="connsiteX447" fmla="*/ 2584406 w 7613003"/>
              <a:gd name="connsiteY447" fmla="*/ 450798 h 6367505"/>
              <a:gd name="connsiteX448" fmla="*/ 2570317 w 7613003"/>
              <a:gd name="connsiteY448" fmla="*/ 450798 h 6367505"/>
              <a:gd name="connsiteX449" fmla="*/ 2443523 w 7613003"/>
              <a:gd name="connsiteY449" fmla="*/ 493059 h 6367505"/>
              <a:gd name="connsiteX450" fmla="*/ 2415347 w 7613003"/>
              <a:gd name="connsiteY450" fmla="*/ 493059 h 6367505"/>
              <a:gd name="connsiteX451" fmla="*/ 2401258 w 7613003"/>
              <a:gd name="connsiteY451" fmla="*/ 507147 h 6367505"/>
              <a:gd name="connsiteX452" fmla="*/ 2358994 w 7613003"/>
              <a:gd name="connsiteY452" fmla="*/ 521234 h 6367505"/>
              <a:gd name="connsiteX453" fmla="*/ 2330816 w 7613003"/>
              <a:gd name="connsiteY453" fmla="*/ 535321 h 6367505"/>
              <a:gd name="connsiteX454" fmla="*/ 2316729 w 7613003"/>
              <a:gd name="connsiteY454" fmla="*/ 535321 h 6367505"/>
              <a:gd name="connsiteX455" fmla="*/ 2288552 w 7613003"/>
              <a:gd name="connsiteY455" fmla="*/ 563496 h 6367505"/>
              <a:gd name="connsiteX456" fmla="*/ 2274464 w 7613003"/>
              <a:gd name="connsiteY456" fmla="*/ 577583 h 6367505"/>
              <a:gd name="connsiteX457" fmla="*/ 2232199 w 7613003"/>
              <a:gd name="connsiteY457" fmla="*/ 591672 h 6367505"/>
              <a:gd name="connsiteX458" fmla="*/ 2147670 w 7613003"/>
              <a:gd name="connsiteY458" fmla="*/ 619846 h 6367505"/>
              <a:gd name="connsiteX459" fmla="*/ 2133582 w 7613003"/>
              <a:gd name="connsiteY459" fmla="*/ 633934 h 6367505"/>
              <a:gd name="connsiteX460" fmla="*/ 2260376 w 7613003"/>
              <a:gd name="connsiteY460" fmla="*/ 591672 h 6367505"/>
              <a:gd name="connsiteX461" fmla="*/ 2302641 w 7613003"/>
              <a:gd name="connsiteY461" fmla="*/ 577583 h 6367505"/>
              <a:gd name="connsiteX462" fmla="*/ 2316729 w 7613003"/>
              <a:gd name="connsiteY462" fmla="*/ 563496 h 6367505"/>
              <a:gd name="connsiteX463" fmla="*/ 2344905 w 7613003"/>
              <a:gd name="connsiteY463" fmla="*/ 563496 h 6367505"/>
              <a:gd name="connsiteX464" fmla="*/ 2344905 w 7613003"/>
              <a:gd name="connsiteY464" fmla="*/ 549409 h 6367505"/>
              <a:gd name="connsiteX465" fmla="*/ 2387169 w 7613003"/>
              <a:gd name="connsiteY465" fmla="*/ 549409 h 6367505"/>
              <a:gd name="connsiteX466" fmla="*/ 2401258 w 7613003"/>
              <a:gd name="connsiteY466" fmla="*/ 535321 h 6367505"/>
              <a:gd name="connsiteX467" fmla="*/ 2415347 w 7613003"/>
              <a:gd name="connsiteY467" fmla="*/ 535321 h 6367505"/>
              <a:gd name="connsiteX468" fmla="*/ 2429434 w 7613003"/>
              <a:gd name="connsiteY468" fmla="*/ 521234 h 6367505"/>
              <a:gd name="connsiteX469" fmla="*/ 2499875 w 7613003"/>
              <a:gd name="connsiteY469" fmla="*/ 507147 h 6367505"/>
              <a:gd name="connsiteX470" fmla="*/ 2598493 w 7613003"/>
              <a:gd name="connsiteY470" fmla="*/ 478972 h 6367505"/>
              <a:gd name="connsiteX471" fmla="*/ 2640758 w 7613003"/>
              <a:gd name="connsiteY471" fmla="*/ 464885 h 6367505"/>
              <a:gd name="connsiteX472" fmla="*/ 2626670 w 7613003"/>
              <a:gd name="connsiteY472" fmla="*/ 478972 h 6367505"/>
              <a:gd name="connsiteX473" fmla="*/ 2640758 w 7613003"/>
              <a:gd name="connsiteY473" fmla="*/ 493059 h 6367505"/>
              <a:gd name="connsiteX474" fmla="*/ 2612581 w 7613003"/>
              <a:gd name="connsiteY474" fmla="*/ 493059 h 6367505"/>
              <a:gd name="connsiteX475" fmla="*/ 2612581 w 7613003"/>
              <a:gd name="connsiteY475" fmla="*/ 507147 h 6367505"/>
              <a:gd name="connsiteX476" fmla="*/ 2640758 w 7613003"/>
              <a:gd name="connsiteY476" fmla="*/ 493059 h 6367505"/>
              <a:gd name="connsiteX477" fmla="*/ 2668934 w 7613003"/>
              <a:gd name="connsiteY477" fmla="*/ 493059 h 6367505"/>
              <a:gd name="connsiteX478" fmla="*/ 2753463 w 7613003"/>
              <a:gd name="connsiteY478" fmla="*/ 464885 h 6367505"/>
              <a:gd name="connsiteX479" fmla="*/ 2964786 w 7613003"/>
              <a:gd name="connsiteY479" fmla="*/ 436710 h 6367505"/>
              <a:gd name="connsiteX480" fmla="*/ 3021139 w 7613003"/>
              <a:gd name="connsiteY480" fmla="*/ 422623 h 6367505"/>
              <a:gd name="connsiteX481" fmla="*/ 3049316 w 7613003"/>
              <a:gd name="connsiteY481" fmla="*/ 422623 h 6367505"/>
              <a:gd name="connsiteX482" fmla="*/ 3061643 w 7613003"/>
              <a:gd name="connsiteY482" fmla="*/ 422623 h 6367505"/>
              <a:gd name="connsiteX483" fmla="*/ 3091581 w 7613003"/>
              <a:gd name="connsiteY483" fmla="*/ 422623 h 6367505"/>
              <a:gd name="connsiteX484" fmla="*/ 3105669 w 7613003"/>
              <a:gd name="connsiteY484" fmla="*/ 422623 h 6367505"/>
              <a:gd name="connsiteX485" fmla="*/ 3049316 w 7613003"/>
              <a:gd name="connsiteY485" fmla="*/ 422623 h 6367505"/>
              <a:gd name="connsiteX486" fmla="*/ 3119756 w 7613003"/>
              <a:gd name="connsiteY486" fmla="*/ 408534 h 6367505"/>
              <a:gd name="connsiteX487" fmla="*/ 3133845 w 7613003"/>
              <a:gd name="connsiteY487" fmla="*/ 408534 h 6367505"/>
              <a:gd name="connsiteX488" fmla="*/ 3133845 w 7613003"/>
              <a:gd name="connsiteY488" fmla="*/ 422623 h 6367505"/>
              <a:gd name="connsiteX489" fmla="*/ 3162022 w 7613003"/>
              <a:gd name="connsiteY489" fmla="*/ 436710 h 6367505"/>
              <a:gd name="connsiteX490" fmla="*/ 3190198 w 7613003"/>
              <a:gd name="connsiteY490" fmla="*/ 436710 h 6367505"/>
              <a:gd name="connsiteX491" fmla="*/ 3232462 w 7613003"/>
              <a:gd name="connsiteY491" fmla="*/ 436710 h 6367505"/>
              <a:gd name="connsiteX492" fmla="*/ 3265923 w 7613003"/>
              <a:gd name="connsiteY492" fmla="*/ 426145 h 6367505"/>
              <a:gd name="connsiteX493" fmla="*/ 3286474 w 7613003"/>
              <a:gd name="connsiteY493" fmla="*/ 435630 h 6367505"/>
              <a:gd name="connsiteX494" fmla="*/ 3319619 w 7613003"/>
              <a:gd name="connsiteY494" fmla="*/ 410296 h 6367505"/>
              <a:gd name="connsiteX495" fmla="*/ 3372450 w 7613003"/>
              <a:gd name="connsiteY495" fmla="*/ 366272 h 6367505"/>
              <a:gd name="connsiteX496" fmla="*/ 3414714 w 7613003"/>
              <a:gd name="connsiteY496" fmla="*/ 338098 h 6367505"/>
              <a:gd name="connsiteX497" fmla="*/ 3442891 w 7613003"/>
              <a:gd name="connsiteY497" fmla="*/ 338098 h 6367505"/>
              <a:gd name="connsiteX498" fmla="*/ 3485156 w 7613003"/>
              <a:gd name="connsiteY498" fmla="*/ 324010 h 6367505"/>
              <a:gd name="connsiteX499" fmla="*/ 3513002 w 7613003"/>
              <a:gd name="connsiteY499" fmla="*/ 305116 h 6367505"/>
              <a:gd name="connsiteX500" fmla="*/ 3668303 w 7613003"/>
              <a:gd name="connsiteY500" fmla="*/ 267661 h 6367505"/>
              <a:gd name="connsiteX501" fmla="*/ 3611950 w 7613003"/>
              <a:gd name="connsiteY501" fmla="*/ 295836 h 6367505"/>
              <a:gd name="connsiteX502" fmla="*/ 3583773 w 7613003"/>
              <a:gd name="connsiteY502" fmla="*/ 324010 h 6367505"/>
              <a:gd name="connsiteX503" fmla="*/ 3541509 w 7613003"/>
              <a:gd name="connsiteY503" fmla="*/ 338098 h 6367505"/>
              <a:gd name="connsiteX504" fmla="*/ 3471067 w 7613003"/>
              <a:gd name="connsiteY504" fmla="*/ 366272 h 6367505"/>
              <a:gd name="connsiteX505" fmla="*/ 3414714 w 7613003"/>
              <a:gd name="connsiteY505" fmla="*/ 394447 h 6367505"/>
              <a:gd name="connsiteX506" fmla="*/ 3386538 w 7613003"/>
              <a:gd name="connsiteY506" fmla="*/ 408534 h 6367505"/>
              <a:gd name="connsiteX507" fmla="*/ 3344274 w 7613003"/>
              <a:gd name="connsiteY507" fmla="*/ 436710 h 6367505"/>
              <a:gd name="connsiteX508" fmla="*/ 3330185 w 7613003"/>
              <a:gd name="connsiteY508" fmla="*/ 450798 h 6367505"/>
              <a:gd name="connsiteX509" fmla="*/ 3326170 w 7613003"/>
              <a:gd name="connsiteY509" fmla="*/ 452257 h 6367505"/>
              <a:gd name="connsiteX510" fmla="*/ 3361765 w 7613003"/>
              <a:gd name="connsiteY510" fmla="*/ 457920 h 6367505"/>
              <a:gd name="connsiteX511" fmla="*/ 3414714 w 7613003"/>
              <a:gd name="connsiteY511" fmla="*/ 422623 h 6367505"/>
              <a:gd name="connsiteX512" fmla="*/ 3456980 w 7613003"/>
              <a:gd name="connsiteY512" fmla="*/ 394447 h 6367505"/>
              <a:gd name="connsiteX513" fmla="*/ 3541509 w 7613003"/>
              <a:gd name="connsiteY513" fmla="*/ 352185 h 6367505"/>
              <a:gd name="connsiteX514" fmla="*/ 3555597 w 7613003"/>
              <a:gd name="connsiteY514" fmla="*/ 352185 h 6367505"/>
              <a:gd name="connsiteX515" fmla="*/ 3569684 w 7613003"/>
              <a:gd name="connsiteY515" fmla="*/ 338098 h 6367505"/>
              <a:gd name="connsiteX516" fmla="*/ 3597862 w 7613003"/>
              <a:gd name="connsiteY516" fmla="*/ 324010 h 6367505"/>
              <a:gd name="connsiteX517" fmla="*/ 3611950 w 7613003"/>
              <a:gd name="connsiteY517" fmla="*/ 309923 h 6367505"/>
              <a:gd name="connsiteX518" fmla="*/ 3611950 w 7613003"/>
              <a:gd name="connsiteY518" fmla="*/ 324010 h 6367505"/>
              <a:gd name="connsiteX519" fmla="*/ 3597862 w 7613003"/>
              <a:gd name="connsiteY519" fmla="*/ 338098 h 6367505"/>
              <a:gd name="connsiteX520" fmla="*/ 3569684 w 7613003"/>
              <a:gd name="connsiteY520" fmla="*/ 366272 h 6367505"/>
              <a:gd name="connsiteX521" fmla="*/ 3527421 w 7613003"/>
              <a:gd name="connsiteY521" fmla="*/ 380360 h 6367505"/>
              <a:gd name="connsiteX522" fmla="*/ 3527420 w 7613003"/>
              <a:gd name="connsiteY522" fmla="*/ 380360 h 6367505"/>
              <a:gd name="connsiteX523" fmla="*/ 3527419 w 7613003"/>
              <a:gd name="connsiteY523" fmla="*/ 380360 h 6367505"/>
              <a:gd name="connsiteX524" fmla="*/ 3485156 w 7613003"/>
              <a:gd name="connsiteY524" fmla="*/ 394447 h 6367505"/>
              <a:gd name="connsiteX525" fmla="*/ 3428803 w 7613003"/>
              <a:gd name="connsiteY525" fmla="*/ 422623 h 6367505"/>
              <a:gd name="connsiteX526" fmla="*/ 3428803 w 7613003"/>
              <a:gd name="connsiteY526" fmla="*/ 436710 h 6367505"/>
              <a:gd name="connsiteX527" fmla="*/ 3485156 w 7613003"/>
              <a:gd name="connsiteY527" fmla="*/ 408534 h 6367505"/>
              <a:gd name="connsiteX528" fmla="*/ 3506288 w 7613003"/>
              <a:gd name="connsiteY528" fmla="*/ 394447 h 6367505"/>
              <a:gd name="connsiteX529" fmla="*/ 3527419 w 7613003"/>
              <a:gd name="connsiteY529" fmla="*/ 380360 h 6367505"/>
              <a:gd name="connsiteX530" fmla="*/ 3527421 w 7613003"/>
              <a:gd name="connsiteY530" fmla="*/ 380360 h 6367505"/>
              <a:gd name="connsiteX531" fmla="*/ 3534464 w 7613003"/>
              <a:gd name="connsiteY531" fmla="*/ 380360 h 6367505"/>
              <a:gd name="connsiteX532" fmla="*/ 3541509 w 7613003"/>
              <a:gd name="connsiteY532" fmla="*/ 380360 h 6367505"/>
              <a:gd name="connsiteX533" fmla="*/ 3583773 w 7613003"/>
              <a:gd name="connsiteY533" fmla="*/ 366272 h 6367505"/>
              <a:gd name="connsiteX534" fmla="*/ 3485156 w 7613003"/>
              <a:gd name="connsiteY534" fmla="*/ 422623 h 6367505"/>
              <a:gd name="connsiteX535" fmla="*/ 3435627 w 7613003"/>
              <a:gd name="connsiteY535" fmla="*/ 448376 h 6367505"/>
              <a:gd name="connsiteX536" fmla="*/ 3416316 w 7613003"/>
              <a:gd name="connsiteY536" fmla="*/ 463620 h 6367505"/>
              <a:gd name="connsiteX537" fmla="*/ 3471963 w 7613003"/>
              <a:gd name="connsiteY537" fmla="*/ 464885 h 6367505"/>
              <a:gd name="connsiteX538" fmla="*/ 3500139 w 7613003"/>
              <a:gd name="connsiteY538" fmla="*/ 464885 h 6367505"/>
              <a:gd name="connsiteX539" fmla="*/ 3514227 w 7613003"/>
              <a:gd name="connsiteY539" fmla="*/ 464885 h 6367505"/>
              <a:gd name="connsiteX540" fmla="*/ 3554731 w 7613003"/>
              <a:gd name="connsiteY540" fmla="*/ 464885 h 6367505"/>
              <a:gd name="connsiteX541" fmla="*/ 3555597 w 7613003"/>
              <a:gd name="connsiteY541" fmla="*/ 464885 h 6367505"/>
              <a:gd name="connsiteX542" fmla="*/ 3583773 w 7613003"/>
              <a:gd name="connsiteY542" fmla="*/ 450798 h 6367505"/>
              <a:gd name="connsiteX543" fmla="*/ 3626037 w 7613003"/>
              <a:gd name="connsiteY543" fmla="*/ 436710 h 6367505"/>
              <a:gd name="connsiteX544" fmla="*/ 3682390 w 7613003"/>
              <a:gd name="connsiteY544" fmla="*/ 408534 h 6367505"/>
              <a:gd name="connsiteX545" fmla="*/ 3724655 w 7613003"/>
              <a:gd name="connsiteY545" fmla="*/ 380360 h 6367505"/>
              <a:gd name="connsiteX546" fmla="*/ 3766920 w 7613003"/>
              <a:gd name="connsiteY546" fmla="*/ 366272 h 6367505"/>
              <a:gd name="connsiteX547" fmla="*/ 3823273 w 7613003"/>
              <a:gd name="connsiteY547" fmla="*/ 338098 h 6367505"/>
              <a:gd name="connsiteX548" fmla="*/ 3823273 w 7613003"/>
              <a:gd name="connsiteY548" fmla="*/ 352185 h 6367505"/>
              <a:gd name="connsiteX549" fmla="*/ 3809185 w 7613003"/>
              <a:gd name="connsiteY549" fmla="*/ 352185 h 6367505"/>
              <a:gd name="connsiteX550" fmla="*/ 3809185 w 7613003"/>
              <a:gd name="connsiteY550" fmla="*/ 366272 h 6367505"/>
              <a:gd name="connsiteX551" fmla="*/ 3781008 w 7613003"/>
              <a:gd name="connsiteY551" fmla="*/ 380360 h 6367505"/>
              <a:gd name="connsiteX552" fmla="*/ 3795096 w 7613003"/>
              <a:gd name="connsiteY552" fmla="*/ 380360 h 6367505"/>
              <a:gd name="connsiteX553" fmla="*/ 3907802 w 7613003"/>
              <a:gd name="connsiteY553" fmla="*/ 338098 h 6367505"/>
              <a:gd name="connsiteX554" fmla="*/ 3978244 w 7613003"/>
              <a:gd name="connsiteY554" fmla="*/ 324010 h 6367505"/>
              <a:gd name="connsiteX555" fmla="*/ 3999855 w 7613003"/>
              <a:gd name="connsiteY555" fmla="*/ 309154 h 6367505"/>
              <a:gd name="connsiteX556" fmla="*/ 3972094 w 7613003"/>
              <a:gd name="connsiteY556" fmla="*/ 308162 h 6367505"/>
              <a:gd name="connsiteX557" fmla="*/ 3922785 w 7613003"/>
              <a:gd name="connsiteY557" fmla="*/ 295836 h 6367505"/>
              <a:gd name="connsiteX558" fmla="*/ 3908697 w 7613003"/>
              <a:gd name="connsiteY558" fmla="*/ 295836 h 6367505"/>
              <a:gd name="connsiteX559" fmla="*/ 3880521 w 7613003"/>
              <a:gd name="connsiteY559" fmla="*/ 295836 h 6367505"/>
              <a:gd name="connsiteX560" fmla="*/ 3824168 w 7613003"/>
              <a:gd name="connsiteY560" fmla="*/ 281749 h 6367505"/>
              <a:gd name="connsiteX561" fmla="*/ 3795992 w 7613003"/>
              <a:gd name="connsiteY561" fmla="*/ 281749 h 6367505"/>
              <a:gd name="connsiteX562" fmla="*/ 3697375 w 7613003"/>
              <a:gd name="connsiteY562" fmla="*/ 281749 h 6367505"/>
              <a:gd name="connsiteX563" fmla="*/ 3669198 w 7613003"/>
              <a:gd name="connsiteY563" fmla="*/ 267661 h 6367505"/>
              <a:gd name="connsiteX564" fmla="*/ 3331081 w 7613003"/>
              <a:gd name="connsiteY564" fmla="*/ 267661 h 6367505"/>
              <a:gd name="connsiteX565" fmla="*/ 3274728 w 7613003"/>
              <a:gd name="connsiteY565" fmla="*/ 281749 h 6367505"/>
              <a:gd name="connsiteX566" fmla="*/ 3218375 w 7613003"/>
              <a:gd name="connsiteY566" fmla="*/ 281749 h 6367505"/>
              <a:gd name="connsiteX567" fmla="*/ 3204287 w 7613003"/>
              <a:gd name="connsiteY567" fmla="*/ 281749 h 6367505"/>
              <a:gd name="connsiteX568" fmla="*/ 3190198 w 7613003"/>
              <a:gd name="connsiteY568" fmla="*/ 281749 h 6367505"/>
              <a:gd name="connsiteX569" fmla="*/ 3190198 w 7613003"/>
              <a:gd name="connsiteY569" fmla="*/ 295836 h 6367505"/>
              <a:gd name="connsiteX570" fmla="*/ 3162022 w 7613003"/>
              <a:gd name="connsiteY570" fmla="*/ 295836 h 6367505"/>
              <a:gd name="connsiteX571" fmla="*/ 3091581 w 7613003"/>
              <a:gd name="connsiteY571" fmla="*/ 295836 h 6367505"/>
              <a:gd name="connsiteX572" fmla="*/ 3007052 w 7613003"/>
              <a:gd name="connsiteY572" fmla="*/ 295836 h 6367505"/>
              <a:gd name="connsiteX573" fmla="*/ 3007052 w 7613003"/>
              <a:gd name="connsiteY573" fmla="*/ 309923 h 6367505"/>
              <a:gd name="connsiteX574" fmla="*/ 3021139 w 7613003"/>
              <a:gd name="connsiteY574" fmla="*/ 309923 h 6367505"/>
              <a:gd name="connsiteX575" fmla="*/ 3077492 w 7613003"/>
              <a:gd name="connsiteY575" fmla="*/ 309923 h 6367505"/>
              <a:gd name="connsiteX576" fmla="*/ 3133845 w 7613003"/>
              <a:gd name="connsiteY576" fmla="*/ 309923 h 6367505"/>
              <a:gd name="connsiteX577" fmla="*/ 3147934 w 7613003"/>
              <a:gd name="connsiteY577" fmla="*/ 309923 h 6367505"/>
              <a:gd name="connsiteX578" fmla="*/ 3232462 w 7613003"/>
              <a:gd name="connsiteY578" fmla="*/ 295836 h 6367505"/>
              <a:gd name="connsiteX579" fmla="*/ 3274728 w 7613003"/>
              <a:gd name="connsiteY579" fmla="*/ 295836 h 6367505"/>
              <a:gd name="connsiteX580" fmla="*/ 3302904 w 7613003"/>
              <a:gd name="connsiteY580" fmla="*/ 295836 h 6367505"/>
              <a:gd name="connsiteX581" fmla="*/ 3345168 w 7613003"/>
              <a:gd name="connsiteY581" fmla="*/ 295836 h 6367505"/>
              <a:gd name="connsiteX582" fmla="*/ 3415610 w 7613003"/>
              <a:gd name="connsiteY582" fmla="*/ 295836 h 6367505"/>
              <a:gd name="connsiteX583" fmla="*/ 3490894 w 7613003"/>
              <a:gd name="connsiteY583" fmla="*/ 289893 h 6367505"/>
              <a:gd name="connsiteX584" fmla="*/ 3526990 w 7613003"/>
              <a:gd name="connsiteY584" fmla="*/ 295625 h 6367505"/>
              <a:gd name="connsiteX585" fmla="*/ 3534465 w 7613003"/>
              <a:gd name="connsiteY585" fmla="*/ 290553 h 6367505"/>
              <a:gd name="connsiteX586" fmla="*/ 3583773 w 7613003"/>
              <a:gd name="connsiteY586" fmla="*/ 267661 h 6367505"/>
              <a:gd name="connsiteX587" fmla="*/ 3579385 w 7613003"/>
              <a:gd name="connsiteY587" fmla="*/ 267661 h 6367505"/>
              <a:gd name="connsiteX588" fmla="*/ 3570580 w 7613003"/>
              <a:gd name="connsiteY588" fmla="*/ 267661 h 6367505"/>
              <a:gd name="connsiteX589" fmla="*/ 3500139 w 7613003"/>
              <a:gd name="connsiteY589" fmla="*/ 267661 h 6367505"/>
              <a:gd name="connsiteX590" fmla="*/ 3471963 w 7613003"/>
              <a:gd name="connsiteY590" fmla="*/ 267661 h 6367505"/>
              <a:gd name="connsiteX591" fmla="*/ 3457874 w 7613003"/>
              <a:gd name="connsiteY591" fmla="*/ 267661 h 6367505"/>
              <a:gd name="connsiteX592" fmla="*/ 3387433 w 7613003"/>
              <a:gd name="connsiteY592" fmla="*/ 281749 h 6367505"/>
              <a:gd name="connsiteX593" fmla="*/ 3345168 w 7613003"/>
              <a:gd name="connsiteY593" fmla="*/ 267661 h 6367505"/>
              <a:gd name="connsiteX594" fmla="*/ 3331081 w 7613003"/>
              <a:gd name="connsiteY594" fmla="*/ 267661 h 6367505"/>
              <a:gd name="connsiteX595" fmla="*/ 3686218 w 7613003"/>
              <a:gd name="connsiteY595" fmla="*/ 258704 h 6367505"/>
              <a:gd name="connsiteX596" fmla="*/ 3675744 w 7613003"/>
              <a:gd name="connsiteY596" fmla="*/ 263941 h 6367505"/>
              <a:gd name="connsiteX597" fmla="*/ 3683286 w 7613003"/>
              <a:gd name="connsiteY597" fmla="*/ 267661 h 6367505"/>
              <a:gd name="connsiteX598" fmla="*/ 3697375 w 7613003"/>
              <a:gd name="connsiteY598" fmla="*/ 267661 h 6367505"/>
              <a:gd name="connsiteX599" fmla="*/ 3690330 w 7613003"/>
              <a:gd name="connsiteY599" fmla="*/ 265900 h 6367505"/>
              <a:gd name="connsiteX600" fmla="*/ 2781640 w 7613003"/>
              <a:gd name="connsiteY600" fmla="*/ 0 h 6367505"/>
              <a:gd name="connsiteX601" fmla="*/ 2781640 w 7613003"/>
              <a:gd name="connsiteY601" fmla="*/ 14087 h 6367505"/>
              <a:gd name="connsiteX602" fmla="*/ 2767551 w 7613003"/>
              <a:gd name="connsiteY602" fmla="*/ 14087 h 6367505"/>
              <a:gd name="connsiteX603" fmla="*/ 2739374 w 7613003"/>
              <a:gd name="connsiteY603" fmla="*/ 28175 h 6367505"/>
              <a:gd name="connsiteX604" fmla="*/ 2725287 w 7613003"/>
              <a:gd name="connsiteY604" fmla="*/ 28175 h 6367505"/>
              <a:gd name="connsiteX605" fmla="*/ 2612581 w 7613003"/>
              <a:gd name="connsiteY605" fmla="*/ 70438 h 6367505"/>
              <a:gd name="connsiteX606" fmla="*/ 2542140 w 7613003"/>
              <a:gd name="connsiteY606" fmla="*/ 84525 h 6367505"/>
              <a:gd name="connsiteX607" fmla="*/ 2513964 w 7613003"/>
              <a:gd name="connsiteY607" fmla="*/ 98612 h 6367505"/>
              <a:gd name="connsiteX608" fmla="*/ 2387169 w 7613003"/>
              <a:gd name="connsiteY608" fmla="*/ 126787 h 6367505"/>
              <a:gd name="connsiteX609" fmla="*/ 2358994 w 7613003"/>
              <a:gd name="connsiteY609" fmla="*/ 140874 h 6367505"/>
              <a:gd name="connsiteX610" fmla="*/ 2344905 w 7613003"/>
              <a:gd name="connsiteY610" fmla="*/ 140874 h 6367505"/>
              <a:gd name="connsiteX611" fmla="*/ 2302641 w 7613003"/>
              <a:gd name="connsiteY611" fmla="*/ 169049 h 6367505"/>
              <a:gd name="connsiteX612" fmla="*/ 2274464 w 7613003"/>
              <a:gd name="connsiteY612" fmla="*/ 183136 h 6367505"/>
              <a:gd name="connsiteX613" fmla="*/ 2260376 w 7613003"/>
              <a:gd name="connsiteY613" fmla="*/ 183136 h 6367505"/>
              <a:gd name="connsiteX614" fmla="*/ 2175846 w 7613003"/>
              <a:gd name="connsiteY614" fmla="*/ 225398 h 6367505"/>
              <a:gd name="connsiteX615" fmla="*/ 2091317 w 7613003"/>
              <a:gd name="connsiteY615" fmla="*/ 253574 h 6367505"/>
              <a:gd name="connsiteX616" fmla="*/ 2077229 w 7613003"/>
              <a:gd name="connsiteY616" fmla="*/ 253574 h 6367505"/>
              <a:gd name="connsiteX617" fmla="*/ 1992700 w 7613003"/>
              <a:gd name="connsiteY617" fmla="*/ 295836 h 6367505"/>
              <a:gd name="connsiteX618" fmla="*/ 1964523 w 7613003"/>
              <a:gd name="connsiteY618" fmla="*/ 324010 h 6367505"/>
              <a:gd name="connsiteX619" fmla="*/ 1922259 w 7613003"/>
              <a:gd name="connsiteY619" fmla="*/ 338098 h 6367505"/>
              <a:gd name="connsiteX620" fmla="*/ 1851817 w 7613003"/>
              <a:gd name="connsiteY620" fmla="*/ 366272 h 6367505"/>
              <a:gd name="connsiteX621" fmla="*/ 1795464 w 7613003"/>
              <a:gd name="connsiteY621" fmla="*/ 394447 h 6367505"/>
              <a:gd name="connsiteX622" fmla="*/ 1767288 w 7613003"/>
              <a:gd name="connsiteY622" fmla="*/ 408534 h 6367505"/>
              <a:gd name="connsiteX623" fmla="*/ 1725024 w 7613003"/>
              <a:gd name="connsiteY623" fmla="*/ 436710 h 6367505"/>
              <a:gd name="connsiteX624" fmla="*/ 1710935 w 7613003"/>
              <a:gd name="connsiteY624" fmla="*/ 450798 h 6367505"/>
              <a:gd name="connsiteX625" fmla="*/ 1682758 w 7613003"/>
              <a:gd name="connsiteY625" fmla="*/ 464885 h 6367505"/>
              <a:gd name="connsiteX626" fmla="*/ 1668671 w 7613003"/>
              <a:gd name="connsiteY626" fmla="*/ 478972 h 6367505"/>
              <a:gd name="connsiteX627" fmla="*/ 1654582 w 7613003"/>
              <a:gd name="connsiteY627" fmla="*/ 478972 h 6367505"/>
              <a:gd name="connsiteX628" fmla="*/ 1598229 w 7613003"/>
              <a:gd name="connsiteY628" fmla="*/ 535321 h 6367505"/>
              <a:gd name="connsiteX629" fmla="*/ 1485523 w 7613003"/>
              <a:gd name="connsiteY629" fmla="*/ 605759 h 6367505"/>
              <a:gd name="connsiteX630" fmla="*/ 1527788 w 7613003"/>
              <a:gd name="connsiteY630" fmla="*/ 591672 h 6367505"/>
              <a:gd name="connsiteX631" fmla="*/ 1598229 w 7613003"/>
              <a:gd name="connsiteY631" fmla="*/ 535321 h 6367505"/>
              <a:gd name="connsiteX632" fmla="*/ 1668671 w 7613003"/>
              <a:gd name="connsiteY632" fmla="*/ 507147 h 6367505"/>
              <a:gd name="connsiteX633" fmla="*/ 1795464 w 7613003"/>
              <a:gd name="connsiteY633" fmla="*/ 422623 h 6367505"/>
              <a:gd name="connsiteX634" fmla="*/ 1837730 w 7613003"/>
              <a:gd name="connsiteY634" fmla="*/ 394447 h 6367505"/>
              <a:gd name="connsiteX635" fmla="*/ 1922259 w 7613003"/>
              <a:gd name="connsiteY635" fmla="*/ 352185 h 6367505"/>
              <a:gd name="connsiteX636" fmla="*/ 1936347 w 7613003"/>
              <a:gd name="connsiteY636" fmla="*/ 352185 h 6367505"/>
              <a:gd name="connsiteX637" fmla="*/ 1950434 w 7613003"/>
              <a:gd name="connsiteY637" fmla="*/ 338098 h 6367505"/>
              <a:gd name="connsiteX638" fmla="*/ 1978611 w 7613003"/>
              <a:gd name="connsiteY638" fmla="*/ 324010 h 6367505"/>
              <a:gd name="connsiteX639" fmla="*/ 1992700 w 7613003"/>
              <a:gd name="connsiteY639" fmla="*/ 309923 h 6367505"/>
              <a:gd name="connsiteX640" fmla="*/ 1992700 w 7613003"/>
              <a:gd name="connsiteY640" fmla="*/ 324010 h 6367505"/>
              <a:gd name="connsiteX641" fmla="*/ 1978611 w 7613003"/>
              <a:gd name="connsiteY641" fmla="*/ 338098 h 6367505"/>
              <a:gd name="connsiteX642" fmla="*/ 1950434 w 7613003"/>
              <a:gd name="connsiteY642" fmla="*/ 366272 h 6367505"/>
              <a:gd name="connsiteX643" fmla="*/ 1908171 w 7613003"/>
              <a:gd name="connsiteY643" fmla="*/ 380360 h 6367505"/>
              <a:gd name="connsiteX644" fmla="*/ 1908170 w 7613003"/>
              <a:gd name="connsiteY644" fmla="*/ 380360 h 6367505"/>
              <a:gd name="connsiteX645" fmla="*/ 1908169 w 7613003"/>
              <a:gd name="connsiteY645" fmla="*/ 380360 h 6367505"/>
              <a:gd name="connsiteX646" fmla="*/ 1865906 w 7613003"/>
              <a:gd name="connsiteY646" fmla="*/ 394447 h 6367505"/>
              <a:gd name="connsiteX647" fmla="*/ 1809553 w 7613003"/>
              <a:gd name="connsiteY647" fmla="*/ 422623 h 6367505"/>
              <a:gd name="connsiteX648" fmla="*/ 1809553 w 7613003"/>
              <a:gd name="connsiteY648" fmla="*/ 436710 h 6367505"/>
              <a:gd name="connsiteX649" fmla="*/ 1865906 w 7613003"/>
              <a:gd name="connsiteY649" fmla="*/ 408534 h 6367505"/>
              <a:gd name="connsiteX650" fmla="*/ 1887038 w 7613003"/>
              <a:gd name="connsiteY650" fmla="*/ 394447 h 6367505"/>
              <a:gd name="connsiteX651" fmla="*/ 1908169 w 7613003"/>
              <a:gd name="connsiteY651" fmla="*/ 380360 h 6367505"/>
              <a:gd name="connsiteX652" fmla="*/ 1908171 w 7613003"/>
              <a:gd name="connsiteY652" fmla="*/ 380360 h 6367505"/>
              <a:gd name="connsiteX653" fmla="*/ 1915214 w 7613003"/>
              <a:gd name="connsiteY653" fmla="*/ 380360 h 6367505"/>
              <a:gd name="connsiteX654" fmla="*/ 1922259 w 7613003"/>
              <a:gd name="connsiteY654" fmla="*/ 380360 h 6367505"/>
              <a:gd name="connsiteX655" fmla="*/ 1964523 w 7613003"/>
              <a:gd name="connsiteY655" fmla="*/ 366272 h 6367505"/>
              <a:gd name="connsiteX656" fmla="*/ 1865906 w 7613003"/>
              <a:gd name="connsiteY656" fmla="*/ 422623 h 6367505"/>
              <a:gd name="connsiteX657" fmla="*/ 1795464 w 7613003"/>
              <a:gd name="connsiteY657" fmla="*/ 464885 h 6367505"/>
              <a:gd name="connsiteX658" fmla="*/ 1696847 w 7613003"/>
              <a:gd name="connsiteY658" fmla="*/ 535321 h 6367505"/>
              <a:gd name="connsiteX659" fmla="*/ 1626406 w 7613003"/>
              <a:gd name="connsiteY659" fmla="*/ 577583 h 6367505"/>
              <a:gd name="connsiteX660" fmla="*/ 1612318 w 7613003"/>
              <a:gd name="connsiteY660" fmla="*/ 591672 h 6367505"/>
              <a:gd name="connsiteX661" fmla="*/ 1598229 w 7613003"/>
              <a:gd name="connsiteY661" fmla="*/ 591672 h 6367505"/>
              <a:gd name="connsiteX662" fmla="*/ 1555965 w 7613003"/>
              <a:gd name="connsiteY662" fmla="*/ 633934 h 6367505"/>
              <a:gd name="connsiteX663" fmla="*/ 1527788 w 7613003"/>
              <a:gd name="connsiteY663" fmla="*/ 648021 h 6367505"/>
              <a:gd name="connsiteX664" fmla="*/ 1499612 w 7613003"/>
              <a:gd name="connsiteY664" fmla="*/ 676196 h 6367505"/>
              <a:gd name="connsiteX665" fmla="*/ 1457348 w 7613003"/>
              <a:gd name="connsiteY665" fmla="*/ 704370 h 6367505"/>
              <a:gd name="connsiteX666" fmla="*/ 1457348 w 7613003"/>
              <a:gd name="connsiteY666" fmla="*/ 732545 h 6367505"/>
              <a:gd name="connsiteX667" fmla="*/ 1437976 w 7613003"/>
              <a:gd name="connsiteY667" fmla="*/ 741350 h 6367505"/>
              <a:gd name="connsiteX668" fmla="*/ 1432447 w 7613003"/>
              <a:gd name="connsiteY668" fmla="*/ 753512 h 6367505"/>
              <a:gd name="connsiteX669" fmla="*/ 1423888 w 7613003"/>
              <a:gd name="connsiteY669" fmla="*/ 758959 h 6367505"/>
              <a:gd name="connsiteX670" fmla="*/ 1415083 w 7613003"/>
              <a:gd name="connsiteY670" fmla="*/ 760719 h 6367505"/>
              <a:gd name="connsiteX671" fmla="*/ 1429170 w 7613003"/>
              <a:gd name="connsiteY671" fmla="*/ 760719 h 6367505"/>
              <a:gd name="connsiteX672" fmla="*/ 1432447 w 7613003"/>
              <a:gd name="connsiteY672" fmla="*/ 753512 h 6367505"/>
              <a:gd name="connsiteX673" fmla="*/ 1443259 w 7613003"/>
              <a:gd name="connsiteY673" fmla="*/ 746632 h 6367505"/>
              <a:gd name="connsiteX674" fmla="*/ 1471435 w 7613003"/>
              <a:gd name="connsiteY674" fmla="*/ 732545 h 6367505"/>
              <a:gd name="connsiteX675" fmla="*/ 1485523 w 7613003"/>
              <a:gd name="connsiteY675" fmla="*/ 718457 h 6367505"/>
              <a:gd name="connsiteX676" fmla="*/ 1541876 w 7613003"/>
              <a:gd name="connsiteY676" fmla="*/ 676196 h 6367505"/>
              <a:gd name="connsiteX677" fmla="*/ 1570053 w 7613003"/>
              <a:gd name="connsiteY677" fmla="*/ 648021 h 6367505"/>
              <a:gd name="connsiteX678" fmla="*/ 1598229 w 7613003"/>
              <a:gd name="connsiteY678" fmla="*/ 633934 h 6367505"/>
              <a:gd name="connsiteX679" fmla="*/ 1570053 w 7613003"/>
              <a:gd name="connsiteY679" fmla="*/ 662108 h 6367505"/>
              <a:gd name="connsiteX680" fmla="*/ 1541876 w 7613003"/>
              <a:gd name="connsiteY680" fmla="*/ 690283 h 6367505"/>
              <a:gd name="connsiteX681" fmla="*/ 1555965 w 7613003"/>
              <a:gd name="connsiteY681" fmla="*/ 676196 h 6367505"/>
              <a:gd name="connsiteX682" fmla="*/ 1570053 w 7613003"/>
              <a:gd name="connsiteY682" fmla="*/ 676196 h 6367505"/>
              <a:gd name="connsiteX683" fmla="*/ 1598229 w 7613003"/>
              <a:gd name="connsiteY683" fmla="*/ 648021 h 6367505"/>
              <a:gd name="connsiteX684" fmla="*/ 1654582 w 7613003"/>
              <a:gd name="connsiteY684" fmla="*/ 619846 h 6367505"/>
              <a:gd name="connsiteX685" fmla="*/ 1668671 w 7613003"/>
              <a:gd name="connsiteY685" fmla="*/ 605759 h 6367505"/>
              <a:gd name="connsiteX686" fmla="*/ 1696847 w 7613003"/>
              <a:gd name="connsiteY686" fmla="*/ 577583 h 6367505"/>
              <a:gd name="connsiteX687" fmla="*/ 1753200 w 7613003"/>
              <a:gd name="connsiteY687" fmla="*/ 549409 h 6367505"/>
              <a:gd name="connsiteX688" fmla="*/ 1781377 w 7613003"/>
              <a:gd name="connsiteY688" fmla="*/ 535321 h 6367505"/>
              <a:gd name="connsiteX689" fmla="*/ 1837730 w 7613003"/>
              <a:gd name="connsiteY689" fmla="*/ 521234 h 6367505"/>
              <a:gd name="connsiteX690" fmla="*/ 1879994 w 7613003"/>
              <a:gd name="connsiteY690" fmla="*/ 507147 h 6367505"/>
              <a:gd name="connsiteX691" fmla="*/ 1908170 w 7613003"/>
              <a:gd name="connsiteY691" fmla="*/ 493059 h 6367505"/>
              <a:gd name="connsiteX692" fmla="*/ 1936347 w 7613003"/>
              <a:gd name="connsiteY692" fmla="*/ 464885 h 6367505"/>
              <a:gd name="connsiteX693" fmla="*/ 1964523 w 7613003"/>
              <a:gd name="connsiteY693" fmla="*/ 450798 h 6367505"/>
              <a:gd name="connsiteX694" fmla="*/ 2006787 w 7613003"/>
              <a:gd name="connsiteY694" fmla="*/ 436710 h 6367505"/>
              <a:gd name="connsiteX695" fmla="*/ 2063140 w 7613003"/>
              <a:gd name="connsiteY695" fmla="*/ 408534 h 6367505"/>
              <a:gd name="connsiteX696" fmla="*/ 2105405 w 7613003"/>
              <a:gd name="connsiteY696" fmla="*/ 380360 h 6367505"/>
              <a:gd name="connsiteX697" fmla="*/ 2147670 w 7613003"/>
              <a:gd name="connsiteY697" fmla="*/ 366272 h 6367505"/>
              <a:gd name="connsiteX698" fmla="*/ 2204023 w 7613003"/>
              <a:gd name="connsiteY698" fmla="*/ 338098 h 6367505"/>
              <a:gd name="connsiteX699" fmla="*/ 2204023 w 7613003"/>
              <a:gd name="connsiteY699" fmla="*/ 352185 h 6367505"/>
              <a:gd name="connsiteX700" fmla="*/ 2189935 w 7613003"/>
              <a:gd name="connsiteY700" fmla="*/ 352185 h 6367505"/>
              <a:gd name="connsiteX701" fmla="*/ 2189935 w 7613003"/>
              <a:gd name="connsiteY701" fmla="*/ 366272 h 6367505"/>
              <a:gd name="connsiteX702" fmla="*/ 2161758 w 7613003"/>
              <a:gd name="connsiteY702" fmla="*/ 380360 h 6367505"/>
              <a:gd name="connsiteX703" fmla="*/ 2175846 w 7613003"/>
              <a:gd name="connsiteY703" fmla="*/ 380360 h 6367505"/>
              <a:gd name="connsiteX704" fmla="*/ 2288552 w 7613003"/>
              <a:gd name="connsiteY704" fmla="*/ 338098 h 6367505"/>
              <a:gd name="connsiteX705" fmla="*/ 2358994 w 7613003"/>
              <a:gd name="connsiteY705" fmla="*/ 324010 h 6367505"/>
              <a:gd name="connsiteX706" fmla="*/ 2415347 w 7613003"/>
              <a:gd name="connsiteY706" fmla="*/ 295836 h 6367505"/>
              <a:gd name="connsiteX707" fmla="*/ 2528052 w 7613003"/>
              <a:gd name="connsiteY707" fmla="*/ 253574 h 6367505"/>
              <a:gd name="connsiteX708" fmla="*/ 2584406 w 7613003"/>
              <a:gd name="connsiteY708" fmla="*/ 239487 h 6367505"/>
              <a:gd name="connsiteX709" fmla="*/ 2612581 w 7613003"/>
              <a:gd name="connsiteY709" fmla="*/ 239487 h 6367505"/>
              <a:gd name="connsiteX710" fmla="*/ 2640758 w 7613003"/>
              <a:gd name="connsiteY710" fmla="*/ 253574 h 6367505"/>
              <a:gd name="connsiteX711" fmla="*/ 2654846 w 7613003"/>
              <a:gd name="connsiteY711" fmla="*/ 253574 h 6367505"/>
              <a:gd name="connsiteX712" fmla="*/ 2654846 w 7613003"/>
              <a:gd name="connsiteY712" fmla="*/ 281749 h 6367505"/>
              <a:gd name="connsiteX713" fmla="*/ 2598493 w 7613003"/>
              <a:gd name="connsiteY713" fmla="*/ 295836 h 6367505"/>
              <a:gd name="connsiteX714" fmla="*/ 2528052 w 7613003"/>
              <a:gd name="connsiteY714" fmla="*/ 324010 h 6367505"/>
              <a:gd name="connsiteX715" fmla="*/ 2499875 w 7613003"/>
              <a:gd name="connsiteY715" fmla="*/ 338098 h 6367505"/>
              <a:gd name="connsiteX716" fmla="*/ 2471699 w 7613003"/>
              <a:gd name="connsiteY716" fmla="*/ 338098 h 6367505"/>
              <a:gd name="connsiteX717" fmla="*/ 2443523 w 7613003"/>
              <a:gd name="connsiteY717" fmla="*/ 352185 h 6367505"/>
              <a:gd name="connsiteX718" fmla="*/ 2485787 w 7613003"/>
              <a:gd name="connsiteY718" fmla="*/ 352185 h 6367505"/>
              <a:gd name="connsiteX719" fmla="*/ 2387169 w 7613003"/>
              <a:gd name="connsiteY719" fmla="*/ 380360 h 6367505"/>
              <a:gd name="connsiteX720" fmla="*/ 2373081 w 7613003"/>
              <a:gd name="connsiteY720" fmla="*/ 394447 h 6367505"/>
              <a:gd name="connsiteX721" fmla="*/ 2358994 w 7613003"/>
              <a:gd name="connsiteY721" fmla="*/ 394447 h 6367505"/>
              <a:gd name="connsiteX722" fmla="*/ 2344905 w 7613003"/>
              <a:gd name="connsiteY722" fmla="*/ 394447 h 6367505"/>
              <a:gd name="connsiteX723" fmla="*/ 2330816 w 7613003"/>
              <a:gd name="connsiteY723" fmla="*/ 408534 h 6367505"/>
              <a:gd name="connsiteX724" fmla="*/ 2288552 w 7613003"/>
              <a:gd name="connsiteY724" fmla="*/ 422623 h 6367505"/>
              <a:gd name="connsiteX725" fmla="*/ 2344905 w 7613003"/>
              <a:gd name="connsiteY725" fmla="*/ 408534 h 6367505"/>
              <a:gd name="connsiteX726" fmla="*/ 2415347 w 7613003"/>
              <a:gd name="connsiteY726" fmla="*/ 394447 h 6367505"/>
              <a:gd name="connsiteX727" fmla="*/ 2471699 w 7613003"/>
              <a:gd name="connsiteY727" fmla="*/ 380360 h 6367505"/>
              <a:gd name="connsiteX728" fmla="*/ 2485787 w 7613003"/>
              <a:gd name="connsiteY728" fmla="*/ 380360 h 6367505"/>
              <a:gd name="connsiteX729" fmla="*/ 2542140 w 7613003"/>
              <a:gd name="connsiteY729" fmla="*/ 352185 h 6367505"/>
              <a:gd name="connsiteX730" fmla="*/ 2598493 w 7613003"/>
              <a:gd name="connsiteY730" fmla="*/ 338098 h 6367505"/>
              <a:gd name="connsiteX731" fmla="*/ 2654846 w 7613003"/>
              <a:gd name="connsiteY731" fmla="*/ 324010 h 6367505"/>
              <a:gd name="connsiteX732" fmla="*/ 2668934 w 7613003"/>
              <a:gd name="connsiteY732" fmla="*/ 324010 h 6367505"/>
              <a:gd name="connsiteX733" fmla="*/ 2711199 w 7613003"/>
              <a:gd name="connsiteY733" fmla="*/ 309923 h 6367505"/>
              <a:gd name="connsiteX734" fmla="*/ 2725287 w 7613003"/>
              <a:gd name="connsiteY734" fmla="*/ 309923 h 6367505"/>
              <a:gd name="connsiteX735" fmla="*/ 2739374 w 7613003"/>
              <a:gd name="connsiteY735" fmla="*/ 309923 h 6367505"/>
              <a:gd name="connsiteX736" fmla="*/ 2753463 w 7613003"/>
              <a:gd name="connsiteY736" fmla="*/ 295836 h 6367505"/>
              <a:gd name="connsiteX737" fmla="*/ 2866169 w 7613003"/>
              <a:gd name="connsiteY737" fmla="*/ 281749 h 6367505"/>
              <a:gd name="connsiteX738" fmla="*/ 2922522 w 7613003"/>
              <a:gd name="connsiteY738" fmla="*/ 281749 h 6367505"/>
              <a:gd name="connsiteX739" fmla="*/ 2922522 w 7613003"/>
              <a:gd name="connsiteY739" fmla="*/ 267661 h 6367505"/>
              <a:gd name="connsiteX740" fmla="*/ 2936611 w 7613003"/>
              <a:gd name="connsiteY740" fmla="*/ 267661 h 6367505"/>
              <a:gd name="connsiteX741" fmla="*/ 2964786 w 7613003"/>
              <a:gd name="connsiteY741" fmla="*/ 267661 h 6367505"/>
              <a:gd name="connsiteX742" fmla="*/ 3007052 w 7613003"/>
              <a:gd name="connsiteY742" fmla="*/ 267661 h 6367505"/>
              <a:gd name="connsiteX743" fmla="*/ 3035228 w 7613003"/>
              <a:gd name="connsiteY743" fmla="*/ 253574 h 6367505"/>
              <a:gd name="connsiteX744" fmla="*/ 3147934 w 7613003"/>
              <a:gd name="connsiteY744" fmla="*/ 253574 h 6367505"/>
              <a:gd name="connsiteX745" fmla="*/ 3147934 w 7613003"/>
              <a:gd name="connsiteY745" fmla="*/ 239487 h 6367505"/>
              <a:gd name="connsiteX746" fmla="*/ 3190198 w 7613003"/>
              <a:gd name="connsiteY746" fmla="*/ 239487 h 6367505"/>
              <a:gd name="connsiteX747" fmla="*/ 3204287 w 7613003"/>
              <a:gd name="connsiteY747" fmla="*/ 239487 h 6367505"/>
              <a:gd name="connsiteX748" fmla="*/ 3176110 w 7613003"/>
              <a:gd name="connsiteY748" fmla="*/ 253574 h 6367505"/>
              <a:gd name="connsiteX749" fmla="*/ 3188437 w 7613003"/>
              <a:gd name="connsiteY749" fmla="*/ 253574 h 6367505"/>
              <a:gd name="connsiteX750" fmla="*/ 3204287 w 7613003"/>
              <a:gd name="connsiteY750" fmla="*/ 253574 h 6367505"/>
              <a:gd name="connsiteX751" fmla="*/ 3218375 w 7613003"/>
              <a:gd name="connsiteY751" fmla="*/ 253574 h 6367505"/>
              <a:gd name="connsiteX752" fmla="*/ 3232462 w 7613003"/>
              <a:gd name="connsiteY752" fmla="*/ 253574 h 6367505"/>
              <a:gd name="connsiteX753" fmla="*/ 3241268 w 7613003"/>
              <a:gd name="connsiteY753" fmla="*/ 253574 h 6367505"/>
              <a:gd name="connsiteX754" fmla="*/ 3260639 w 7613003"/>
              <a:gd name="connsiteY754" fmla="*/ 253574 h 6367505"/>
              <a:gd name="connsiteX755" fmla="*/ 3331081 w 7613003"/>
              <a:gd name="connsiteY755" fmla="*/ 239487 h 6367505"/>
              <a:gd name="connsiteX756" fmla="*/ 3338125 w 7613003"/>
              <a:gd name="connsiteY756" fmla="*/ 239487 h 6367505"/>
              <a:gd name="connsiteX757" fmla="*/ 3339445 w 7613003"/>
              <a:gd name="connsiteY757" fmla="*/ 239487 h 6367505"/>
              <a:gd name="connsiteX758" fmla="*/ 3341646 w 7613003"/>
              <a:gd name="connsiteY758" fmla="*/ 239487 h 6367505"/>
              <a:gd name="connsiteX759" fmla="*/ 3345168 w 7613003"/>
              <a:gd name="connsiteY759" fmla="*/ 239487 h 6367505"/>
              <a:gd name="connsiteX760" fmla="*/ 3359257 w 7613003"/>
              <a:gd name="connsiteY760" fmla="*/ 239487 h 6367505"/>
              <a:gd name="connsiteX761" fmla="*/ 3373345 w 7613003"/>
              <a:gd name="connsiteY761" fmla="*/ 239487 h 6367505"/>
              <a:gd name="connsiteX762" fmla="*/ 3373345 w 7613003"/>
              <a:gd name="connsiteY762" fmla="*/ 253574 h 6367505"/>
              <a:gd name="connsiteX763" fmla="*/ 3401521 w 7613003"/>
              <a:gd name="connsiteY763" fmla="*/ 253574 h 6367505"/>
              <a:gd name="connsiteX764" fmla="*/ 3406805 w 7613003"/>
              <a:gd name="connsiteY764" fmla="*/ 253574 h 6367505"/>
              <a:gd name="connsiteX765" fmla="*/ 3420893 w 7613003"/>
              <a:gd name="connsiteY765" fmla="*/ 253574 h 6367505"/>
              <a:gd name="connsiteX766" fmla="*/ 3429699 w 7613003"/>
              <a:gd name="connsiteY766" fmla="*/ 253574 h 6367505"/>
              <a:gd name="connsiteX767" fmla="*/ 3431239 w 7613003"/>
              <a:gd name="connsiteY767" fmla="*/ 253574 h 6367505"/>
              <a:gd name="connsiteX768" fmla="*/ 3457874 w 7613003"/>
              <a:gd name="connsiteY768" fmla="*/ 253574 h 6367505"/>
              <a:gd name="connsiteX769" fmla="*/ 3486050 w 7613003"/>
              <a:gd name="connsiteY769" fmla="*/ 253574 h 6367505"/>
              <a:gd name="connsiteX770" fmla="*/ 3514227 w 7613003"/>
              <a:gd name="connsiteY770" fmla="*/ 253574 h 6367505"/>
              <a:gd name="connsiteX771" fmla="*/ 3542404 w 7613003"/>
              <a:gd name="connsiteY771" fmla="*/ 253574 h 6367505"/>
              <a:gd name="connsiteX772" fmla="*/ 3556492 w 7613003"/>
              <a:gd name="connsiteY772" fmla="*/ 239487 h 6367505"/>
              <a:gd name="connsiteX773" fmla="*/ 3584669 w 7613003"/>
              <a:gd name="connsiteY773" fmla="*/ 253574 h 6367505"/>
              <a:gd name="connsiteX774" fmla="*/ 3598756 w 7613003"/>
              <a:gd name="connsiteY774" fmla="*/ 253574 h 6367505"/>
              <a:gd name="connsiteX775" fmla="*/ 3600517 w 7613003"/>
              <a:gd name="connsiteY775" fmla="*/ 253574 h 6367505"/>
              <a:gd name="connsiteX776" fmla="*/ 3611950 w 7613003"/>
              <a:gd name="connsiteY776" fmla="*/ 253574 h 6367505"/>
              <a:gd name="connsiteX777" fmla="*/ 3654214 w 7613003"/>
              <a:gd name="connsiteY777" fmla="*/ 225398 h 6367505"/>
              <a:gd name="connsiteX778" fmla="*/ 3710567 w 7613003"/>
              <a:gd name="connsiteY778" fmla="*/ 197224 h 6367505"/>
              <a:gd name="connsiteX779" fmla="*/ 3851449 w 7613003"/>
              <a:gd name="connsiteY779" fmla="*/ 140874 h 6367505"/>
              <a:gd name="connsiteX780" fmla="*/ 3935979 w 7613003"/>
              <a:gd name="connsiteY780" fmla="*/ 112700 h 6367505"/>
              <a:gd name="connsiteX781" fmla="*/ 4034596 w 7613003"/>
              <a:gd name="connsiteY781" fmla="*/ 84525 h 6367505"/>
              <a:gd name="connsiteX782" fmla="*/ 4048684 w 7613003"/>
              <a:gd name="connsiteY782" fmla="*/ 70438 h 6367505"/>
              <a:gd name="connsiteX783" fmla="*/ 4076861 w 7613003"/>
              <a:gd name="connsiteY783" fmla="*/ 70438 h 6367505"/>
              <a:gd name="connsiteX784" fmla="*/ 4288184 w 7613003"/>
              <a:gd name="connsiteY784" fmla="*/ 14087 h 6367505"/>
              <a:gd name="connsiteX785" fmla="*/ 4330449 w 7613003"/>
              <a:gd name="connsiteY785" fmla="*/ 14087 h 6367505"/>
              <a:gd name="connsiteX786" fmla="*/ 4400890 w 7613003"/>
              <a:gd name="connsiteY786" fmla="*/ 0 h 6367505"/>
              <a:gd name="connsiteX787" fmla="*/ 4400890 w 7613003"/>
              <a:gd name="connsiteY787" fmla="*/ 14087 h 6367505"/>
              <a:gd name="connsiteX788" fmla="*/ 4386801 w 7613003"/>
              <a:gd name="connsiteY788" fmla="*/ 14087 h 6367505"/>
              <a:gd name="connsiteX789" fmla="*/ 4358624 w 7613003"/>
              <a:gd name="connsiteY789" fmla="*/ 28175 h 6367505"/>
              <a:gd name="connsiteX790" fmla="*/ 4344537 w 7613003"/>
              <a:gd name="connsiteY790" fmla="*/ 28175 h 6367505"/>
              <a:gd name="connsiteX791" fmla="*/ 4231831 w 7613003"/>
              <a:gd name="connsiteY791" fmla="*/ 70438 h 6367505"/>
              <a:gd name="connsiteX792" fmla="*/ 4161390 w 7613003"/>
              <a:gd name="connsiteY792" fmla="*/ 84525 h 6367505"/>
              <a:gd name="connsiteX793" fmla="*/ 4133214 w 7613003"/>
              <a:gd name="connsiteY793" fmla="*/ 98612 h 6367505"/>
              <a:gd name="connsiteX794" fmla="*/ 4006419 w 7613003"/>
              <a:gd name="connsiteY794" fmla="*/ 126787 h 6367505"/>
              <a:gd name="connsiteX795" fmla="*/ 3978244 w 7613003"/>
              <a:gd name="connsiteY795" fmla="*/ 140874 h 6367505"/>
              <a:gd name="connsiteX796" fmla="*/ 3964155 w 7613003"/>
              <a:gd name="connsiteY796" fmla="*/ 140874 h 6367505"/>
              <a:gd name="connsiteX797" fmla="*/ 3921891 w 7613003"/>
              <a:gd name="connsiteY797" fmla="*/ 169049 h 6367505"/>
              <a:gd name="connsiteX798" fmla="*/ 3893713 w 7613003"/>
              <a:gd name="connsiteY798" fmla="*/ 183136 h 6367505"/>
              <a:gd name="connsiteX799" fmla="*/ 3879626 w 7613003"/>
              <a:gd name="connsiteY799" fmla="*/ 183136 h 6367505"/>
              <a:gd name="connsiteX800" fmla="*/ 3795096 w 7613003"/>
              <a:gd name="connsiteY800" fmla="*/ 225398 h 6367505"/>
              <a:gd name="connsiteX801" fmla="*/ 3710567 w 7613003"/>
              <a:gd name="connsiteY801" fmla="*/ 253574 h 6367505"/>
              <a:gd name="connsiteX802" fmla="*/ 3696479 w 7613003"/>
              <a:gd name="connsiteY802" fmla="*/ 253574 h 6367505"/>
              <a:gd name="connsiteX803" fmla="*/ 3691453 w 7613003"/>
              <a:gd name="connsiteY803" fmla="*/ 256087 h 6367505"/>
              <a:gd name="connsiteX804" fmla="*/ 3706180 w 7613003"/>
              <a:gd name="connsiteY804" fmla="*/ 260618 h 6367505"/>
              <a:gd name="connsiteX805" fmla="*/ 3739639 w 7613003"/>
              <a:gd name="connsiteY805" fmla="*/ 267661 h 6367505"/>
              <a:gd name="connsiteX806" fmla="*/ 3743161 w 7613003"/>
              <a:gd name="connsiteY806" fmla="*/ 267661 h 6367505"/>
              <a:gd name="connsiteX807" fmla="*/ 3767815 w 7613003"/>
              <a:gd name="connsiteY807" fmla="*/ 267661 h 6367505"/>
              <a:gd name="connsiteX808" fmla="*/ 3908697 w 7613003"/>
              <a:gd name="connsiteY808" fmla="*/ 281749 h 6367505"/>
              <a:gd name="connsiteX809" fmla="*/ 3965050 w 7613003"/>
              <a:gd name="connsiteY809" fmla="*/ 295836 h 6367505"/>
              <a:gd name="connsiteX810" fmla="*/ 4004780 w 7613003"/>
              <a:gd name="connsiteY810" fmla="*/ 305768 h 6367505"/>
              <a:gd name="connsiteX811" fmla="*/ 4006420 w 7613003"/>
              <a:gd name="connsiteY811" fmla="*/ 304641 h 6367505"/>
              <a:gd name="connsiteX812" fmla="*/ 4034596 w 7613003"/>
              <a:gd name="connsiteY812" fmla="*/ 295836 h 6367505"/>
              <a:gd name="connsiteX813" fmla="*/ 4147302 w 7613003"/>
              <a:gd name="connsiteY813" fmla="*/ 253574 h 6367505"/>
              <a:gd name="connsiteX814" fmla="*/ 4203655 w 7613003"/>
              <a:gd name="connsiteY814" fmla="*/ 239487 h 6367505"/>
              <a:gd name="connsiteX815" fmla="*/ 4231831 w 7613003"/>
              <a:gd name="connsiteY815" fmla="*/ 239487 h 6367505"/>
              <a:gd name="connsiteX816" fmla="*/ 4260008 w 7613003"/>
              <a:gd name="connsiteY816" fmla="*/ 253574 h 6367505"/>
              <a:gd name="connsiteX817" fmla="*/ 4274096 w 7613003"/>
              <a:gd name="connsiteY817" fmla="*/ 253574 h 6367505"/>
              <a:gd name="connsiteX818" fmla="*/ 4274096 w 7613003"/>
              <a:gd name="connsiteY818" fmla="*/ 281749 h 6367505"/>
              <a:gd name="connsiteX819" fmla="*/ 4217743 w 7613003"/>
              <a:gd name="connsiteY819" fmla="*/ 295836 h 6367505"/>
              <a:gd name="connsiteX820" fmla="*/ 4147302 w 7613003"/>
              <a:gd name="connsiteY820" fmla="*/ 324010 h 6367505"/>
              <a:gd name="connsiteX821" fmla="*/ 4138497 w 7613003"/>
              <a:gd name="connsiteY821" fmla="*/ 325771 h 6367505"/>
              <a:gd name="connsiteX822" fmla="*/ 4134519 w 7613003"/>
              <a:gd name="connsiteY822" fmla="*/ 328303 h 6367505"/>
              <a:gd name="connsiteX823" fmla="*/ 4176373 w 7613003"/>
              <a:gd name="connsiteY823" fmla="*/ 338098 h 6367505"/>
              <a:gd name="connsiteX824" fmla="*/ 4202128 w 7613003"/>
              <a:gd name="connsiteY824" fmla="*/ 338098 h 6367505"/>
              <a:gd name="connsiteX825" fmla="*/ 4217743 w 7613003"/>
              <a:gd name="connsiteY825" fmla="*/ 338098 h 6367505"/>
              <a:gd name="connsiteX826" fmla="*/ 4274096 w 7613003"/>
              <a:gd name="connsiteY826" fmla="*/ 324010 h 6367505"/>
              <a:gd name="connsiteX827" fmla="*/ 4288184 w 7613003"/>
              <a:gd name="connsiteY827" fmla="*/ 324010 h 6367505"/>
              <a:gd name="connsiteX828" fmla="*/ 4330449 w 7613003"/>
              <a:gd name="connsiteY828" fmla="*/ 309923 h 6367505"/>
              <a:gd name="connsiteX829" fmla="*/ 4344537 w 7613003"/>
              <a:gd name="connsiteY829" fmla="*/ 309923 h 6367505"/>
              <a:gd name="connsiteX830" fmla="*/ 4358624 w 7613003"/>
              <a:gd name="connsiteY830" fmla="*/ 309923 h 6367505"/>
              <a:gd name="connsiteX831" fmla="*/ 4372713 w 7613003"/>
              <a:gd name="connsiteY831" fmla="*/ 295836 h 6367505"/>
              <a:gd name="connsiteX832" fmla="*/ 4485419 w 7613003"/>
              <a:gd name="connsiteY832" fmla="*/ 281749 h 6367505"/>
              <a:gd name="connsiteX833" fmla="*/ 4541772 w 7613003"/>
              <a:gd name="connsiteY833" fmla="*/ 281749 h 6367505"/>
              <a:gd name="connsiteX834" fmla="*/ 4541772 w 7613003"/>
              <a:gd name="connsiteY834" fmla="*/ 267661 h 6367505"/>
              <a:gd name="connsiteX835" fmla="*/ 4555860 w 7613003"/>
              <a:gd name="connsiteY835" fmla="*/ 267661 h 6367505"/>
              <a:gd name="connsiteX836" fmla="*/ 4584036 w 7613003"/>
              <a:gd name="connsiteY836" fmla="*/ 267661 h 6367505"/>
              <a:gd name="connsiteX837" fmla="*/ 4626302 w 7613003"/>
              <a:gd name="connsiteY837" fmla="*/ 267661 h 6367505"/>
              <a:gd name="connsiteX838" fmla="*/ 4654478 w 7613003"/>
              <a:gd name="connsiteY838" fmla="*/ 253574 h 6367505"/>
              <a:gd name="connsiteX839" fmla="*/ 4767184 w 7613003"/>
              <a:gd name="connsiteY839" fmla="*/ 253574 h 6367505"/>
              <a:gd name="connsiteX840" fmla="*/ 4767184 w 7613003"/>
              <a:gd name="connsiteY840" fmla="*/ 239487 h 6367505"/>
              <a:gd name="connsiteX841" fmla="*/ 4809448 w 7613003"/>
              <a:gd name="connsiteY841" fmla="*/ 239487 h 6367505"/>
              <a:gd name="connsiteX842" fmla="*/ 4823537 w 7613003"/>
              <a:gd name="connsiteY842" fmla="*/ 239487 h 6367505"/>
              <a:gd name="connsiteX843" fmla="*/ 4795359 w 7613003"/>
              <a:gd name="connsiteY843" fmla="*/ 253574 h 6367505"/>
              <a:gd name="connsiteX844" fmla="*/ 4807686 w 7613003"/>
              <a:gd name="connsiteY844" fmla="*/ 253574 h 6367505"/>
              <a:gd name="connsiteX845" fmla="*/ 4823537 w 7613003"/>
              <a:gd name="connsiteY845" fmla="*/ 253574 h 6367505"/>
              <a:gd name="connsiteX846" fmla="*/ 4837625 w 7613003"/>
              <a:gd name="connsiteY846" fmla="*/ 253574 h 6367505"/>
              <a:gd name="connsiteX847" fmla="*/ 4851712 w 7613003"/>
              <a:gd name="connsiteY847" fmla="*/ 253574 h 6367505"/>
              <a:gd name="connsiteX848" fmla="*/ 4860518 w 7613003"/>
              <a:gd name="connsiteY848" fmla="*/ 253574 h 6367505"/>
              <a:gd name="connsiteX849" fmla="*/ 4879889 w 7613003"/>
              <a:gd name="connsiteY849" fmla="*/ 253574 h 6367505"/>
              <a:gd name="connsiteX850" fmla="*/ 4950331 w 7613003"/>
              <a:gd name="connsiteY850" fmla="*/ 239487 h 6367505"/>
              <a:gd name="connsiteX851" fmla="*/ 4957375 w 7613003"/>
              <a:gd name="connsiteY851" fmla="*/ 239487 h 6367505"/>
              <a:gd name="connsiteX852" fmla="*/ 4958695 w 7613003"/>
              <a:gd name="connsiteY852" fmla="*/ 239487 h 6367505"/>
              <a:gd name="connsiteX853" fmla="*/ 4960896 w 7613003"/>
              <a:gd name="connsiteY853" fmla="*/ 239487 h 6367505"/>
              <a:gd name="connsiteX854" fmla="*/ 4964418 w 7613003"/>
              <a:gd name="connsiteY854" fmla="*/ 239487 h 6367505"/>
              <a:gd name="connsiteX855" fmla="*/ 4978507 w 7613003"/>
              <a:gd name="connsiteY855" fmla="*/ 239487 h 6367505"/>
              <a:gd name="connsiteX856" fmla="*/ 4992595 w 7613003"/>
              <a:gd name="connsiteY856" fmla="*/ 239487 h 6367505"/>
              <a:gd name="connsiteX857" fmla="*/ 4992595 w 7613003"/>
              <a:gd name="connsiteY857" fmla="*/ 253574 h 6367505"/>
              <a:gd name="connsiteX858" fmla="*/ 5020771 w 7613003"/>
              <a:gd name="connsiteY858" fmla="*/ 253574 h 6367505"/>
              <a:gd name="connsiteX859" fmla="*/ 5026055 w 7613003"/>
              <a:gd name="connsiteY859" fmla="*/ 253574 h 6367505"/>
              <a:gd name="connsiteX860" fmla="*/ 5040143 w 7613003"/>
              <a:gd name="connsiteY860" fmla="*/ 253574 h 6367505"/>
              <a:gd name="connsiteX861" fmla="*/ 5048948 w 7613003"/>
              <a:gd name="connsiteY861" fmla="*/ 253574 h 6367505"/>
              <a:gd name="connsiteX862" fmla="*/ 5050489 w 7613003"/>
              <a:gd name="connsiteY862" fmla="*/ 253574 h 6367505"/>
              <a:gd name="connsiteX863" fmla="*/ 5077124 w 7613003"/>
              <a:gd name="connsiteY863" fmla="*/ 253574 h 6367505"/>
              <a:gd name="connsiteX864" fmla="*/ 5105300 w 7613003"/>
              <a:gd name="connsiteY864" fmla="*/ 253574 h 6367505"/>
              <a:gd name="connsiteX865" fmla="*/ 5133477 w 7613003"/>
              <a:gd name="connsiteY865" fmla="*/ 253574 h 6367505"/>
              <a:gd name="connsiteX866" fmla="*/ 5161654 w 7613003"/>
              <a:gd name="connsiteY866" fmla="*/ 253574 h 6367505"/>
              <a:gd name="connsiteX867" fmla="*/ 5175742 w 7613003"/>
              <a:gd name="connsiteY867" fmla="*/ 239487 h 6367505"/>
              <a:gd name="connsiteX868" fmla="*/ 5203919 w 7613003"/>
              <a:gd name="connsiteY868" fmla="*/ 253574 h 6367505"/>
              <a:gd name="connsiteX869" fmla="*/ 5218006 w 7613003"/>
              <a:gd name="connsiteY869" fmla="*/ 253574 h 6367505"/>
              <a:gd name="connsiteX870" fmla="*/ 5232094 w 7613003"/>
              <a:gd name="connsiteY870" fmla="*/ 253574 h 6367505"/>
              <a:gd name="connsiteX871" fmla="*/ 5246183 w 7613003"/>
              <a:gd name="connsiteY871" fmla="*/ 253574 h 6367505"/>
              <a:gd name="connsiteX872" fmla="*/ 5260270 w 7613003"/>
              <a:gd name="connsiteY872" fmla="*/ 253574 h 6367505"/>
              <a:gd name="connsiteX873" fmla="*/ 5302536 w 7613003"/>
              <a:gd name="connsiteY873" fmla="*/ 267661 h 6367505"/>
              <a:gd name="connsiteX874" fmla="*/ 5316625 w 7613003"/>
              <a:gd name="connsiteY874" fmla="*/ 267661 h 6367505"/>
              <a:gd name="connsiteX875" fmla="*/ 5302536 w 7613003"/>
              <a:gd name="connsiteY875" fmla="*/ 253574 h 6367505"/>
              <a:gd name="connsiteX876" fmla="*/ 5358889 w 7613003"/>
              <a:gd name="connsiteY876" fmla="*/ 267661 h 6367505"/>
              <a:gd name="connsiteX877" fmla="*/ 5362410 w 7613003"/>
              <a:gd name="connsiteY877" fmla="*/ 267661 h 6367505"/>
              <a:gd name="connsiteX878" fmla="*/ 5387065 w 7613003"/>
              <a:gd name="connsiteY878" fmla="*/ 267661 h 6367505"/>
              <a:gd name="connsiteX879" fmla="*/ 5527947 w 7613003"/>
              <a:gd name="connsiteY879" fmla="*/ 281749 h 6367505"/>
              <a:gd name="connsiteX880" fmla="*/ 5640652 w 7613003"/>
              <a:gd name="connsiteY880" fmla="*/ 309923 h 6367505"/>
              <a:gd name="connsiteX881" fmla="*/ 5542035 w 7613003"/>
              <a:gd name="connsiteY881" fmla="*/ 295836 h 6367505"/>
              <a:gd name="connsiteX882" fmla="*/ 5527947 w 7613003"/>
              <a:gd name="connsiteY882" fmla="*/ 295836 h 6367505"/>
              <a:gd name="connsiteX883" fmla="*/ 5499771 w 7613003"/>
              <a:gd name="connsiteY883" fmla="*/ 295836 h 6367505"/>
              <a:gd name="connsiteX884" fmla="*/ 5443418 w 7613003"/>
              <a:gd name="connsiteY884" fmla="*/ 281749 h 6367505"/>
              <a:gd name="connsiteX885" fmla="*/ 5415242 w 7613003"/>
              <a:gd name="connsiteY885" fmla="*/ 281749 h 6367505"/>
              <a:gd name="connsiteX886" fmla="*/ 5316625 w 7613003"/>
              <a:gd name="connsiteY886" fmla="*/ 281749 h 6367505"/>
              <a:gd name="connsiteX887" fmla="*/ 5288447 w 7613003"/>
              <a:gd name="connsiteY887" fmla="*/ 267661 h 6367505"/>
              <a:gd name="connsiteX888" fmla="*/ 5232094 w 7613003"/>
              <a:gd name="connsiteY888" fmla="*/ 267661 h 6367505"/>
              <a:gd name="connsiteX889" fmla="*/ 5230333 w 7613003"/>
              <a:gd name="connsiteY889" fmla="*/ 267661 h 6367505"/>
              <a:gd name="connsiteX890" fmla="*/ 5228573 w 7613003"/>
              <a:gd name="connsiteY890" fmla="*/ 267661 h 6367505"/>
              <a:gd name="connsiteX891" fmla="*/ 5218006 w 7613003"/>
              <a:gd name="connsiteY891" fmla="*/ 267661 h 6367505"/>
              <a:gd name="connsiteX892" fmla="*/ 5189830 w 7613003"/>
              <a:gd name="connsiteY892" fmla="*/ 267661 h 6367505"/>
              <a:gd name="connsiteX893" fmla="*/ 5119389 w 7613003"/>
              <a:gd name="connsiteY893" fmla="*/ 267661 h 6367505"/>
              <a:gd name="connsiteX894" fmla="*/ 5091213 w 7613003"/>
              <a:gd name="connsiteY894" fmla="*/ 267661 h 6367505"/>
              <a:gd name="connsiteX895" fmla="*/ 5077124 w 7613003"/>
              <a:gd name="connsiteY895" fmla="*/ 267661 h 6367505"/>
              <a:gd name="connsiteX896" fmla="*/ 5006683 w 7613003"/>
              <a:gd name="connsiteY896" fmla="*/ 281749 h 6367505"/>
              <a:gd name="connsiteX897" fmla="*/ 4964418 w 7613003"/>
              <a:gd name="connsiteY897" fmla="*/ 267661 h 6367505"/>
              <a:gd name="connsiteX898" fmla="*/ 4950331 w 7613003"/>
              <a:gd name="connsiteY898" fmla="*/ 267661 h 6367505"/>
              <a:gd name="connsiteX899" fmla="*/ 4893978 w 7613003"/>
              <a:gd name="connsiteY899" fmla="*/ 281749 h 6367505"/>
              <a:gd name="connsiteX900" fmla="*/ 4837625 w 7613003"/>
              <a:gd name="connsiteY900" fmla="*/ 281749 h 6367505"/>
              <a:gd name="connsiteX901" fmla="*/ 4823537 w 7613003"/>
              <a:gd name="connsiteY901" fmla="*/ 281749 h 6367505"/>
              <a:gd name="connsiteX902" fmla="*/ 4809448 w 7613003"/>
              <a:gd name="connsiteY902" fmla="*/ 281749 h 6367505"/>
              <a:gd name="connsiteX903" fmla="*/ 4809448 w 7613003"/>
              <a:gd name="connsiteY903" fmla="*/ 295836 h 6367505"/>
              <a:gd name="connsiteX904" fmla="*/ 4781272 w 7613003"/>
              <a:gd name="connsiteY904" fmla="*/ 295836 h 6367505"/>
              <a:gd name="connsiteX905" fmla="*/ 4710831 w 7613003"/>
              <a:gd name="connsiteY905" fmla="*/ 295836 h 6367505"/>
              <a:gd name="connsiteX906" fmla="*/ 4626302 w 7613003"/>
              <a:gd name="connsiteY906" fmla="*/ 295836 h 6367505"/>
              <a:gd name="connsiteX907" fmla="*/ 4626302 w 7613003"/>
              <a:gd name="connsiteY907" fmla="*/ 309923 h 6367505"/>
              <a:gd name="connsiteX908" fmla="*/ 4640389 w 7613003"/>
              <a:gd name="connsiteY908" fmla="*/ 309923 h 6367505"/>
              <a:gd name="connsiteX909" fmla="*/ 4696742 w 7613003"/>
              <a:gd name="connsiteY909" fmla="*/ 309923 h 6367505"/>
              <a:gd name="connsiteX910" fmla="*/ 4753095 w 7613003"/>
              <a:gd name="connsiteY910" fmla="*/ 309923 h 6367505"/>
              <a:gd name="connsiteX911" fmla="*/ 4767184 w 7613003"/>
              <a:gd name="connsiteY911" fmla="*/ 309923 h 6367505"/>
              <a:gd name="connsiteX912" fmla="*/ 4851712 w 7613003"/>
              <a:gd name="connsiteY912" fmla="*/ 295836 h 6367505"/>
              <a:gd name="connsiteX913" fmla="*/ 4893978 w 7613003"/>
              <a:gd name="connsiteY913" fmla="*/ 295836 h 6367505"/>
              <a:gd name="connsiteX914" fmla="*/ 4922154 w 7613003"/>
              <a:gd name="connsiteY914" fmla="*/ 295836 h 6367505"/>
              <a:gd name="connsiteX915" fmla="*/ 4964418 w 7613003"/>
              <a:gd name="connsiteY915" fmla="*/ 295836 h 6367505"/>
              <a:gd name="connsiteX916" fmla="*/ 5034860 w 7613003"/>
              <a:gd name="connsiteY916" fmla="*/ 295836 h 6367505"/>
              <a:gd name="connsiteX917" fmla="*/ 5147566 w 7613003"/>
              <a:gd name="connsiteY917" fmla="*/ 295836 h 6367505"/>
              <a:gd name="connsiteX918" fmla="*/ 5189830 w 7613003"/>
              <a:gd name="connsiteY918" fmla="*/ 309923 h 6367505"/>
              <a:gd name="connsiteX919" fmla="*/ 5175742 w 7613003"/>
              <a:gd name="connsiteY919" fmla="*/ 309923 h 6367505"/>
              <a:gd name="connsiteX920" fmla="*/ 5147566 w 7613003"/>
              <a:gd name="connsiteY920" fmla="*/ 309923 h 6367505"/>
              <a:gd name="connsiteX921" fmla="*/ 5077124 w 7613003"/>
              <a:gd name="connsiteY921" fmla="*/ 309923 h 6367505"/>
              <a:gd name="connsiteX922" fmla="*/ 4992595 w 7613003"/>
              <a:gd name="connsiteY922" fmla="*/ 309923 h 6367505"/>
              <a:gd name="connsiteX923" fmla="*/ 4936242 w 7613003"/>
              <a:gd name="connsiteY923" fmla="*/ 309923 h 6367505"/>
              <a:gd name="connsiteX924" fmla="*/ 4908065 w 7613003"/>
              <a:gd name="connsiteY924" fmla="*/ 324010 h 6367505"/>
              <a:gd name="connsiteX925" fmla="*/ 4879889 w 7613003"/>
              <a:gd name="connsiteY925" fmla="*/ 324010 h 6367505"/>
              <a:gd name="connsiteX926" fmla="*/ 4865801 w 7613003"/>
              <a:gd name="connsiteY926" fmla="*/ 324010 h 6367505"/>
              <a:gd name="connsiteX927" fmla="*/ 4809448 w 7613003"/>
              <a:gd name="connsiteY927" fmla="*/ 324010 h 6367505"/>
              <a:gd name="connsiteX928" fmla="*/ 4795359 w 7613003"/>
              <a:gd name="connsiteY928" fmla="*/ 324010 h 6367505"/>
              <a:gd name="connsiteX929" fmla="*/ 4781272 w 7613003"/>
              <a:gd name="connsiteY929" fmla="*/ 324010 h 6367505"/>
              <a:gd name="connsiteX930" fmla="*/ 4724919 w 7613003"/>
              <a:gd name="connsiteY930" fmla="*/ 338098 h 6367505"/>
              <a:gd name="connsiteX931" fmla="*/ 4710831 w 7613003"/>
              <a:gd name="connsiteY931" fmla="*/ 338098 h 6367505"/>
              <a:gd name="connsiteX932" fmla="*/ 4654478 w 7613003"/>
              <a:gd name="connsiteY932" fmla="*/ 338098 h 6367505"/>
              <a:gd name="connsiteX933" fmla="*/ 4584036 w 7613003"/>
              <a:gd name="connsiteY933" fmla="*/ 352185 h 6367505"/>
              <a:gd name="connsiteX934" fmla="*/ 4569949 w 7613003"/>
              <a:gd name="connsiteY934" fmla="*/ 352185 h 6367505"/>
              <a:gd name="connsiteX935" fmla="*/ 4527683 w 7613003"/>
              <a:gd name="connsiteY935" fmla="*/ 366272 h 6367505"/>
              <a:gd name="connsiteX936" fmla="*/ 4513595 w 7613003"/>
              <a:gd name="connsiteY936" fmla="*/ 366272 h 6367505"/>
              <a:gd name="connsiteX937" fmla="*/ 4499507 w 7613003"/>
              <a:gd name="connsiteY937" fmla="*/ 366272 h 6367505"/>
              <a:gd name="connsiteX938" fmla="*/ 4485419 w 7613003"/>
              <a:gd name="connsiteY938" fmla="*/ 366272 h 6367505"/>
              <a:gd name="connsiteX939" fmla="*/ 4429066 w 7613003"/>
              <a:gd name="connsiteY939" fmla="*/ 380360 h 6367505"/>
              <a:gd name="connsiteX940" fmla="*/ 4400890 w 7613003"/>
              <a:gd name="connsiteY940" fmla="*/ 380360 h 6367505"/>
              <a:gd name="connsiteX941" fmla="*/ 4400890 w 7613003"/>
              <a:gd name="connsiteY941" fmla="*/ 394447 h 6367505"/>
              <a:gd name="connsiteX942" fmla="*/ 4386801 w 7613003"/>
              <a:gd name="connsiteY942" fmla="*/ 394447 h 6367505"/>
              <a:gd name="connsiteX943" fmla="*/ 4372713 w 7613003"/>
              <a:gd name="connsiteY943" fmla="*/ 394447 h 6367505"/>
              <a:gd name="connsiteX944" fmla="*/ 4370952 w 7613003"/>
              <a:gd name="connsiteY944" fmla="*/ 394447 h 6367505"/>
              <a:gd name="connsiteX945" fmla="*/ 4359520 w 7613003"/>
              <a:gd name="connsiteY945" fmla="*/ 394447 h 6367505"/>
              <a:gd name="connsiteX946" fmla="*/ 4363709 w 7613003"/>
              <a:gd name="connsiteY946" fmla="*/ 395971 h 6367505"/>
              <a:gd name="connsiteX947" fmla="*/ 4357040 w 7613003"/>
              <a:gd name="connsiteY947" fmla="*/ 395415 h 6367505"/>
              <a:gd name="connsiteX948" fmla="*/ 4326927 w 7613003"/>
              <a:gd name="connsiteY948" fmla="*/ 413818 h 6367505"/>
              <a:gd name="connsiteX949" fmla="*/ 4274096 w 7613003"/>
              <a:gd name="connsiteY949" fmla="*/ 422623 h 6367505"/>
              <a:gd name="connsiteX950" fmla="*/ 4260008 w 7613003"/>
              <a:gd name="connsiteY950" fmla="*/ 422623 h 6367505"/>
              <a:gd name="connsiteX951" fmla="*/ 4231831 w 7613003"/>
              <a:gd name="connsiteY951" fmla="*/ 436710 h 6367505"/>
              <a:gd name="connsiteX952" fmla="*/ 4217743 w 7613003"/>
              <a:gd name="connsiteY952" fmla="*/ 436710 h 6367505"/>
              <a:gd name="connsiteX953" fmla="*/ 4203655 w 7613003"/>
              <a:gd name="connsiteY953" fmla="*/ 450798 h 6367505"/>
              <a:gd name="connsiteX954" fmla="*/ 4189567 w 7613003"/>
              <a:gd name="connsiteY954" fmla="*/ 450798 h 6367505"/>
              <a:gd name="connsiteX955" fmla="*/ 4062772 w 7613003"/>
              <a:gd name="connsiteY955" fmla="*/ 493059 h 6367505"/>
              <a:gd name="connsiteX956" fmla="*/ 4034596 w 7613003"/>
              <a:gd name="connsiteY956" fmla="*/ 493059 h 6367505"/>
              <a:gd name="connsiteX957" fmla="*/ 4020508 w 7613003"/>
              <a:gd name="connsiteY957" fmla="*/ 507147 h 6367505"/>
              <a:gd name="connsiteX958" fmla="*/ 3978244 w 7613003"/>
              <a:gd name="connsiteY958" fmla="*/ 521234 h 6367505"/>
              <a:gd name="connsiteX959" fmla="*/ 3967380 w 7613003"/>
              <a:gd name="connsiteY959" fmla="*/ 528146 h 6367505"/>
              <a:gd name="connsiteX960" fmla="*/ 3984422 w 7613003"/>
              <a:gd name="connsiteY960" fmla="*/ 535321 h 6367505"/>
              <a:gd name="connsiteX961" fmla="*/ 4006652 w 7613003"/>
              <a:gd name="connsiteY961" fmla="*/ 549001 h 6367505"/>
              <a:gd name="connsiteX962" fmla="*/ 4013464 w 7613003"/>
              <a:gd name="connsiteY962" fmla="*/ 537082 h 6367505"/>
              <a:gd name="connsiteX963" fmla="*/ 4020508 w 7613003"/>
              <a:gd name="connsiteY963" fmla="*/ 535321 h 6367505"/>
              <a:gd name="connsiteX964" fmla="*/ 4034596 w 7613003"/>
              <a:gd name="connsiteY964" fmla="*/ 535321 h 6367505"/>
              <a:gd name="connsiteX965" fmla="*/ 4048684 w 7613003"/>
              <a:gd name="connsiteY965" fmla="*/ 521234 h 6367505"/>
              <a:gd name="connsiteX966" fmla="*/ 4119125 w 7613003"/>
              <a:gd name="connsiteY966" fmla="*/ 507147 h 6367505"/>
              <a:gd name="connsiteX967" fmla="*/ 4217743 w 7613003"/>
              <a:gd name="connsiteY967" fmla="*/ 478972 h 6367505"/>
              <a:gd name="connsiteX968" fmla="*/ 4260008 w 7613003"/>
              <a:gd name="connsiteY968" fmla="*/ 464885 h 6367505"/>
              <a:gd name="connsiteX969" fmla="*/ 4245920 w 7613003"/>
              <a:gd name="connsiteY969" fmla="*/ 478972 h 6367505"/>
              <a:gd name="connsiteX970" fmla="*/ 4260008 w 7613003"/>
              <a:gd name="connsiteY970" fmla="*/ 493059 h 6367505"/>
              <a:gd name="connsiteX971" fmla="*/ 4231831 w 7613003"/>
              <a:gd name="connsiteY971" fmla="*/ 493059 h 6367505"/>
              <a:gd name="connsiteX972" fmla="*/ 4231831 w 7613003"/>
              <a:gd name="connsiteY972" fmla="*/ 507147 h 6367505"/>
              <a:gd name="connsiteX973" fmla="*/ 4260008 w 7613003"/>
              <a:gd name="connsiteY973" fmla="*/ 493059 h 6367505"/>
              <a:gd name="connsiteX974" fmla="*/ 4288184 w 7613003"/>
              <a:gd name="connsiteY974" fmla="*/ 493059 h 6367505"/>
              <a:gd name="connsiteX975" fmla="*/ 4372713 w 7613003"/>
              <a:gd name="connsiteY975" fmla="*/ 464885 h 6367505"/>
              <a:gd name="connsiteX976" fmla="*/ 4584036 w 7613003"/>
              <a:gd name="connsiteY976" fmla="*/ 436710 h 6367505"/>
              <a:gd name="connsiteX977" fmla="*/ 4640389 w 7613003"/>
              <a:gd name="connsiteY977" fmla="*/ 422623 h 6367505"/>
              <a:gd name="connsiteX978" fmla="*/ 4668566 w 7613003"/>
              <a:gd name="connsiteY978" fmla="*/ 422623 h 6367505"/>
              <a:gd name="connsiteX979" fmla="*/ 4680893 w 7613003"/>
              <a:gd name="connsiteY979" fmla="*/ 422623 h 6367505"/>
              <a:gd name="connsiteX980" fmla="*/ 4710831 w 7613003"/>
              <a:gd name="connsiteY980" fmla="*/ 422623 h 6367505"/>
              <a:gd name="connsiteX981" fmla="*/ 4724919 w 7613003"/>
              <a:gd name="connsiteY981" fmla="*/ 422623 h 6367505"/>
              <a:gd name="connsiteX982" fmla="*/ 4668566 w 7613003"/>
              <a:gd name="connsiteY982" fmla="*/ 422623 h 6367505"/>
              <a:gd name="connsiteX983" fmla="*/ 4739006 w 7613003"/>
              <a:gd name="connsiteY983" fmla="*/ 408534 h 6367505"/>
              <a:gd name="connsiteX984" fmla="*/ 4753095 w 7613003"/>
              <a:gd name="connsiteY984" fmla="*/ 408534 h 6367505"/>
              <a:gd name="connsiteX985" fmla="*/ 4753095 w 7613003"/>
              <a:gd name="connsiteY985" fmla="*/ 422623 h 6367505"/>
              <a:gd name="connsiteX986" fmla="*/ 4781272 w 7613003"/>
              <a:gd name="connsiteY986" fmla="*/ 436710 h 6367505"/>
              <a:gd name="connsiteX987" fmla="*/ 4809448 w 7613003"/>
              <a:gd name="connsiteY987" fmla="*/ 436710 h 6367505"/>
              <a:gd name="connsiteX988" fmla="*/ 4851712 w 7613003"/>
              <a:gd name="connsiteY988" fmla="*/ 436710 h 6367505"/>
              <a:gd name="connsiteX989" fmla="*/ 4908065 w 7613003"/>
              <a:gd name="connsiteY989" fmla="*/ 436710 h 6367505"/>
              <a:gd name="connsiteX990" fmla="*/ 4893978 w 7613003"/>
              <a:gd name="connsiteY990" fmla="*/ 450798 h 6367505"/>
              <a:gd name="connsiteX991" fmla="*/ 4908065 w 7613003"/>
              <a:gd name="connsiteY991" fmla="*/ 450798 h 6367505"/>
              <a:gd name="connsiteX992" fmla="*/ 4936242 w 7613003"/>
              <a:gd name="connsiteY992" fmla="*/ 450798 h 6367505"/>
              <a:gd name="connsiteX993" fmla="*/ 5091213 w 7613003"/>
              <a:gd name="connsiteY993" fmla="*/ 464885 h 6367505"/>
              <a:gd name="connsiteX994" fmla="*/ 5119389 w 7613003"/>
              <a:gd name="connsiteY994" fmla="*/ 464885 h 6367505"/>
              <a:gd name="connsiteX995" fmla="*/ 5133477 w 7613003"/>
              <a:gd name="connsiteY995" fmla="*/ 464885 h 6367505"/>
              <a:gd name="connsiteX996" fmla="*/ 5203919 w 7613003"/>
              <a:gd name="connsiteY996" fmla="*/ 464885 h 6367505"/>
              <a:gd name="connsiteX997" fmla="*/ 5274359 w 7613003"/>
              <a:gd name="connsiteY997" fmla="*/ 478972 h 6367505"/>
              <a:gd name="connsiteX998" fmla="*/ 5316625 w 7613003"/>
              <a:gd name="connsiteY998" fmla="*/ 493059 h 6367505"/>
              <a:gd name="connsiteX999" fmla="*/ 5344800 w 7613003"/>
              <a:gd name="connsiteY999" fmla="*/ 493059 h 6367505"/>
              <a:gd name="connsiteX1000" fmla="*/ 5358889 w 7613003"/>
              <a:gd name="connsiteY1000" fmla="*/ 493059 h 6367505"/>
              <a:gd name="connsiteX1001" fmla="*/ 5362411 w 7613003"/>
              <a:gd name="connsiteY1001" fmla="*/ 493059 h 6367505"/>
              <a:gd name="connsiteX1002" fmla="*/ 5365933 w 7613003"/>
              <a:gd name="connsiteY1002" fmla="*/ 493059 h 6367505"/>
              <a:gd name="connsiteX1003" fmla="*/ 5367694 w 7613003"/>
              <a:gd name="connsiteY1003" fmla="*/ 493059 h 6367505"/>
              <a:gd name="connsiteX1004" fmla="*/ 5372976 w 7613003"/>
              <a:gd name="connsiteY1004" fmla="*/ 493059 h 6367505"/>
              <a:gd name="connsiteX1005" fmla="*/ 5457506 w 7613003"/>
              <a:gd name="connsiteY1005" fmla="*/ 507147 h 6367505"/>
              <a:gd name="connsiteX1006" fmla="*/ 5513859 w 7613003"/>
              <a:gd name="connsiteY1006" fmla="*/ 507147 h 6367505"/>
              <a:gd name="connsiteX1007" fmla="*/ 5542035 w 7613003"/>
              <a:gd name="connsiteY1007" fmla="*/ 521234 h 6367505"/>
              <a:gd name="connsiteX1008" fmla="*/ 5570212 w 7613003"/>
              <a:gd name="connsiteY1008" fmla="*/ 521234 h 6367505"/>
              <a:gd name="connsiteX1009" fmla="*/ 5626565 w 7613003"/>
              <a:gd name="connsiteY1009" fmla="*/ 549409 h 6367505"/>
              <a:gd name="connsiteX1010" fmla="*/ 5654741 w 7613003"/>
              <a:gd name="connsiteY1010" fmla="*/ 549409 h 6367505"/>
              <a:gd name="connsiteX1011" fmla="*/ 5682917 w 7613003"/>
              <a:gd name="connsiteY1011" fmla="*/ 549409 h 6367505"/>
              <a:gd name="connsiteX1012" fmla="*/ 5725182 w 7613003"/>
              <a:gd name="connsiteY1012" fmla="*/ 563496 h 6367505"/>
              <a:gd name="connsiteX1013" fmla="*/ 5697005 w 7613003"/>
              <a:gd name="connsiteY1013" fmla="*/ 563496 h 6367505"/>
              <a:gd name="connsiteX1014" fmla="*/ 5781535 w 7613003"/>
              <a:gd name="connsiteY1014" fmla="*/ 591672 h 6367505"/>
              <a:gd name="connsiteX1015" fmla="*/ 5795623 w 7613003"/>
              <a:gd name="connsiteY1015" fmla="*/ 605759 h 6367505"/>
              <a:gd name="connsiteX1016" fmla="*/ 5781535 w 7613003"/>
              <a:gd name="connsiteY1016" fmla="*/ 605759 h 6367505"/>
              <a:gd name="connsiteX1017" fmla="*/ 5781535 w 7613003"/>
              <a:gd name="connsiteY1017" fmla="*/ 619846 h 6367505"/>
              <a:gd name="connsiteX1018" fmla="*/ 5760403 w 7613003"/>
              <a:gd name="connsiteY1018" fmla="*/ 612803 h 6367505"/>
              <a:gd name="connsiteX1019" fmla="*/ 5729877 w 7613003"/>
              <a:gd name="connsiteY1019" fmla="*/ 594489 h 6367505"/>
              <a:gd name="connsiteX1020" fmla="*/ 5721661 w 7613003"/>
              <a:gd name="connsiteY1020" fmla="*/ 584628 h 6367505"/>
              <a:gd name="connsiteX1021" fmla="*/ 5682917 w 7613003"/>
              <a:gd name="connsiteY1021" fmla="*/ 563496 h 6367505"/>
              <a:gd name="connsiteX1022" fmla="*/ 5682917 w 7613003"/>
              <a:gd name="connsiteY1022" fmla="*/ 577583 h 6367505"/>
              <a:gd name="connsiteX1023" fmla="*/ 5668829 w 7613003"/>
              <a:gd name="connsiteY1023" fmla="*/ 577583 h 6367505"/>
              <a:gd name="connsiteX1024" fmla="*/ 5654741 w 7613003"/>
              <a:gd name="connsiteY1024" fmla="*/ 577583 h 6367505"/>
              <a:gd name="connsiteX1025" fmla="*/ 5635018 w 7613003"/>
              <a:gd name="connsiteY1025" fmla="*/ 567722 h 6367505"/>
              <a:gd name="connsiteX1026" fmla="*/ 5633609 w 7613003"/>
              <a:gd name="connsiteY1026" fmla="*/ 565257 h 6367505"/>
              <a:gd name="connsiteX1027" fmla="*/ 5626565 w 7613003"/>
              <a:gd name="connsiteY1027" fmla="*/ 563496 h 6367505"/>
              <a:gd name="connsiteX1028" fmla="*/ 5635018 w 7613003"/>
              <a:gd name="connsiteY1028" fmla="*/ 567722 h 6367505"/>
              <a:gd name="connsiteX1029" fmla="*/ 5640652 w 7613003"/>
              <a:gd name="connsiteY1029" fmla="*/ 577583 h 6367505"/>
              <a:gd name="connsiteX1030" fmla="*/ 5647697 w 7613003"/>
              <a:gd name="connsiteY1030" fmla="*/ 577583 h 6367505"/>
              <a:gd name="connsiteX1031" fmla="*/ 5654741 w 7613003"/>
              <a:gd name="connsiteY1031" fmla="*/ 577583 h 6367505"/>
              <a:gd name="connsiteX1032" fmla="*/ 5682917 w 7613003"/>
              <a:gd name="connsiteY1032" fmla="*/ 591672 h 6367505"/>
              <a:gd name="connsiteX1033" fmla="*/ 5725182 w 7613003"/>
              <a:gd name="connsiteY1033" fmla="*/ 591672 h 6367505"/>
              <a:gd name="connsiteX1034" fmla="*/ 5729877 w 7613003"/>
              <a:gd name="connsiteY1034" fmla="*/ 594489 h 6367505"/>
              <a:gd name="connsiteX1035" fmla="*/ 5739270 w 7613003"/>
              <a:gd name="connsiteY1035" fmla="*/ 605759 h 6367505"/>
              <a:gd name="connsiteX1036" fmla="*/ 5760403 w 7613003"/>
              <a:gd name="connsiteY1036" fmla="*/ 612803 h 6367505"/>
              <a:gd name="connsiteX1037" fmla="*/ 5795623 w 7613003"/>
              <a:gd name="connsiteY1037" fmla="*/ 633934 h 6367505"/>
              <a:gd name="connsiteX1038" fmla="*/ 5823800 w 7613003"/>
              <a:gd name="connsiteY1038" fmla="*/ 633934 h 6367505"/>
              <a:gd name="connsiteX1039" fmla="*/ 5823800 w 7613003"/>
              <a:gd name="connsiteY1039" fmla="*/ 648021 h 6367505"/>
              <a:gd name="connsiteX1040" fmla="*/ 5851976 w 7613003"/>
              <a:gd name="connsiteY1040" fmla="*/ 648021 h 6367505"/>
              <a:gd name="connsiteX1041" fmla="*/ 5866064 w 7613003"/>
              <a:gd name="connsiteY1041" fmla="*/ 657882 h 6367505"/>
              <a:gd name="connsiteX1042" fmla="*/ 5866064 w 7613003"/>
              <a:gd name="connsiteY1042" fmla="*/ 662108 h 6367505"/>
              <a:gd name="connsiteX1043" fmla="*/ 5869587 w 7613003"/>
              <a:gd name="connsiteY1043" fmla="*/ 660347 h 6367505"/>
              <a:gd name="connsiteX1044" fmla="*/ 5866064 w 7613003"/>
              <a:gd name="connsiteY1044" fmla="*/ 657882 h 6367505"/>
              <a:gd name="connsiteX1045" fmla="*/ 5866064 w 7613003"/>
              <a:gd name="connsiteY1045" fmla="*/ 655065 h 6367505"/>
              <a:gd name="connsiteX1046" fmla="*/ 5866064 w 7613003"/>
              <a:gd name="connsiteY1046" fmla="*/ 648021 h 6367505"/>
              <a:gd name="connsiteX1047" fmla="*/ 5908329 w 7613003"/>
              <a:gd name="connsiteY1047" fmla="*/ 662108 h 6367505"/>
              <a:gd name="connsiteX1048" fmla="*/ 5992859 w 7613003"/>
              <a:gd name="connsiteY1048" fmla="*/ 704370 h 6367505"/>
              <a:gd name="connsiteX1049" fmla="*/ 6035123 w 7613003"/>
              <a:gd name="connsiteY1049" fmla="*/ 732545 h 6367505"/>
              <a:gd name="connsiteX1050" fmla="*/ 6049212 w 7613003"/>
              <a:gd name="connsiteY1050" fmla="*/ 732545 h 6367505"/>
              <a:gd name="connsiteX1051" fmla="*/ 6035123 w 7613003"/>
              <a:gd name="connsiteY1051" fmla="*/ 718457 h 6367505"/>
              <a:gd name="connsiteX1052" fmla="*/ 6006946 w 7613003"/>
              <a:gd name="connsiteY1052" fmla="*/ 690283 h 6367505"/>
              <a:gd name="connsiteX1053" fmla="*/ 6063299 w 7613003"/>
              <a:gd name="connsiteY1053" fmla="*/ 718457 h 6367505"/>
              <a:gd name="connsiteX1054" fmla="*/ 6105565 w 7613003"/>
              <a:gd name="connsiteY1054" fmla="*/ 746632 h 6367505"/>
              <a:gd name="connsiteX1055" fmla="*/ 6077388 w 7613003"/>
              <a:gd name="connsiteY1055" fmla="*/ 732545 h 6367505"/>
              <a:gd name="connsiteX1056" fmla="*/ 6119652 w 7613003"/>
              <a:gd name="connsiteY1056" fmla="*/ 746632 h 6367505"/>
              <a:gd name="connsiteX1057" fmla="*/ 6133741 w 7613003"/>
              <a:gd name="connsiteY1057" fmla="*/ 760719 h 6367505"/>
              <a:gd name="connsiteX1058" fmla="*/ 6133741 w 7613003"/>
              <a:gd name="connsiteY1058" fmla="*/ 746632 h 6367505"/>
              <a:gd name="connsiteX1059" fmla="*/ 6127728 w 7613003"/>
              <a:gd name="connsiteY1059" fmla="*/ 741995 h 6367505"/>
              <a:gd name="connsiteX1060" fmla="*/ 6147829 w 7613003"/>
              <a:gd name="connsiteY1060" fmla="*/ 746632 h 6367505"/>
              <a:gd name="connsiteX1061" fmla="*/ 6176005 w 7613003"/>
              <a:gd name="connsiteY1061" fmla="*/ 760719 h 6367505"/>
              <a:gd name="connsiteX1062" fmla="*/ 6246446 w 7613003"/>
              <a:gd name="connsiteY1062" fmla="*/ 802983 h 6367505"/>
              <a:gd name="connsiteX1063" fmla="*/ 6260535 w 7613003"/>
              <a:gd name="connsiteY1063" fmla="*/ 802983 h 6367505"/>
              <a:gd name="connsiteX1064" fmla="*/ 6274622 w 7613003"/>
              <a:gd name="connsiteY1064" fmla="*/ 802983 h 6367505"/>
              <a:gd name="connsiteX1065" fmla="*/ 6302799 w 7613003"/>
              <a:gd name="connsiteY1065" fmla="*/ 817070 h 6367505"/>
              <a:gd name="connsiteX1066" fmla="*/ 6330975 w 7613003"/>
              <a:gd name="connsiteY1066" fmla="*/ 845244 h 6367505"/>
              <a:gd name="connsiteX1067" fmla="*/ 6345064 w 7613003"/>
              <a:gd name="connsiteY1067" fmla="*/ 845244 h 6367505"/>
              <a:gd name="connsiteX1068" fmla="*/ 6387328 w 7613003"/>
              <a:gd name="connsiteY1068" fmla="*/ 887506 h 6367505"/>
              <a:gd name="connsiteX1069" fmla="*/ 6457770 w 7613003"/>
              <a:gd name="connsiteY1069" fmla="*/ 929768 h 6367505"/>
              <a:gd name="connsiteX1070" fmla="*/ 6471858 w 7613003"/>
              <a:gd name="connsiteY1070" fmla="*/ 943856 h 6367505"/>
              <a:gd name="connsiteX1071" fmla="*/ 6528211 w 7613003"/>
              <a:gd name="connsiteY1071" fmla="*/ 972031 h 6367505"/>
              <a:gd name="connsiteX1072" fmla="*/ 6556387 w 7613003"/>
              <a:gd name="connsiteY1072" fmla="*/ 986119 h 6367505"/>
              <a:gd name="connsiteX1073" fmla="*/ 6598651 w 7613003"/>
              <a:gd name="connsiteY1073" fmla="*/ 1028381 h 6367505"/>
              <a:gd name="connsiteX1074" fmla="*/ 6655004 w 7613003"/>
              <a:gd name="connsiteY1074" fmla="*/ 1070642 h 6367505"/>
              <a:gd name="connsiteX1075" fmla="*/ 6570476 w 7613003"/>
              <a:gd name="connsiteY1075" fmla="*/ 1014293 h 6367505"/>
              <a:gd name="connsiteX1076" fmla="*/ 6443681 w 7613003"/>
              <a:gd name="connsiteY1076" fmla="*/ 943856 h 6367505"/>
              <a:gd name="connsiteX1077" fmla="*/ 6401417 w 7613003"/>
              <a:gd name="connsiteY1077" fmla="*/ 915681 h 6367505"/>
              <a:gd name="connsiteX1078" fmla="*/ 6359152 w 7613003"/>
              <a:gd name="connsiteY1078" fmla="*/ 887506 h 6367505"/>
              <a:gd name="connsiteX1079" fmla="*/ 6316888 w 7613003"/>
              <a:gd name="connsiteY1079" fmla="*/ 873419 h 6367505"/>
              <a:gd name="connsiteX1080" fmla="*/ 6288711 w 7613003"/>
              <a:gd name="connsiteY1080" fmla="*/ 859332 h 6367505"/>
              <a:gd name="connsiteX1081" fmla="*/ 6246446 w 7613003"/>
              <a:gd name="connsiteY1081" fmla="*/ 831157 h 6367505"/>
              <a:gd name="connsiteX1082" fmla="*/ 6218269 w 7613003"/>
              <a:gd name="connsiteY1082" fmla="*/ 831157 h 6367505"/>
              <a:gd name="connsiteX1083" fmla="*/ 6204182 w 7613003"/>
              <a:gd name="connsiteY1083" fmla="*/ 817070 h 6367505"/>
              <a:gd name="connsiteX1084" fmla="*/ 6176005 w 7613003"/>
              <a:gd name="connsiteY1084" fmla="*/ 802983 h 6367505"/>
              <a:gd name="connsiteX1085" fmla="*/ 6091476 w 7613003"/>
              <a:gd name="connsiteY1085" fmla="*/ 774808 h 6367505"/>
              <a:gd name="connsiteX1086" fmla="*/ 6035123 w 7613003"/>
              <a:gd name="connsiteY1086" fmla="*/ 746632 h 6367505"/>
              <a:gd name="connsiteX1087" fmla="*/ 6006946 w 7613003"/>
              <a:gd name="connsiteY1087" fmla="*/ 732545 h 6367505"/>
              <a:gd name="connsiteX1088" fmla="*/ 5978770 w 7613003"/>
              <a:gd name="connsiteY1088" fmla="*/ 718457 h 6367505"/>
              <a:gd name="connsiteX1089" fmla="*/ 5950593 w 7613003"/>
              <a:gd name="connsiteY1089" fmla="*/ 718457 h 6367505"/>
              <a:gd name="connsiteX1090" fmla="*/ 5922417 w 7613003"/>
              <a:gd name="connsiteY1090" fmla="*/ 718457 h 6367505"/>
              <a:gd name="connsiteX1091" fmla="*/ 5837888 w 7613003"/>
              <a:gd name="connsiteY1091" fmla="*/ 690283 h 6367505"/>
              <a:gd name="connsiteX1092" fmla="*/ 5837888 w 7613003"/>
              <a:gd name="connsiteY1092" fmla="*/ 676196 h 6367505"/>
              <a:gd name="connsiteX1093" fmla="*/ 5823800 w 7613003"/>
              <a:gd name="connsiteY1093" fmla="*/ 676196 h 6367505"/>
              <a:gd name="connsiteX1094" fmla="*/ 5809711 w 7613003"/>
              <a:gd name="connsiteY1094" fmla="*/ 676196 h 6367505"/>
              <a:gd name="connsiteX1095" fmla="*/ 5795623 w 7613003"/>
              <a:gd name="connsiteY1095" fmla="*/ 676196 h 6367505"/>
              <a:gd name="connsiteX1096" fmla="*/ 5795623 w 7613003"/>
              <a:gd name="connsiteY1096" fmla="*/ 662108 h 6367505"/>
              <a:gd name="connsiteX1097" fmla="*/ 5753358 w 7613003"/>
              <a:gd name="connsiteY1097" fmla="*/ 648021 h 6367505"/>
              <a:gd name="connsiteX1098" fmla="*/ 5654741 w 7613003"/>
              <a:gd name="connsiteY1098" fmla="*/ 633934 h 6367505"/>
              <a:gd name="connsiteX1099" fmla="*/ 5626565 w 7613003"/>
              <a:gd name="connsiteY1099" fmla="*/ 619846 h 6367505"/>
              <a:gd name="connsiteX1100" fmla="*/ 5499771 w 7613003"/>
              <a:gd name="connsiteY1100" fmla="*/ 591672 h 6367505"/>
              <a:gd name="connsiteX1101" fmla="*/ 5471594 w 7613003"/>
              <a:gd name="connsiteY1101" fmla="*/ 591672 h 6367505"/>
              <a:gd name="connsiteX1102" fmla="*/ 5457506 w 7613003"/>
              <a:gd name="connsiteY1102" fmla="*/ 591672 h 6367505"/>
              <a:gd name="connsiteX1103" fmla="*/ 5372976 w 7613003"/>
              <a:gd name="connsiteY1103" fmla="*/ 577583 h 6367505"/>
              <a:gd name="connsiteX1104" fmla="*/ 5330712 w 7613003"/>
              <a:gd name="connsiteY1104" fmla="*/ 577583 h 6367505"/>
              <a:gd name="connsiteX1105" fmla="*/ 5302536 w 7613003"/>
              <a:gd name="connsiteY1105" fmla="*/ 577583 h 6367505"/>
              <a:gd name="connsiteX1106" fmla="*/ 5091213 w 7613003"/>
              <a:gd name="connsiteY1106" fmla="*/ 577583 h 6367505"/>
              <a:gd name="connsiteX1107" fmla="*/ 5034860 w 7613003"/>
              <a:gd name="connsiteY1107" fmla="*/ 563496 h 6367505"/>
              <a:gd name="connsiteX1108" fmla="*/ 5091213 w 7613003"/>
              <a:gd name="connsiteY1108" fmla="*/ 577583 h 6367505"/>
              <a:gd name="connsiteX1109" fmla="*/ 5133477 w 7613003"/>
              <a:gd name="connsiteY1109" fmla="*/ 577583 h 6367505"/>
              <a:gd name="connsiteX1110" fmla="*/ 5232094 w 7613003"/>
              <a:gd name="connsiteY1110" fmla="*/ 591672 h 6367505"/>
              <a:gd name="connsiteX1111" fmla="*/ 5246183 w 7613003"/>
              <a:gd name="connsiteY1111" fmla="*/ 591672 h 6367505"/>
              <a:gd name="connsiteX1112" fmla="*/ 5288447 w 7613003"/>
              <a:gd name="connsiteY1112" fmla="*/ 591672 h 6367505"/>
              <a:gd name="connsiteX1113" fmla="*/ 5302536 w 7613003"/>
              <a:gd name="connsiteY1113" fmla="*/ 591672 h 6367505"/>
              <a:gd name="connsiteX1114" fmla="*/ 5358889 w 7613003"/>
              <a:gd name="connsiteY1114" fmla="*/ 605759 h 6367505"/>
              <a:gd name="connsiteX1115" fmla="*/ 5471594 w 7613003"/>
              <a:gd name="connsiteY1115" fmla="*/ 619846 h 6367505"/>
              <a:gd name="connsiteX1116" fmla="*/ 5499771 w 7613003"/>
              <a:gd name="connsiteY1116" fmla="*/ 619846 h 6367505"/>
              <a:gd name="connsiteX1117" fmla="*/ 5485682 w 7613003"/>
              <a:gd name="connsiteY1117" fmla="*/ 633934 h 6367505"/>
              <a:gd name="connsiteX1118" fmla="*/ 5457506 w 7613003"/>
              <a:gd name="connsiteY1118" fmla="*/ 619846 h 6367505"/>
              <a:gd name="connsiteX1119" fmla="*/ 5429329 w 7613003"/>
              <a:gd name="connsiteY1119" fmla="*/ 619846 h 6367505"/>
              <a:gd name="connsiteX1120" fmla="*/ 5189830 w 7613003"/>
              <a:gd name="connsiteY1120" fmla="*/ 591672 h 6367505"/>
              <a:gd name="connsiteX1121" fmla="*/ 5175742 w 7613003"/>
              <a:gd name="connsiteY1121" fmla="*/ 591672 h 6367505"/>
              <a:gd name="connsiteX1122" fmla="*/ 5161654 w 7613003"/>
              <a:gd name="connsiteY1122" fmla="*/ 591672 h 6367505"/>
              <a:gd name="connsiteX1123" fmla="*/ 5133477 w 7613003"/>
              <a:gd name="connsiteY1123" fmla="*/ 605759 h 6367505"/>
              <a:gd name="connsiteX1124" fmla="*/ 5119389 w 7613003"/>
              <a:gd name="connsiteY1124" fmla="*/ 605759 h 6367505"/>
              <a:gd name="connsiteX1125" fmla="*/ 5091213 w 7613003"/>
              <a:gd name="connsiteY1125" fmla="*/ 605759 h 6367505"/>
              <a:gd name="connsiteX1126" fmla="*/ 5119389 w 7613003"/>
              <a:gd name="connsiteY1126" fmla="*/ 605759 h 6367505"/>
              <a:gd name="connsiteX1127" fmla="*/ 5175742 w 7613003"/>
              <a:gd name="connsiteY1127" fmla="*/ 619846 h 6367505"/>
              <a:gd name="connsiteX1128" fmla="*/ 5203919 w 7613003"/>
              <a:gd name="connsiteY1128" fmla="*/ 619846 h 6367505"/>
              <a:gd name="connsiteX1129" fmla="*/ 5218006 w 7613003"/>
              <a:gd name="connsiteY1129" fmla="*/ 619846 h 6367505"/>
              <a:gd name="connsiteX1130" fmla="*/ 5221528 w 7613003"/>
              <a:gd name="connsiteY1130" fmla="*/ 619846 h 6367505"/>
              <a:gd name="connsiteX1131" fmla="*/ 5232094 w 7613003"/>
              <a:gd name="connsiteY1131" fmla="*/ 619846 h 6367505"/>
              <a:gd name="connsiteX1132" fmla="*/ 5316625 w 7613003"/>
              <a:gd name="connsiteY1132" fmla="*/ 633934 h 6367505"/>
              <a:gd name="connsiteX1133" fmla="*/ 5274359 w 7613003"/>
              <a:gd name="connsiteY1133" fmla="*/ 633934 h 6367505"/>
              <a:gd name="connsiteX1134" fmla="*/ 5302536 w 7613003"/>
              <a:gd name="connsiteY1134" fmla="*/ 648021 h 6367505"/>
              <a:gd name="connsiteX1135" fmla="*/ 5316625 w 7613003"/>
              <a:gd name="connsiteY1135" fmla="*/ 648021 h 6367505"/>
              <a:gd name="connsiteX1136" fmla="*/ 5330712 w 7613003"/>
              <a:gd name="connsiteY1136" fmla="*/ 648021 h 6367505"/>
              <a:gd name="connsiteX1137" fmla="*/ 5372976 w 7613003"/>
              <a:gd name="connsiteY1137" fmla="*/ 648021 h 6367505"/>
              <a:gd name="connsiteX1138" fmla="*/ 5556124 w 7613003"/>
              <a:gd name="connsiteY1138" fmla="*/ 676196 h 6367505"/>
              <a:gd name="connsiteX1139" fmla="*/ 5584299 w 7613003"/>
              <a:gd name="connsiteY1139" fmla="*/ 690283 h 6367505"/>
              <a:gd name="connsiteX1140" fmla="*/ 5612477 w 7613003"/>
              <a:gd name="connsiteY1140" fmla="*/ 690283 h 6367505"/>
              <a:gd name="connsiteX1141" fmla="*/ 5626565 w 7613003"/>
              <a:gd name="connsiteY1141" fmla="*/ 690283 h 6367505"/>
              <a:gd name="connsiteX1142" fmla="*/ 5654741 w 7613003"/>
              <a:gd name="connsiteY1142" fmla="*/ 704370 h 6367505"/>
              <a:gd name="connsiteX1143" fmla="*/ 5668829 w 7613003"/>
              <a:gd name="connsiteY1143" fmla="*/ 704370 h 6367505"/>
              <a:gd name="connsiteX1144" fmla="*/ 5682917 w 7613003"/>
              <a:gd name="connsiteY1144" fmla="*/ 704370 h 6367505"/>
              <a:gd name="connsiteX1145" fmla="*/ 5739270 w 7613003"/>
              <a:gd name="connsiteY1145" fmla="*/ 718457 h 6367505"/>
              <a:gd name="connsiteX1146" fmla="*/ 5767447 w 7613003"/>
              <a:gd name="connsiteY1146" fmla="*/ 746632 h 6367505"/>
              <a:gd name="connsiteX1147" fmla="*/ 5809711 w 7613003"/>
              <a:gd name="connsiteY1147" fmla="*/ 760719 h 6367505"/>
              <a:gd name="connsiteX1148" fmla="*/ 5781535 w 7613003"/>
              <a:gd name="connsiteY1148" fmla="*/ 760719 h 6367505"/>
              <a:gd name="connsiteX1149" fmla="*/ 5767447 w 7613003"/>
              <a:gd name="connsiteY1149" fmla="*/ 760719 h 6367505"/>
              <a:gd name="connsiteX1150" fmla="*/ 5781535 w 7613003"/>
              <a:gd name="connsiteY1150" fmla="*/ 774808 h 6367505"/>
              <a:gd name="connsiteX1151" fmla="*/ 5809711 w 7613003"/>
              <a:gd name="connsiteY1151" fmla="*/ 774808 h 6367505"/>
              <a:gd name="connsiteX1152" fmla="*/ 5866064 w 7613003"/>
              <a:gd name="connsiteY1152" fmla="*/ 802983 h 6367505"/>
              <a:gd name="connsiteX1153" fmla="*/ 5880153 w 7613003"/>
              <a:gd name="connsiteY1153" fmla="*/ 802983 h 6367505"/>
              <a:gd name="connsiteX1154" fmla="*/ 5894240 w 7613003"/>
              <a:gd name="connsiteY1154" fmla="*/ 802983 h 6367505"/>
              <a:gd name="connsiteX1155" fmla="*/ 5978770 w 7613003"/>
              <a:gd name="connsiteY1155" fmla="*/ 845244 h 6367505"/>
              <a:gd name="connsiteX1156" fmla="*/ 6063299 w 7613003"/>
              <a:gd name="connsiteY1156" fmla="*/ 887506 h 6367505"/>
              <a:gd name="connsiteX1157" fmla="*/ 6077388 w 7613003"/>
              <a:gd name="connsiteY1157" fmla="*/ 901594 h 6367505"/>
              <a:gd name="connsiteX1158" fmla="*/ 6077388 w 7613003"/>
              <a:gd name="connsiteY1158" fmla="*/ 887506 h 6367505"/>
              <a:gd name="connsiteX1159" fmla="*/ 6063299 w 7613003"/>
              <a:gd name="connsiteY1159" fmla="*/ 873419 h 6367505"/>
              <a:gd name="connsiteX1160" fmla="*/ 6119652 w 7613003"/>
              <a:gd name="connsiteY1160" fmla="*/ 901594 h 6367505"/>
              <a:gd name="connsiteX1161" fmla="*/ 6190093 w 7613003"/>
              <a:gd name="connsiteY1161" fmla="*/ 943856 h 6367505"/>
              <a:gd name="connsiteX1162" fmla="*/ 6260535 w 7613003"/>
              <a:gd name="connsiteY1162" fmla="*/ 986119 h 6367505"/>
              <a:gd name="connsiteX1163" fmla="*/ 6274622 w 7613003"/>
              <a:gd name="connsiteY1163" fmla="*/ 986119 h 6367505"/>
              <a:gd name="connsiteX1164" fmla="*/ 6260535 w 7613003"/>
              <a:gd name="connsiteY1164" fmla="*/ 986119 h 6367505"/>
              <a:gd name="connsiteX1165" fmla="*/ 6190093 w 7613003"/>
              <a:gd name="connsiteY1165" fmla="*/ 943856 h 6367505"/>
              <a:gd name="connsiteX1166" fmla="*/ 6232358 w 7613003"/>
              <a:gd name="connsiteY1166" fmla="*/ 957944 h 6367505"/>
              <a:gd name="connsiteX1167" fmla="*/ 6302799 w 7613003"/>
              <a:gd name="connsiteY1167" fmla="*/ 1000206 h 6367505"/>
              <a:gd name="connsiteX1168" fmla="*/ 6316888 w 7613003"/>
              <a:gd name="connsiteY1168" fmla="*/ 1014293 h 6367505"/>
              <a:gd name="connsiteX1169" fmla="*/ 6359152 w 7613003"/>
              <a:gd name="connsiteY1169" fmla="*/ 1042468 h 6367505"/>
              <a:gd name="connsiteX1170" fmla="*/ 6457770 w 7613003"/>
              <a:gd name="connsiteY1170" fmla="*/ 1112904 h 6367505"/>
              <a:gd name="connsiteX1171" fmla="*/ 6542298 w 7613003"/>
              <a:gd name="connsiteY1171" fmla="*/ 1169255 h 6367505"/>
              <a:gd name="connsiteX1172" fmla="*/ 6556387 w 7613003"/>
              <a:gd name="connsiteY1172" fmla="*/ 1183342 h 6367505"/>
              <a:gd name="connsiteX1173" fmla="*/ 6655004 w 7613003"/>
              <a:gd name="connsiteY1173" fmla="*/ 1267866 h 6367505"/>
              <a:gd name="connsiteX1174" fmla="*/ 6683181 w 7613003"/>
              <a:gd name="connsiteY1174" fmla="*/ 1281953 h 6367505"/>
              <a:gd name="connsiteX1175" fmla="*/ 6697269 w 7613003"/>
              <a:gd name="connsiteY1175" fmla="*/ 1296041 h 6367505"/>
              <a:gd name="connsiteX1176" fmla="*/ 6711357 w 7613003"/>
              <a:gd name="connsiteY1176" fmla="*/ 1324216 h 6367505"/>
              <a:gd name="connsiteX1177" fmla="*/ 6711357 w 7613003"/>
              <a:gd name="connsiteY1177" fmla="*/ 1310129 h 6367505"/>
              <a:gd name="connsiteX1178" fmla="*/ 6739534 w 7613003"/>
              <a:gd name="connsiteY1178" fmla="*/ 1324216 h 6367505"/>
              <a:gd name="connsiteX1179" fmla="*/ 6781799 w 7613003"/>
              <a:gd name="connsiteY1179" fmla="*/ 1394653 h 6367505"/>
              <a:gd name="connsiteX1180" fmla="*/ 6852240 w 7613003"/>
              <a:gd name="connsiteY1180" fmla="*/ 1451002 h 6367505"/>
              <a:gd name="connsiteX1181" fmla="*/ 6880416 w 7613003"/>
              <a:gd name="connsiteY1181" fmla="*/ 1493265 h 6367505"/>
              <a:gd name="connsiteX1182" fmla="*/ 6894505 w 7613003"/>
              <a:gd name="connsiteY1182" fmla="*/ 1507353 h 6367505"/>
              <a:gd name="connsiteX1183" fmla="*/ 6922681 w 7613003"/>
              <a:gd name="connsiteY1183" fmla="*/ 1535527 h 6367505"/>
              <a:gd name="connsiteX1184" fmla="*/ 6866328 w 7613003"/>
              <a:gd name="connsiteY1184" fmla="*/ 1493265 h 6367505"/>
              <a:gd name="connsiteX1185" fmla="*/ 6894505 w 7613003"/>
              <a:gd name="connsiteY1185" fmla="*/ 1535527 h 6367505"/>
              <a:gd name="connsiteX1186" fmla="*/ 6908593 w 7613003"/>
              <a:gd name="connsiteY1186" fmla="*/ 1549614 h 6367505"/>
              <a:gd name="connsiteX1187" fmla="*/ 6901548 w 7613003"/>
              <a:gd name="connsiteY1187" fmla="*/ 1549614 h 6367505"/>
              <a:gd name="connsiteX1188" fmla="*/ 6894505 w 7613003"/>
              <a:gd name="connsiteY1188" fmla="*/ 1549614 h 6367505"/>
              <a:gd name="connsiteX1189" fmla="*/ 6880416 w 7613003"/>
              <a:gd name="connsiteY1189" fmla="*/ 1535527 h 6367505"/>
              <a:gd name="connsiteX1190" fmla="*/ 6809975 w 7613003"/>
              <a:gd name="connsiteY1190" fmla="*/ 1451002 h 6367505"/>
              <a:gd name="connsiteX1191" fmla="*/ 6795887 w 7613003"/>
              <a:gd name="connsiteY1191" fmla="*/ 1451002 h 6367505"/>
              <a:gd name="connsiteX1192" fmla="*/ 6767710 w 7613003"/>
              <a:gd name="connsiteY1192" fmla="*/ 1422828 h 6367505"/>
              <a:gd name="connsiteX1193" fmla="*/ 6753622 w 7613003"/>
              <a:gd name="connsiteY1193" fmla="*/ 1408740 h 6367505"/>
              <a:gd name="connsiteX1194" fmla="*/ 6612740 w 7613003"/>
              <a:gd name="connsiteY1194" fmla="*/ 1281953 h 6367505"/>
              <a:gd name="connsiteX1195" fmla="*/ 6612740 w 7613003"/>
              <a:gd name="connsiteY1195" fmla="*/ 1296041 h 6367505"/>
              <a:gd name="connsiteX1196" fmla="*/ 6669093 w 7613003"/>
              <a:gd name="connsiteY1196" fmla="*/ 1352391 h 6367505"/>
              <a:gd name="connsiteX1197" fmla="*/ 6725446 w 7613003"/>
              <a:gd name="connsiteY1197" fmla="*/ 1394653 h 6367505"/>
              <a:gd name="connsiteX1198" fmla="*/ 6739534 w 7613003"/>
              <a:gd name="connsiteY1198" fmla="*/ 1408740 h 6367505"/>
              <a:gd name="connsiteX1199" fmla="*/ 6824063 w 7613003"/>
              <a:gd name="connsiteY1199" fmla="*/ 1507353 h 6367505"/>
              <a:gd name="connsiteX1200" fmla="*/ 6838152 w 7613003"/>
              <a:gd name="connsiteY1200" fmla="*/ 1521440 h 6367505"/>
              <a:gd name="connsiteX1201" fmla="*/ 6866328 w 7613003"/>
              <a:gd name="connsiteY1201" fmla="*/ 1535527 h 6367505"/>
              <a:gd name="connsiteX1202" fmla="*/ 6880416 w 7613003"/>
              <a:gd name="connsiteY1202" fmla="*/ 1563702 h 6367505"/>
              <a:gd name="connsiteX1203" fmla="*/ 6936769 w 7613003"/>
              <a:gd name="connsiteY1203" fmla="*/ 1605964 h 6367505"/>
              <a:gd name="connsiteX1204" fmla="*/ 6979034 w 7613003"/>
              <a:gd name="connsiteY1204" fmla="*/ 1676401 h 6367505"/>
              <a:gd name="connsiteX1205" fmla="*/ 7007211 w 7613003"/>
              <a:gd name="connsiteY1205" fmla="*/ 1704576 h 6367505"/>
              <a:gd name="connsiteX1206" fmla="*/ 7021298 w 7613003"/>
              <a:gd name="connsiteY1206" fmla="*/ 1718663 h 6367505"/>
              <a:gd name="connsiteX1207" fmla="*/ 7035386 w 7613003"/>
              <a:gd name="connsiteY1207" fmla="*/ 1732751 h 6367505"/>
              <a:gd name="connsiteX1208" fmla="*/ 7035386 w 7613003"/>
              <a:gd name="connsiteY1208" fmla="*/ 1746838 h 6367505"/>
              <a:gd name="connsiteX1209" fmla="*/ 7049475 w 7613003"/>
              <a:gd name="connsiteY1209" fmla="*/ 1760925 h 6367505"/>
              <a:gd name="connsiteX1210" fmla="*/ 7091739 w 7613003"/>
              <a:gd name="connsiteY1210" fmla="*/ 1817276 h 6367505"/>
              <a:gd name="connsiteX1211" fmla="*/ 7105828 w 7613003"/>
              <a:gd name="connsiteY1211" fmla="*/ 1845450 h 6367505"/>
              <a:gd name="connsiteX1212" fmla="*/ 7134004 w 7613003"/>
              <a:gd name="connsiteY1212" fmla="*/ 1887712 h 6367505"/>
              <a:gd name="connsiteX1213" fmla="*/ 7134004 w 7613003"/>
              <a:gd name="connsiteY1213" fmla="*/ 1901800 h 6367505"/>
              <a:gd name="connsiteX1214" fmla="*/ 7190357 w 7613003"/>
              <a:gd name="connsiteY1214" fmla="*/ 1986323 h 6367505"/>
              <a:gd name="connsiteX1215" fmla="*/ 7218534 w 7613003"/>
              <a:gd name="connsiteY1215" fmla="*/ 2042674 h 6367505"/>
              <a:gd name="connsiteX1216" fmla="*/ 7232621 w 7613003"/>
              <a:gd name="connsiteY1216" fmla="*/ 2056761 h 6367505"/>
              <a:gd name="connsiteX1217" fmla="*/ 7232621 w 7613003"/>
              <a:gd name="connsiteY1217" fmla="*/ 2070849 h 6367505"/>
              <a:gd name="connsiteX1218" fmla="*/ 7232621 w 7613003"/>
              <a:gd name="connsiteY1218" fmla="*/ 2084936 h 6367505"/>
              <a:gd name="connsiteX1219" fmla="*/ 7246710 w 7613003"/>
              <a:gd name="connsiteY1219" fmla="*/ 2099023 h 6367505"/>
              <a:gd name="connsiteX1220" fmla="*/ 7246710 w 7613003"/>
              <a:gd name="connsiteY1220" fmla="*/ 2113110 h 6367505"/>
              <a:gd name="connsiteX1221" fmla="*/ 7288974 w 7613003"/>
              <a:gd name="connsiteY1221" fmla="*/ 2169459 h 6367505"/>
              <a:gd name="connsiteX1222" fmla="*/ 7303063 w 7613003"/>
              <a:gd name="connsiteY1222" fmla="*/ 2225810 h 6367505"/>
              <a:gd name="connsiteX1223" fmla="*/ 7317151 w 7613003"/>
              <a:gd name="connsiteY1223" fmla="*/ 2225810 h 6367505"/>
              <a:gd name="connsiteX1224" fmla="*/ 7331240 w 7613003"/>
              <a:gd name="connsiteY1224" fmla="*/ 2268072 h 6367505"/>
              <a:gd name="connsiteX1225" fmla="*/ 7317151 w 7613003"/>
              <a:gd name="connsiteY1225" fmla="*/ 2282159 h 6367505"/>
              <a:gd name="connsiteX1226" fmla="*/ 7331240 w 7613003"/>
              <a:gd name="connsiteY1226" fmla="*/ 2296246 h 6367505"/>
              <a:gd name="connsiteX1227" fmla="*/ 7331240 w 7613003"/>
              <a:gd name="connsiteY1227" fmla="*/ 2310334 h 6367505"/>
              <a:gd name="connsiteX1228" fmla="*/ 7359416 w 7613003"/>
              <a:gd name="connsiteY1228" fmla="*/ 2408946 h 6367505"/>
              <a:gd name="connsiteX1229" fmla="*/ 7373504 w 7613003"/>
              <a:gd name="connsiteY1229" fmla="*/ 2408946 h 6367505"/>
              <a:gd name="connsiteX1230" fmla="*/ 7373504 w 7613003"/>
              <a:gd name="connsiteY1230" fmla="*/ 2437121 h 6367505"/>
              <a:gd name="connsiteX1231" fmla="*/ 7373504 w 7613003"/>
              <a:gd name="connsiteY1231" fmla="*/ 2465295 h 6367505"/>
              <a:gd name="connsiteX1232" fmla="*/ 7387591 w 7613003"/>
              <a:gd name="connsiteY1232" fmla="*/ 2521646 h 6367505"/>
              <a:gd name="connsiteX1233" fmla="*/ 7373504 w 7613003"/>
              <a:gd name="connsiteY1233" fmla="*/ 2479383 h 6367505"/>
              <a:gd name="connsiteX1234" fmla="*/ 7359416 w 7613003"/>
              <a:gd name="connsiteY1234" fmla="*/ 2451208 h 6367505"/>
              <a:gd name="connsiteX1235" fmla="*/ 7345327 w 7613003"/>
              <a:gd name="connsiteY1235" fmla="*/ 2423033 h 6367505"/>
              <a:gd name="connsiteX1236" fmla="*/ 7331240 w 7613003"/>
              <a:gd name="connsiteY1236" fmla="*/ 2380771 h 6367505"/>
              <a:gd name="connsiteX1237" fmla="*/ 7303063 w 7613003"/>
              <a:gd name="connsiteY1237" fmla="*/ 2310334 h 6367505"/>
              <a:gd name="connsiteX1238" fmla="*/ 7317151 w 7613003"/>
              <a:gd name="connsiteY1238" fmla="*/ 2352596 h 6367505"/>
              <a:gd name="connsiteX1239" fmla="*/ 7317151 w 7613003"/>
              <a:gd name="connsiteY1239" fmla="*/ 2366684 h 6367505"/>
              <a:gd name="connsiteX1240" fmla="*/ 7303063 w 7613003"/>
              <a:gd name="connsiteY1240" fmla="*/ 2352596 h 6367505"/>
              <a:gd name="connsiteX1241" fmla="*/ 7303063 w 7613003"/>
              <a:gd name="connsiteY1241" fmla="*/ 2338508 h 6367505"/>
              <a:gd name="connsiteX1242" fmla="*/ 7260798 w 7613003"/>
              <a:gd name="connsiteY1242" fmla="*/ 2225810 h 6367505"/>
              <a:gd name="connsiteX1243" fmla="*/ 7218534 w 7613003"/>
              <a:gd name="connsiteY1243" fmla="*/ 2155372 h 6367505"/>
              <a:gd name="connsiteX1244" fmla="*/ 7232621 w 7613003"/>
              <a:gd name="connsiteY1244" fmla="*/ 2211723 h 6367505"/>
              <a:gd name="connsiteX1245" fmla="*/ 7274887 w 7613003"/>
              <a:gd name="connsiteY1245" fmla="*/ 2296246 h 6367505"/>
              <a:gd name="connsiteX1246" fmla="*/ 7303063 w 7613003"/>
              <a:gd name="connsiteY1246" fmla="*/ 2352596 h 6367505"/>
              <a:gd name="connsiteX1247" fmla="*/ 7303063 w 7613003"/>
              <a:gd name="connsiteY1247" fmla="*/ 2380771 h 6367505"/>
              <a:gd name="connsiteX1248" fmla="*/ 7317151 w 7613003"/>
              <a:gd name="connsiteY1248" fmla="*/ 2394859 h 6367505"/>
              <a:gd name="connsiteX1249" fmla="*/ 7331240 w 7613003"/>
              <a:gd name="connsiteY1249" fmla="*/ 2451208 h 6367505"/>
              <a:gd name="connsiteX1250" fmla="*/ 7331240 w 7613003"/>
              <a:gd name="connsiteY1250" fmla="*/ 2465295 h 6367505"/>
              <a:gd name="connsiteX1251" fmla="*/ 7345327 w 7613003"/>
              <a:gd name="connsiteY1251" fmla="*/ 2479383 h 6367505"/>
              <a:gd name="connsiteX1252" fmla="*/ 7373504 w 7613003"/>
              <a:gd name="connsiteY1252" fmla="*/ 2549821 h 6367505"/>
              <a:gd name="connsiteX1253" fmla="*/ 7373504 w 7613003"/>
              <a:gd name="connsiteY1253" fmla="*/ 2563908 h 6367505"/>
              <a:gd name="connsiteX1254" fmla="*/ 7387591 w 7613003"/>
              <a:gd name="connsiteY1254" fmla="*/ 2563908 h 6367505"/>
              <a:gd name="connsiteX1255" fmla="*/ 7387591 w 7613003"/>
              <a:gd name="connsiteY1255" fmla="*/ 2577995 h 6367505"/>
              <a:gd name="connsiteX1256" fmla="*/ 7387591 w 7613003"/>
              <a:gd name="connsiteY1256" fmla="*/ 2592082 h 6367505"/>
              <a:gd name="connsiteX1257" fmla="*/ 7401680 w 7613003"/>
              <a:gd name="connsiteY1257" fmla="*/ 2620257 h 6367505"/>
              <a:gd name="connsiteX1258" fmla="*/ 7401680 w 7613003"/>
              <a:gd name="connsiteY1258" fmla="*/ 2634344 h 6367505"/>
              <a:gd name="connsiteX1259" fmla="*/ 7415769 w 7613003"/>
              <a:gd name="connsiteY1259" fmla="*/ 2676606 h 6367505"/>
              <a:gd name="connsiteX1260" fmla="*/ 7401680 w 7613003"/>
              <a:gd name="connsiteY1260" fmla="*/ 2662519 h 6367505"/>
              <a:gd name="connsiteX1261" fmla="*/ 7401680 w 7613003"/>
              <a:gd name="connsiteY1261" fmla="*/ 2690693 h 6367505"/>
              <a:gd name="connsiteX1262" fmla="*/ 7387591 w 7613003"/>
              <a:gd name="connsiteY1262" fmla="*/ 2662519 h 6367505"/>
              <a:gd name="connsiteX1263" fmla="*/ 7373504 w 7613003"/>
              <a:gd name="connsiteY1263" fmla="*/ 2620257 h 6367505"/>
              <a:gd name="connsiteX1264" fmla="*/ 7359416 w 7613003"/>
              <a:gd name="connsiteY1264" fmla="*/ 2577995 h 6367505"/>
              <a:gd name="connsiteX1265" fmla="*/ 7345327 w 7613003"/>
              <a:gd name="connsiteY1265" fmla="*/ 2535733 h 6367505"/>
              <a:gd name="connsiteX1266" fmla="*/ 7317151 w 7613003"/>
              <a:gd name="connsiteY1266" fmla="*/ 2451208 h 6367505"/>
              <a:gd name="connsiteX1267" fmla="*/ 7317151 w 7613003"/>
              <a:gd name="connsiteY1267" fmla="*/ 2423033 h 6367505"/>
              <a:gd name="connsiteX1268" fmla="*/ 7303063 w 7613003"/>
              <a:gd name="connsiteY1268" fmla="*/ 2423033 h 6367505"/>
              <a:gd name="connsiteX1269" fmla="*/ 7303063 w 7613003"/>
              <a:gd name="connsiteY1269" fmla="*/ 2394859 h 6367505"/>
              <a:gd name="connsiteX1270" fmla="*/ 7260798 w 7613003"/>
              <a:gd name="connsiteY1270" fmla="*/ 2324421 h 6367505"/>
              <a:gd name="connsiteX1271" fmla="*/ 7232621 w 7613003"/>
              <a:gd name="connsiteY1271" fmla="*/ 2239897 h 6367505"/>
              <a:gd name="connsiteX1272" fmla="*/ 7232621 w 7613003"/>
              <a:gd name="connsiteY1272" fmla="*/ 2253985 h 6367505"/>
              <a:gd name="connsiteX1273" fmla="*/ 7176268 w 7613003"/>
              <a:gd name="connsiteY1273" fmla="*/ 2169459 h 6367505"/>
              <a:gd name="connsiteX1274" fmla="*/ 7190357 w 7613003"/>
              <a:gd name="connsiteY1274" fmla="*/ 2197635 h 6367505"/>
              <a:gd name="connsiteX1275" fmla="*/ 7218534 w 7613003"/>
              <a:gd name="connsiteY1275" fmla="*/ 2253985 h 6367505"/>
              <a:gd name="connsiteX1276" fmla="*/ 7218534 w 7613003"/>
              <a:gd name="connsiteY1276" fmla="*/ 2268072 h 6367505"/>
              <a:gd name="connsiteX1277" fmla="*/ 7246710 w 7613003"/>
              <a:gd name="connsiteY1277" fmla="*/ 2324421 h 6367505"/>
              <a:gd name="connsiteX1278" fmla="*/ 7246710 w 7613003"/>
              <a:gd name="connsiteY1278" fmla="*/ 2352596 h 6367505"/>
              <a:gd name="connsiteX1279" fmla="*/ 7232621 w 7613003"/>
              <a:gd name="connsiteY1279" fmla="*/ 2324421 h 6367505"/>
              <a:gd name="connsiteX1280" fmla="*/ 7232621 w 7613003"/>
              <a:gd name="connsiteY1280" fmla="*/ 2338508 h 6367505"/>
              <a:gd name="connsiteX1281" fmla="*/ 7204445 w 7613003"/>
              <a:gd name="connsiteY1281" fmla="*/ 2282159 h 6367505"/>
              <a:gd name="connsiteX1282" fmla="*/ 7190357 w 7613003"/>
              <a:gd name="connsiteY1282" fmla="*/ 2239897 h 6367505"/>
              <a:gd name="connsiteX1283" fmla="*/ 7176268 w 7613003"/>
              <a:gd name="connsiteY1283" fmla="*/ 2197635 h 6367505"/>
              <a:gd name="connsiteX1284" fmla="*/ 7162181 w 7613003"/>
              <a:gd name="connsiteY1284" fmla="*/ 2183548 h 6367505"/>
              <a:gd name="connsiteX1285" fmla="*/ 7176268 w 7613003"/>
              <a:gd name="connsiteY1285" fmla="*/ 2225810 h 6367505"/>
              <a:gd name="connsiteX1286" fmla="*/ 7190357 w 7613003"/>
              <a:gd name="connsiteY1286" fmla="*/ 2296246 h 6367505"/>
              <a:gd name="connsiteX1287" fmla="*/ 7204445 w 7613003"/>
              <a:gd name="connsiteY1287" fmla="*/ 2310334 h 6367505"/>
              <a:gd name="connsiteX1288" fmla="*/ 7204445 w 7613003"/>
              <a:gd name="connsiteY1288" fmla="*/ 2324421 h 6367505"/>
              <a:gd name="connsiteX1289" fmla="*/ 7246710 w 7613003"/>
              <a:gd name="connsiteY1289" fmla="*/ 2408946 h 6367505"/>
              <a:gd name="connsiteX1290" fmla="*/ 7274887 w 7613003"/>
              <a:gd name="connsiteY1290" fmla="*/ 2479383 h 6367505"/>
              <a:gd name="connsiteX1291" fmla="*/ 7288974 w 7613003"/>
              <a:gd name="connsiteY1291" fmla="*/ 2493470 h 6367505"/>
              <a:gd name="connsiteX1292" fmla="*/ 7288974 w 7613003"/>
              <a:gd name="connsiteY1292" fmla="*/ 2521646 h 6367505"/>
              <a:gd name="connsiteX1293" fmla="*/ 7317151 w 7613003"/>
              <a:gd name="connsiteY1293" fmla="*/ 2606170 h 6367505"/>
              <a:gd name="connsiteX1294" fmla="*/ 7331240 w 7613003"/>
              <a:gd name="connsiteY1294" fmla="*/ 2648431 h 6367505"/>
              <a:gd name="connsiteX1295" fmla="*/ 7345327 w 7613003"/>
              <a:gd name="connsiteY1295" fmla="*/ 2690693 h 6367505"/>
              <a:gd name="connsiteX1296" fmla="*/ 7331240 w 7613003"/>
              <a:gd name="connsiteY1296" fmla="*/ 2662519 h 6367505"/>
              <a:gd name="connsiteX1297" fmla="*/ 7303063 w 7613003"/>
              <a:gd name="connsiteY1297" fmla="*/ 2620257 h 6367505"/>
              <a:gd name="connsiteX1298" fmla="*/ 7303063 w 7613003"/>
              <a:gd name="connsiteY1298" fmla="*/ 2606170 h 6367505"/>
              <a:gd name="connsiteX1299" fmla="*/ 7303063 w 7613003"/>
              <a:gd name="connsiteY1299" fmla="*/ 2592082 h 6367505"/>
              <a:gd name="connsiteX1300" fmla="*/ 7288974 w 7613003"/>
              <a:gd name="connsiteY1300" fmla="*/ 2577995 h 6367505"/>
              <a:gd name="connsiteX1301" fmla="*/ 7288974 w 7613003"/>
              <a:gd name="connsiteY1301" fmla="*/ 2563908 h 6367505"/>
              <a:gd name="connsiteX1302" fmla="*/ 7288974 w 7613003"/>
              <a:gd name="connsiteY1302" fmla="*/ 2549821 h 6367505"/>
              <a:gd name="connsiteX1303" fmla="*/ 7274887 w 7613003"/>
              <a:gd name="connsiteY1303" fmla="*/ 2549821 h 6367505"/>
              <a:gd name="connsiteX1304" fmla="*/ 7288974 w 7613003"/>
              <a:gd name="connsiteY1304" fmla="*/ 2606170 h 6367505"/>
              <a:gd name="connsiteX1305" fmla="*/ 7303063 w 7613003"/>
              <a:gd name="connsiteY1305" fmla="*/ 2634344 h 6367505"/>
              <a:gd name="connsiteX1306" fmla="*/ 7331240 w 7613003"/>
              <a:gd name="connsiteY1306" fmla="*/ 2704782 h 6367505"/>
              <a:gd name="connsiteX1307" fmla="*/ 7345327 w 7613003"/>
              <a:gd name="connsiteY1307" fmla="*/ 2761131 h 6367505"/>
              <a:gd name="connsiteX1308" fmla="*/ 7345327 w 7613003"/>
              <a:gd name="connsiteY1308" fmla="*/ 2775218 h 6367505"/>
              <a:gd name="connsiteX1309" fmla="*/ 7345327 w 7613003"/>
              <a:gd name="connsiteY1309" fmla="*/ 2789306 h 6367505"/>
              <a:gd name="connsiteX1310" fmla="*/ 7303063 w 7613003"/>
              <a:gd name="connsiteY1310" fmla="*/ 2690693 h 6367505"/>
              <a:gd name="connsiteX1311" fmla="*/ 7288974 w 7613003"/>
              <a:gd name="connsiteY1311" fmla="*/ 2648431 h 6367505"/>
              <a:gd name="connsiteX1312" fmla="*/ 7274887 w 7613003"/>
              <a:gd name="connsiteY1312" fmla="*/ 2592082 h 6367505"/>
              <a:gd name="connsiteX1313" fmla="*/ 7232621 w 7613003"/>
              <a:gd name="connsiteY1313" fmla="*/ 2479383 h 6367505"/>
              <a:gd name="connsiteX1314" fmla="*/ 7204445 w 7613003"/>
              <a:gd name="connsiteY1314" fmla="*/ 2408946 h 6367505"/>
              <a:gd name="connsiteX1315" fmla="*/ 7190357 w 7613003"/>
              <a:gd name="connsiteY1315" fmla="*/ 2394859 h 6367505"/>
              <a:gd name="connsiteX1316" fmla="*/ 7162181 w 7613003"/>
              <a:gd name="connsiteY1316" fmla="*/ 2352596 h 6367505"/>
              <a:gd name="connsiteX1317" fmla="*/ 7162181 w 7613003"/>
              <a:gd name="connsiteY1317" fmla="*/ 2324421 h 6367505"/>
              <a:gd name="connsiteX1318" fmla="*/ 7148092 w 7613003"/>
              <a:gd name="connsiteY1318" fmla="*/ 2324421 h 6367505"/>
              <a:gd name="connsiteX1319" fmla="*/ 7148092 w 7613003"/>
              <a:gd name="connsiteY1319" fmla="*/ 2310334 h 6367505"/>
              <a:gd name="connsiteX1320" fmla="*/ 7119917 w 7613003"/>
              <a:gd name="connsiteY1320" fmla="*/ 2253985 h 6367505"/>
              <a:gd name="connsiteX1321" fmla="*/ 7077651 w 7613003"/>
              <a:gd name="connsiteY1321" fmla="*/ 2183548 h 6367505"/>
              <a:gd name="connsiteX1322" fmla="*/ 7063564 w 7613003"/>
              <a:gd name="connsiteY1322" fmla="*/ 2169459 h 6367505"/>
              <a:gd name="connsiteX1323" fmla="*/ 7049475 w 7613003"/>
              <a:gd name="connsiteY1323" fmla="*/ 2127198 h 6367505"/>
              <a:gd name="connsiteX1324" fmla="*/ 7021298 w 7613003"/>
              <a:gd name="connsiteY1324" fmla="*/ 2099023 h 6367505"/>
              <a:gd name="connsiteX1325" fmla="*/ 6979034 w 7613003"/>
              <a:gd name="connsiteY1325" fmla="*/ 2042674 h 6367505"/>
              <a:gd name="connsiteX1326" fmla="*/ 6979034 w 7613003"/>
              <a:gd name="connsiteY1326" fmla="*/ 2028587 h 6367505"/>
              <a:gd name="connsiteX1327" fmla="*/ 6936769 w 7613003"/>
              <a:gd name="connsiteY1327" fmla="*/ 1986323 h 6367505"/>
              <a:gd name="connsiteX1328" fmla="*/ 6936769 w 7613003"/>
              <a:gd name="connsiteY1328" fmla="*/ 2000412 h 6367505"/>
              <a:gd name="connsiteX1329" fmla="*/ 6950858 w 7613003"/>
              <a:gd name="connsiteY1329" fmla="*/ 2014499 h 6367505"/>
              <a:gd name="connsiteX1330" fmla="*/ 6964945 w 7613003"/>
              <a:gd name="connsiteY1330" fmla="*/ 2042674 h 6367505"/>
              <a:gd name="connsiteX1331" fmla="*/ 6979034 w 7613003"/>
              <a:gd name="connsiteY1331" fmla="*/ 2056761 h 6367505"/>
              <a:gd name="connsiteX1332" fmla="*/ 7021298 w 7613003"/>
              <a:gd name="connsiteY1332" fmla="*/ 2127198 h 6367505"/>
              <a:gd name="connsiteX1333" fmla="*/ 7035386 w 7613003"/>
              <a:gd name="connsiteY1333" fmla="*/ 2155372 h 6367505"/>
              <a:gd name="connsiteX1334" fmla="*/ 7091739 w 7613003"/>
              <a:gd name="connsiteY1334" fmla="*/ 2253985 h 6367505"/>
              <a:gd name="connsiteX1335" fmla="*/ 7077651 w 7613003"/>
              <a:gd name="connsiteY1335" fmla="*/ 2239897 h 6367505"/>
              <a:gd name="connsiteX1336" fmla="*/ 7021298 w 7613003"/>
              <a:gd name="connsiteY1336" fmla="*/ 2155372 h 6367505"/>
              <a:gd name="connsiteX1337" fmla="*/ 7007211 w 7613003"/>
              <a:gd name="connsiteY1337" fmla="*/ 2141285 h 6367505"/>
              <a:gd name="connsiteX1338" fmla="*/ 7007211 w 7613003"/>
              <a:gd name="connsiteY1338" fmla="*/ 2127198 h 6367505"/>
              <a:gd name="connsiteX1339" fmla="*/ 6993122 w 7613003"/>
              <a:gd name="connsiteY1339" fmla="*/ 2099023 h 6367505"/>
              <a:gd name="connsiteX1340" fmla="*/ 6979034 w 7613003"/>
              <a:gd name="connsiteY1340" fmla="*/ 2084936 h 6367505"/>
              <a:gd name="connsiteX1341" fmla="*/ 6979034 w 7613003"/>
              <a:gd name="connsiteY1341" fmla="*/ 2070849 h 6367505"/>
              <a:gd name="connsiteX1342" fmla="*/ 6964945 w 7613003"/>
              <a:gd name="connsiteY1342" fmla="*/ 2056761 h 6367505"/>
              <a:gd name="connsiteX1343" fmla="*/ 6950858 w 7613003"/>
              <a:gd name="connsiteY1343" fmla="*/ 2042674 h 6367505"/>
              <a:gd name="connsiteX1344" fmla="*/ 6936769 w 7613003"/>
              <a:gd name="connsiteY1344" fmla="*/ 2028587 h 6367505"/>
              <a:gd name="connsiteX1345" fmla="*/ 6936769 w 7613003"/>
              <a:gd name="connsiteY1345" fmla="*/ 2014499 h 6367505"/>
              <a:gd name="connsiteX1346" fmla="*/ 6908593 w 7613003"/>
              <a:gd name="connsiteY1346" fmla="*/ 2000412 h 6367505"/>
              <a:gd name="connsiteX1347" fmla="*/ 6908593 w 7613003"/>
              <a:gd name="connsiteY1347" fmla="*/ 1986323 h 6367505"/>
              <a:gd name="connsiteX1348" fmla="*/ 6866328 w 7613003"/>
              <a:gd name="connsiteY1348" fmla="*/ 1944061 h 6367505"/>
              <a:gd name="connsiteX1349" fmla="*/ 6866328 w 7613003"/>
              <a:gd name="connsiteY1349" fmla="*/ 1929974 h 6367505"/>
              <a:gd name="connsiteX1350" fmla="*/ 6852240 w 7613003"/>
              <a:gd name="connsiteY1350" fmla="*/ 1915887 h 6367505"/>
              <a:gd name="connsiteX1351" fmla="*/ 6809975 w 7613003"/>
              <a:gd name="connsiteY1351" fmla="*/ 1873625 h 6367505"/>
              <a:gd name="connsiteX1352" fmla="*/ 6781799 w 7613003"/>
              <a:gd name="connsiteY1352" fmla="*/ 1831363 h 6367505"/>
              <a:gd name="connsiteX1353" fmla="*/ 6767710 w 7613003"/>
              <a:gd name="connsiteY1353" fmla="*/ 1831363 h 6367505"/>
              <a:gd name="connsiteX1354" fmla="*/ 6753622 w 7613003"/>
              <a:gd name="connsiteY1354" fmla="*/ 1803188 h 6367505"/>
              <a:gd name="connsiteX1355" fmla="*/ 6711357 w 7613003"/>
              <a:gd name="connsiteY1355" fmla="*/ 1760925 h 6367505"/>
              <a:gd name="connsiteX1356" fmla="*/ 6697269 w 7613003"/>
              <a:gd name="connsiteY1356" fmla="*/ 1760925 h 6367505"/>
              <a:gd name="connsiteX1357" fmla="*/ 6697269 w 7613003"/>
              <a:gd name="connsiteY1357" fmla="*/ 1746838 h 6367505"/>
              <a:gd name="connsiteX1358" fmla="*/ 6683181 w 7613003"/>
              <a:gd name="connsiteY1358" fmla="*/ 1732751 h 6367505"/>
              <a:gd name="connsiteX1359" fmla="*/ 6655004 w 7613003"/>
              <a:gd name="connsiteY1359" fmla="*/ 1704576 h 6367505"/>
              <a:gd name="connsiteX1360" fmla="*/ 6640916 w 7613003"/>
              <a:gd name="connsiteY1360" fmla="*/ 1690489 h 6367505"/>
              <a:gd name="connsiteX1361" fmla="*/ 6612740 w 7613003"/>
              <a:gd name="connsiteY1361" fmla="*/ 1676401 h 6367505"/>
              <a:gd name="connsiteX1362" fmla="*/ 6598651 w 7613003"/>
              <a:gd name="connsiteY1362" fmla="*/ 1662314 h 6367505"/>
              <a:gd name="connsiteX1363" fmla="*/ 6598651 w 7613003"/>
              <a:gd name="connsiteY1363" fmla="*/ 1648227 h 6367505"/>
              <a:gd name="connsiteX1364" fmla="*/ 6584563 w 7613003"/>
              <a:gd name="connsiteY1364" fmla="*/ 1648227 h 6367505"/>
              <a:gd name="connsiteX1365" fmla="*/ 6570476 w 7613003"/>
              <a:gd name="connsiteY1365" fmla="*/ 1634138 h 6367505"/>
              <a:gd name="connsiteX1366" fmla="*/ 6556387 w 7613003"/>
              <a:gd name="connsiteY1366" fmla="*/ 1620051 h 6367505"/>
              <a:gd name="connsiteX1367" fmla="*/ 6542298 w 7613003"/>
              <a:gd name="connsiteY1367" fmla="*/ 1605964 h 6367505"/>
              <a:gd name="connsiteX1368" fmla="*/ 6485946 w 7613003"/>
              <a:gd name="connsiteY1368" fmla="*/ 1563702 h 6367505"/>
              <a:gd name="connsiteX1369" fmla="*/ 6457770 w 7613003"/>
              <a:gd name="connsiteY1369" fmla="*/ 1535527 h 6367505"/>
              <a:gd name="connsiteX1370" fmla="*/ 6443681 w 7613003"/>
              <a:gd name="connsiteY1370" fmla="*/ 1535527 h 6367505"/>
              <a:gd name="connsiteX1371" fmla="*/ 6471858 w 7613003"/>
              <a:gd name="connsiteY1371" fmla="*/ 1563702 h 6367505"/>
              <a:gd name="connsiteX1372" fmla="*/ 6471858 w 7613003"/>
              <a:gd name="connsiteY1372" fmla="*/ 1577789 h 6367505"/>
              <a:gd name="connsiteX1373" fmla="*/ 6485946 w 7613003"/>
              <a:gd name="connsiteY1373" fmla="*/ 1591876 h 6367505"/>
              <a:gd name="connsiteX1374" fmla="*/ 6500034 w 7613003"/>
              <a:gd name="connsiteY1374" fmla="*/ 1605964 h 6367505"/>
              <a:gd name="connsiteX1375" fmla="*/ 6514123 w 7613003"/>
              <a:gd name="connsiteY1375" fmla="*/ 1620051 h 6367505"/>
              <a:gd name="connsiteX1376" fmla="*/ 6485946 w 7613003"/>
              <a:gd name="connsiteY1376" fmla="*/ 1605964 h 6367505"/>
              <a:gd name="connsiteX1377" fmla="*/ 6471858 w 7613003"/>
              <a:gd name="connsiteY1377" fmla="*/ 1591876 h 6367505"/>
              <a:gd name="connsiteX1378" fmla="*/ 6457770 w 7613003"/>
              <a:gd name="connsiteY1378" fmla="*/ 1591876 h 6367505"/>
              <a:gd name="connsiteX1379" fmla="*/ 6443681 w 7613003"/>
              <a:gd name="connsiteY1379" fmla="*/ 1563702 h 6367505"/>
              <a:gd name="connsiteX1380" fmla="*/ 6427832 w 7613003"/>
              <a:gd name="connsiteY1380" fmla="*/ 1542571 h 6367505"/>
              <a:gd name="connsiteX1381" fmla="*/ 6414624 w 7613003"/>
              <a:gd name="connsiteY1381" fmla="*/ 1532005 h 6367505"/>
              <a:gd name="connsiteX1382" fmla="*/ 6413744 w 7613003"/>
              <a:gd name="connsiteY1382" fmla="*/ 1528484 h 6367505"/>
              <a:gd name="connsiteX1383" fmla="*/ 6401417 w 7613003"/>
              <a:gd name="connsiteY1383" fmla="*/ 1521440 h 6367505"/>
              <a:gd name="connsiteX1384" fmla="*/ 6387328 w 7613003"/>
              <a:gd name="connsiteY1384" fmla="*/ 1507353 h 6367505"/>
              <a:gd name="connsiteX1385" fmla="*/ 6373240 w 7613003"/>
              <a:gd name="connsiteY1385" fmla="*/ 1507353 h 6367505"/>
              <a:gd name="connsiteX1386" fmla="*/ 6415505 w 7613003"/>
              <a:gd name="connsiteY1386" fmla="*/ 1549614 h 6367505"/>
              <a:gd name="connsiteX1387" fmla="*/ 6330975 w 7613003"/>
              <a:gd name="connsiteY1387" fmla="*/ 1479178 h 6367505"/>
              <a:gd name="connsiteX1388" fmla="*/ 6330975 w 7613003"/>
              <a:gd name="connsiteY1388" fmla="*/ 1465089 h 6367505"/>
              <a:gd name="connsiteX1389" fmla="*/ 6330975 w 7613003"/>
              <a:gd name="connsiteY1389" fmla="*/ 1465089 h 6367505"/>
              <a:gd name="connsiteX1390" fmla="*/ 6316888 w 7613003"/>
              <a:gd name="connsiteY1390" fmla="*/ 1465089 h 6367505"/>
              <a:gd name="connsiteX1391" fmla="*/ 6302799 w 7613003"/>
              <a:gd name="connsiteY1391" fmla="*/ 1451002 h 6367505"/>
              <a:gd name="connsiteX1392" fmla="*/ 6246446 w 7613003"/>
              <a:gd name="connsiteY1392" fmla="*/ 1408740 h 6367505"/>
              <a:gd name="connsiteX1393" fmla="*/ 6239403 w 7613003"/>
              <a:gd name="connsiteY1393" fmla="*/ 1408740 h 6367505"/>
              <a:gd name="connsiteX1394" fmla="*/ 6237641 w 7613003"/>
              <a:gd name="connsiteY1394" fmla="*/ 1408740 h 6367505"/>
              <a:gd name="connsiteX1395" fmla="*/ 6232358 w 7613003"/>
              <a:gd name="connsiteY1395" fmla="*/ 1408740 h 6367505"/>
              <a:gd name="connsiteX1396" fmla="*/ 6204182 w 7613003"/>
              <a:gd name="connsiteY1396" fmla="*/ 1394653 h 6367505"/>
              <a:gd name="connsiteX1397" fmla="*/ 6190093 w 7613003"/>
              <a:gd name="connsiteY1397" fmla="*/ 1380566 h 6367505"/>
              <a:gd name="connsiteX1398" fmla="*/ 6119652 w 7613003"/>
              <a:gd name="connsiteY1398" fmla="*/ 1352391 h 6367505"/>
              <a:gd name="connsiteX1399" fmla="*/ 6105565 w 7613003"/>
              <a:gd name="connsiteY1399" fmla="*/ 1338304 h 6367505"/>
              <a:gd name="connsiteX1400" fmla="*/ 6091476 w 7613003"/>
              <a:gd name="connsiteY1400" fmla="*/ 1324216 h 6367505"/>
              <a:gd name="connsiteX1401" fmla="*/ 6077388 w 7613003"/>
              <a:gd name="connsiteY1401" fmla="*/ 1324216 h 6367505"/>
              <a:gd name="connsiteX1402" fmla="*/ 6077388 w 7613003"/>
              <a:gd name="connsiteY1402" fmla="*/ 1324216 h 6367505"/>
              <a:gd name="connsiteX1403" fmla="*/ 6119652 w 7613003"/>
              <a:gd name="connsiteY1403" fmla="*/ 1366478 h 6367505"/>
              <a:gd name="connsiteX1404" fmla="*/ 6147829 w 7613003"/>
              <a:gd name="connsiteY1404" fmla="*/ 1375282 h 6367505"/>
              <a:gd name="connsiteX1405" fmla="*/ 6155514 w 7613003"/>
              <a:gd name="connsiteY1405" fmla="*/ 1380566 h 6367505"/>
              <a:gd name="connsiteX1406" fmla="*/ 6154873 w 7613003"/>
              <a:gd name="connsiteY1406" fmla="*/ 1380566 h 6367505"/>
              <a:gd name="connsiteX1407" fmla="*/ 6147829 w 7613003"/>
              <a:gd name="connsiteY1407" fmla="*/ 1380566 h 6367505"/>
              <a:gd name="connsiteX1408" fmla="*/ 6161916 w 7613003"/>
              <a:gd name="connsiteY1408" fmla="*/ 1394653 h 6367505"/>
              <a:gd name="connsiteX1409" fmla="*/ 6190093 w 7613003"/>
              <a:gd name="connsiteY1409" fmla="*/ 1422828 h 6367505"/>
              <a:gd name="connsiteX1410" fmla="*/ 6204182 w 7613003"/>
              <a:gd name="connsiteY1410" fmla="*/ 1422828 h 6367505"/>
              <a:gd name="connsiteX1411" fmla="*/ 6260535 w 7613003"/>
              <a:gd name="connsiteY1411" fmla="*/ 1465089 h 6367505"/>
              <a:gd name="connsiteX1412" fmla="*/ 6302799 w 7613003"/>
              <a:gd name="connsiteY1412" fmla="*/ 1493265 h 6367505"/>
              <a:gd name="connsiteX1413" fmla="*/ 6373240 w 7613003"/>
              <a:gd name="connsiteY1413" fmla="*/ 1535527 h 6367505"/>
              <a:gd name="connsiteX1414" fmla="*/ 6387328 w 7613003"/>
              <a:gd name="connsiteY1414" fmla="*/ 1549614 h 6367505"/>
              <a:gd name="connsiteX1415" fmla="*/ 6401417 w 7613003"/>
              <a:gd name="connsiteY1415" fmla="*/ 1563702 h 6367505"/>
              <a:gd name="connsiteX1416" fmla="*/ 6415505 w 7613003"/>
              <a:gd name="connsiteY1416" fmla="*/ 1577789 h 6367505"/>
              <a:gd name="connsiteX1417" fmla="*/ 6401417 w 7613003"/>
              <a:gd name="connsiteY1417" fmla="*/ 1577789 h 6367505"/>
              <a:gd name="connsiteX1418" fmla="*/ 6429593 w 7613003"/>
              <a:gd name="connsiteY1418" fmla="*/ 1605964 h 6367505"/>
              <a:gd name="connsiteX1419" fmla="*/ 6443681 w 7613003"/>
              <a:gd name="connsiteY1419" fmla="*/ 1620051 h 6367505"/>
              <a:gd name="connsiteX1420" fmla="*/ 6457770 w 7613003"/>
              <a:gd name="connsiteY1420" fmla="*/ 1620051 h 6367505"/>
              <a:gd name="connsiteX1421" fmla="*/ 6485946 w 7613003"/>
              <a:gd name="connsiteY1421" fmla="*/ 1648227 h 6367505"/>
              <a:gd name="connsiteX1422" fmla="*/ 6528211 w 7613003"/>
              <a:gd name="connsiteY1422" fmla="*/ 1690489 h 6367505"/>
              <a:gd name="connsiteX1423" fmla="*/ 6528211 w 7613003"/>
              <a:gd name="connsiteY1423" fmla="*/ 1704576 h 6367505"/>
              <a:gd name="connsiteX1424" fmla="*/ 6471858 w 7613003"/>
              <a:gd name="connsiteY1424" fmla="*/ 1648227 h 6367505"/>
              <a:gd name="connsiteX1425" fmla="*/ 6500034 w 7613003"/>
              <a:gd name="connsiteY1425" fmla="*/ 1690489 h 6367505"/>
              <a:gd name="connsiteX1426" fmla="*/ 6514123 w 7613003"/>
              <a:gd name="connsiteY1426" fmla="*/ 1704576 h 6367505"/>
              <a:gd name="connsiteX1427" fmla="*/ 6500034 w 7613003"/>
              <a:gd name="connsiteY1427" fmla="*/ 1704576 h 6367505"/>
              <a:gd name="connsiteX1428" fmla="*/ 6542298 w 7613003"/>
              <a:gd name="connsiteY1428" fmla="*/ 1732751 h 6367505"/>
              <a:gd name="connsiteX1429" fmla="*/ 6598651 w 7613003"/>
              <a:gd name="connsiteY1429" fmla="*/ 1803188 h 6367505"/>
              <a:gd name="connsiteX1430" fmla="*/ 6612740 w 7613003"/>
              <a:gd name="connsiteY1430" fmla="*/ 1803188 h 6367505"/>
              <a:gd name="connsiteX1431" fmla="*/ 6612740 w 7613003"/>
              <a:gd name="connsiteY1431" fmla="*/ 1817276 h 6367505"/>
              <a:gd name="connsiteX1432" fmla="*/ 6626829 w 7613003"/>
              <a:gd name="connsiteY1432" fmla="*/ 1817276 h 6367505"/>
              <a:gd name="connsiteX1433" fmla="*/ 6640916 w 7613003"/>
              <a:gd name="connsiteY1433" fmla="*/ 1859538 h 6367505"/>
              <a:gd name="connsiteX1434" fmla="*/ 6640916 w 7613003"/>
              <a:gd name="connsiteY1434" fmla="*/ 1873625 h 6367505"/>
              <a:gd name="connsiteX1435" fmla="*/ 6655004 w 7613003"/>
              <a:gd name="connsiteY1435" fmla="*/ 1915887 h 6367505"/>
              <a:gd name="connsiteX1436" fmla="*/ 6683181 w 7613003"/>
              <a:gd name="connsiteY1436" fmla="*/ 1958149 h 6367505"/>
              <a:gd name="connsiteX1437" fmla="*/ 6697269 w 7613003"/>
              <a:gd name="connsiteY1437" fmla="*/ 1972236 h 6367505"/>
              <a:gd name="connsiteX1438" fmla="*/ 6697269 w 7613003"/>
              <a:gd name="connsiteY1438" fmla="*/ 1986323 h 6367505"/>
              <a:gd name="connsiteX1439" fmla="*/ 6655004 w 7613003"/>
              <a:gd name="connsiteY1439" fmla="*/ 1944061 h 6367505"/>
              <a:gd name="connsiteX1440" fmla="*/ 6626829 w 7613003"/>
              <a:gd name="connsiteY1440" fmla="*/ 1929974 h 6367505"/>
              <a:gd name="connsiteX1441" fmla="*/ 6598651 w 7613003"/>
              <a:gd name="connsiteY1441" fmla="*/ 1887712 h 6367505"/>
              <a:gd name="connsiteX1442" fmla="*/ 6584563 w 7613003"/>
              <a:gd name="connsiteY1442" fmla="*/ 1873625 h 6367505"/>
              <a:gd name="connsiteX1443" fmla="*/ 6570476 w 7613003"/>
              <a:gd name="connsiteY1443" fmla="*/ 1859538 h 6367505"/>
              <a:gd name="connsiteX1444" fmla="*/ 6528211 w 7613003"/>
              <a:gd name="connsiteY1444" fmla="*/ 1831363 h 6367505"/>
              <a:gd name="connsiteX1445" fmla="*/ 6500034 w 7613003"/>
              <a:gd name="connsiteY1445" fmla="*/ 1803188 h 6367505"/>
              <a:gd name="connsiteX1446" fmla="*/ 6471858 w 7613003"/>
              <a:gd name="connsiteY1446" fmla="*/ 1775013 h 6367505"/>
              <a:gd name="connsiteX1447" fmla="*/ 6401417 w 7613003"/>
              <a:gd name="connsiteY1447" fmla="*/ 1704576 h 6367505"/>
              <a:gd name="connsiteX1448" fmla="*/ 6316888 w 7613003"/>
              <a:gd name="connsiteY1448" fmla="*/ 1634138 h 6367505"/>
              <a:gd name="connsiteX1449" fmla="*/ 6288711 w 7613003"/>
              <a:gd name="connsiteY1449" fmla="*/ 1620051 h 6367505"/>
              <a:gd name="connsiteX1450" fmla="*/ 6274622 w 7613003"/>
              <a:gd name="connsiteY1450" fmla="*/ 1605964 h 6367505"/>
              <a:gd name="connsiteX1451" fmla="*/ 6232358 w 7613003"/>
              <a:gd name="connsiteY1451" fmla="*/ 1577789 h 6367505"/>
              <a:gd name="connsiteX1452" fmla="*/ 6161916 w 7613003"/>
              <a:gd name="connsiteY1452" fmla="*/ 1535527 h 6367505"/>
              <a:gd name="connsiteX1453" fmla="*/ 6119652 w 7613003"/>
              <a:gd name="connsiteY1453" fmla="*/ 1507353 h 6367505"/>
              <a:gd name="connsiteX1454" fmla="*/ 6091476 w 7613003"/>
              <a:gd name="connsiteY1454" fmla="*/ 1493265 h 6367505"/>
              <a:gd name="connsiteX1455" fmla="*/ 6035123 w 7613003"/>
              <a:gd name="connsiteY1455" fmla="*/ 1465089 h 6367505"/>
              <a:gd name="connsiteX1456" fmla="*/ 6021035 w 7613003"/>
              <a:gd name="connsiteY1456" fmla="*/ 1451002 h 6367505"/>
              <a:gd name="connsiteX1457" fmla="*/ 5992859 w 7613003"/>
              <a:gd name="connsiteY1457" fmla="*/ 1436915 h 6367505"/>
              <a:gd name="connsiteX1458" fmla="*/ 6006946 w 7613003"/>
              <a:gd name="connsiteY1458" fmla="*/ 1451002 h 6367505"/>
              <a:gd name="connsiteX1459" fmla="*/ 5964682 w 7613003"/>
              <a:gd name="connsiteY1459" fmla="*/ 1436915 h 6367505"/>
              <a:gd name="connsiteX1460" fmla="*/ 5950593 w 7613003"/>
              <a:gd name="connsiteY1460" fmla="*/ 1422828 h 6367505"/>
              <a:gd name="connsiteX1461" fmla="*/ 5936506 w 7613003"/>
              <a:gd name="connsiteY1461" fmla="*/ 1408740 h 6367505"/>
              <a:gd name="connsiteX1462" fmla="*/ 5922417 w 7613003"/>
              <a:gd name="connsiteY1462" fmla="*/ 1408740 h 6367505"/>
              <a:gd name="connsiteX1463" fmla="*/ 5908329 w 7613003"/>
              <a:gd name="connsiteY1463" fmla="*/ 1394653 h 6367505"/>
              <a:gd name="connsiteX1464" fmla="*/ 5894240 w 7613003"/>
              <a:gd name="connsiteY1464" fmla="*/ 1394653 h 6367505"/>
              <a:gd name="connsiteX1465" fmla="*/ 5866064 w 7613003"/>
              <a:gd name="connsiteY1465" fmla="*/ 1380566 h 6367505"/>
              <a:gd name="connsiteX1466" fmla="*/ 5851976 w 7613003"/>
              <a:gd name="connsiteY1466" fmla="*/ 1366478 h 6367505"/>
              <a:gd name="connsiteX1467" fmla="*/ 5781535 w 7613003"/>
              <a:gd name="connsiteY1467" fmla="*/ 1352391 h 6367505"/>
              <a:gd name="connsiteX1468" fmla="*/ 5781535 w 7613003"/>
              <a:gd name="connsiteY1468" fmla="*/ 1338304 h 6367505"/>
              <a:gd name="connsiteX1469" fmla="*/ 5776252 w 7613003"/>
              <a:gd name="connsiteY1469" fmla="*/ 1338304 h 6367505"/>
              <a:gd name="connsiteX1470" fmla="*/ 5775592 w 7613003"/>
              <a:gd name="connsiteY1470" fmla="*/ 1338304 h 6367505"/>
              <a:gd name="connsiteX1471" fmla="*/ 5774492 w 7613003"/>
              <a:gd name="connsiteY1471" fmla="*/ 1338304 h 6367505"/>
              <a:gd name="connsiteX1472" fmla="*/ 5767447 w 7613003"/>
              <a:gd name="connsiteY1472" fmla="*/ 1338304 h 6367505"/>
              <a:gd name="connsiteX1473" fmla="*/ 5725182 w 7613003"/>
              <a:gd name="connsiteY1473" fmla="*/ 1324216 h 6367505"/>
              <a:gd name="connsiteX1474" fmla="*/ 5697005 w 7613003"/>
              <a:gd name="connsiteY1474" fmla="*/ 1324216 h 6367505"/>
              <a:gd name="connsiteX1475" fmla="*/ 5668829 w 7613003"/>
              <a:gd name="connsiteY1475" fmla="*/ 1310129 h 6367505"/>
              <a:gd name="connsiteX1476" fmla="*/ 5640652 w 7613003"/>
              <a:gd name="connsiteY1476" fmla="*/ 1296041 h 6367505"/>
              <a:gd name="connsiteX1477" fmla="*/ 5612477 w 7613003"/>
              <a:gd name="connsiteY1477" fmla="*/ 1296041 h 6367505"/>
              <a:gd name="connsiteX1478" fmla="*/ 5556124 w 7613003"/>
              <a:gd name="connsiteY1478" fmla="*/ 1267866 h 6367505"/>
              <a:gd name="connsiteX1479" fmla="*/ 5542035 w 7613003"/>
              <a:gd name="connsiteY1479" fmla="*/ 1267866 h 6367505"/>
              <a:gd name="connsiteX1480" fmla="*/ 5527947 w 7613003"/>
              <a:gd name="connsiteY1480" fmla="*/ 1253779 h 6367505"/>
              <a:gd name="connsiteX1481" fmla="*/ 5513859 w 7613003"/>
              <a:gd name="connsiteY1481" fmla="*/ 1267866 h 6367505"/>
              <a:gd name="connsiteX1482" fmla="*/ 5513859 w 7613003"/>
              <a:gd name="connsiteY1482" fmla="*/ 1281953 h 6367505"/>
              <a:gd name="connsiteX1483" fmla="*/ 5527947 w 7613003"/>
              <a:gd name="connsiteY1483" fmla="*/ 1281953 h 6367505"/>
              <a:gd name="connsiteX1484" fmla="*/ 5542035 w 7613003"/>
              <a:gd name="connsiteY1484" fmla="*/ 1281953 h 6367505"/>
              <a:gd name="connsiteX1485" fmla="*/ 5584299 w 7613003"/>
              <a:gd name="connsiteY1485" fmla="*/ 1310129 h 6367505"/>
              <a:gd name="connsiteX1486" fmla="*/ 5570212 w 7613003"/>
              <a:gd name="connsiteY1486" fmla="*/ 1296041 h 6367505"/>
              <a:gd name="connsiteX1487" fmla="*/ 5612477 w 7613003"/>
              <a:gd name="connsiteY1487" fmla="*/ 1310129 h 6367505"/>
              <a:gd name="connsiteX1488" fmla="*/ 5612477 w 7613003"/>
              <a:gd name="connsiteY1488" fmla="*/ 1324216 h 6367505"/>
              <a:gd name="connsiteX1489" fmla="*/ 5640652 w 7613003"/>
              <a:gd name="connsiteY1489" fmla="*/ 1338304 h 6367505"/>
              <a:gd name="connsiteX1490" fmla="*/ 5612477 w 7613003"/>
              <a:gd name="connsiteY1490" fmla="*/ 1338304 h 6367505"/>
              <a:gd name="connsiteX1491" fmla="*/ 5570212 w 7613003"/>
              <a:gd name="connsiteY1491" fmla="*/ 1324216 h 6367505"/>
              <a:gd name="connsiteX1492" fmla="*/ 5542035 w 7613003"/>
              <a:gd name="connsiteY1492" fmla="*/ 1310129 h 6367505"/>
              <a:gd name="connsiteX1493" fmla="*/ 5513859 w 7613003"/>
              <a:gd name="connsiteY1493" fmla="*/ 1310129 h 6367505"/>
              <a:gd name="connsiteX1494" fmla="*/ 5499771 w 7613003"/>
              <a:gd name="connsiteY1494" fmla="*/ 1310129 h 6367505"/>
              <a:gd name="connsiteX1495" fmla="*/ 5443418 w 7613003"/>
              <a:gd name="connsiteY1495" fmla="*/ 1296041 h 6367505"/>
              <a:gd name="connsiteX1496" fmla="*/ 5429329 w 7613003"/>
              <a:gd name="connsiteY1496" fmla="*/ 1310129 h 6367505"/>
              <a:gd name="connsiteX1497" fmla="*/ 5401153 w 7613003"/>
              <a:gd name="connsiteY1497" fmla="*/ 1310129 h 6367505"/>
              <a:gd name="connsiteX1498" fmla="*/ 5387065 w 7613003"/>
              <a:gd name="connsiteY1498" fmla="*/ 1310129 h 6367505"/>
              <a:gd name="connsiteX1499" fmla="*/ 5415242 w 7613003"/>
              <a:gd name="connsiteY1499" fmla="*/ 1324216 h 6367505"/>
              <a:gd name="connsiteX1500" fmla="*/ 5422004 w 7613003"/>
              <a:gd name="connsiteY1500" fmla="*/ 1336050 h 6367505"/>
              <a:gd name="connsiteX1501" fmla="*/ 5406437 w 7613003"/>
              <a:gd name="connsiteY1501" fmla="*/ 1331260 h 6367505"/>
              <a:gd name="connsiteX1502" fmla="*/ 5372976 w 7613003"/>
              <a:gd name="connsiteY1502" fmla="*/ 1324216 h 6367505"/>
              <a:gd name="connsiteX1503" fmla="*/ 5358889 w 7613003"/>
              <a:gd name="connsiteY1503" fmla="*/ 1310129 h 6367505"/>
              <a:gd name="connsiteX1504" fmla="*/ 5302536 w 7613003"/>
              <a:gd name="connsiteY1504" fmla="*/ 1310129 h 6367505"/>
              <a:gd name="connsiteX1505" fmla="*/ 5260270 w 7613003"/>
              <a:gd name="connsiteY1505" fmla="*/ 1310129 h 6367505"/>
              <a:gd name="connsiteX1506" fmla="*/ 5246183 w 7613003"/>
              <a:gd name="connsiteY1506" fmla="*/ 1310129 h 6367505"/>
              <a:gd name="connsiteX1507" fmla="*/ 5232094 w 7613003"/>
              <a:gd name="connsiteY1507" fmla="*/ 1310129 h 6367505"/>
              <a:gd name="connsiteX1508" fmla="*/ 5218006 w 7613003"/>
              <a:gd name="connsiteY1508" fmla="*/ 1310129 h 6367505"/>
              <a:gd name="connsiteX1509" fmla="*/ 5203919 w 7613003"/>
              <a:gd name="connsiteY1509" fmla="*/ 1310129 h 6367505"/>
              <a:gd name="connsiteX1510" fmla="*/ 5175742 w 7613003"/>
              <a:gd name="connsiteY1510" fmla="*/ 1310129 h 6367505"/>
              <a:gd name="connsiteX1511" fmla="*/ 5147566 w 7613003"/>
              <a:gd name="connsiteY1511" fmla="*/ 1310129 h 6367505"/>
              <a:gd name="connsiteX1512" fmla="*/ 5119389 w 7613003"/>
              <a:gd name="connsiteY1512" fmla="*/ 1310129 h 6367505"/>
              <a:gd name="connsiteX1513" fmla="*/ 5102500 w 7613003"/>
              <a:gd name="connsiteY1513" fmla="*/ 1311428 h 6367505"/>
              <a:gd name="connsiteX1514" fmla="*/ 5106196 w 7613003"/>
              <a:gd name="connsiteY1514" fmla="*/ 1311890 h 6367505"/>
              <a:gd name="connsiteX1515" fmla="*/ 5120284 w 7613003"/>
              <a:gd name="connsiteY1515" fmla="*/ 1324216 h 6367505"/>
              <a:gd name="connsiteX1516" fmla="*/ 5146039 w 7613003"/>
              <a:gd name="connsiteY1516" fmla="*/ 1369780 h 6367505"/>
              <a:gd name="connsiteX1517" fmla="*/ 5153198 w 7613003"/>
              <a:gd name="connsiteY1517" fmla="*/ 1380566 h 6367505"/>
              <a:gd name="connsiteX1518" fmla="*/ 5175742 w 7613003"/>
              <a:gd name="connsiteY1518" fmla="*/ 1380566 h 6367505"/>
              <a:gd name="connsiteX1519" fmla="*/ 5218006 w 7613003"/>
              <a:gd name="connsiteY1519" fmla="*/ 1394653 h 6367505"/>
              <a:gd name="connsiteX1520" fmla="*/ 5260270 w 7613003"/>
              <a:gd name="connsiteY1520" fmla="*/ 1408740 h 6367505"/>
              <a:gd name="connsiteX1521" fmla="*/ 5232094 w 7613003"/>
              <a:gd name="connsiteY1521" fmla="*/ 1422828 h 6367505"/>
              <a:gd name="connsiteX1522" fmla="*/ 5203919 w 7613003"/>
              <a:gd name="connsiteY1522" fmla="*/ 1422828 h 6367505"/>
              <a:gd name="connsiteX1523" fmla="*/ 5193573 w 7613003"/>
              <a:gd name="connsiteY1523" fmla="*/ 1416884 h 6367505"/>
              <a:gd name="connsiteX1524" fmla="*/ 5190611 w 7613003"/>
              <a:gd name="connsiteY1524" fmla="*/ 1417101 h 6367505"/>
              <a:gd name="connsiteX1525" fmla="*/ 5192266 w 7613003"/>
              <a:gd name="connsiteY1525" fmla="*/ 1418425 h 6367505"/>
              <a:gd name="connsiteX1526" fmla="*/ 5232990 w 7613003"/>
              <a:gd name="connsiteY1526" fmla="*/ 1451002 h 6367505"/>
              <a:gd name="connsiteX1527" fmla="*/ 5261166 w 7613003"/>
              <a:gd name="connsiteY1527" fmla="*/ 1493265 h 6367505"/>
              <a:gd name="connsiteX1528" fmla="*/ 5275255 w 7613003"/>
              <a:gd name="connsiteY1528" fmla="*/ 1507353 h 6367505"/>
              <a:gd name="connsiteX1529" fmla="*/ 5303431 w 7613003"/>
              <a:gd name="connsiteY1529" fmla="*/ 1535527 h 6367505"/>
              <a:gd name="connsiteX1530" fmla="*/ 5247078 w 7613003"/>
              <a:gd name="connsiteY1530" fmla="*/ 1493265 h 6367505"/>
              <a:gd name="connsiteX1531" fmla="*/ 5275255 w 7613003"/>
              <a:gd name="connsiteY1531" fmla="*/ 1535527 h 6367505"/>
              <a:gd name="connsiteX1532" fmla="*/ 5289343 w 7613003"/>
              <a:gd name="connsiteY1532" fmla="*/ 1549614 h 6367505"/>
              <a:gd name="connsiteX1533" fmla="*/ 5282298 w 7613003"/>
              <a:gd name="connsiteY1533" fmla="*/ 1549614 h 6367505"/>
              <a:gd name="connsiteX1534" fmla="*/ 5275255 w 7613003"/>
              <a:gd name="connsiteY1534" fmla="*/ 1549614 h 6367505"/>
              <a:gd name="connsiteX1535" fmla="*/ 5261166 w 7613003"/>
              <a:gd name="connsiteY1535" fmla="*/ 1535527 h 6367505"/>
              <a:gd name="connsiteX1536" fmla="*/ 5190725 w 7613003"/>
              <a:gd name="connsiteY1536" fmla="*/ 1451002 h 6367505"/>
              <a:gd name="connsiteX1537" fmla="*/ 5176637 w 7613003"/>
              <a:gd name="connsiteY1537" fmla="*/ 1451002 h 6367505"/>
              <a:gd name="connsiteX1538" fmla="*/ 5148460 w 7613003"/>
              <a:gd name="connsiteY1538" fmla="*/ 1422828 h 6367505"/>
              <a:gd name="connsiteX1539" fmla="*/ 5146699 w 7613003"/>
              <a:gd name="connsiteY1539" fmla="*/ 1421067 h 6367505"/>
              <a:gd name="connsiteX1540" fmla="*/ 5145312 w 7613003"/>
              <a:gd name="connsiteY1540" fmla="*/ 1419680 h 6367505"/>
              <a:gd name="connsiteX1541" fmla="*/ 5128139 w 7613003"/>
              <a:gd name="connsiteY1541" fmla="*/ 1417903 h 6367505"/>
              <a:gd name="connsiteX1542" fmla="*/ 5162549 w 7613003"/>
              <a:gd name="connsiteY1542" fmla="*/ 1458047 h 6367505"/>
              <a:gd name="connsiteX1543" fmla="*/ 5204813 w 7613003"/>
              <a:gd name="connsiteY1543" fmla="*/ 1507353 h 6367505"/>
              <a:gd name="connsiteX1544" fmla="*/ 5218902 w 7613003"/>
              <a:gd name="connsiteY1544" fmla="*/ 1521440 h 6367505"/>
              <a:gd name="connsiteX1545" fmla="*/ 5247078 w 7613003"/>
              <a:gd name="connsiteY1545" fmla="*/ 1535527 h 6367505"/>
              <a:gd name="connsiteX1546" fmla="*/ 5261166 w 7613003"/>
              <a:gd name="connsiteY1546" fmla="*/ 1563702 h 6367505"/>
              <a:gd name="connsiteX1547" fmla="*/ 5317519 w 7613003"/>
              <a:gd name="connsiteY1547" fmla="*/ 1605964 h 6367505"/>
              <a:gd name="connsiteX1548" fmla="*/ 5359784 w 7613003"/>
              <a:gd name="connsiteY1548" fmla="*/ 1676401 h 6367505"/>
              <a:gd name="connsiteX1549" fmla="*/ 5387961 w 7613003"/>
              <a:gd name="connsiteY1549" fmla="*/ 1704576 h 6367505"/>
              <a:gd name="connsiteX1550" fmla="*/ 5402048 w 7613003"/>
              <a:gd name="connsiteY1550" fmla="*/ 1718663 h 6367505"/>
              <a:gd name="connsiteX1551" fmla="*/ 5416136 w 7613003"/>
              <a:gd name="connsiteY1551" fmla="*/ 1732751 h 6367505"/>
              <a:gd name="connsiteX1552" fmla="*/ 5416136 w 7613003"/>
              <a:gd name="connsiteY1552" fmla="*/ 1746838 h 6367505"/>
              <a:gd name="connsiteX1553" fmla="*/ 5430225 w 7613003"/>
              <a:gd name="connsiteY1553" fmla="*/ 1760925 h 6367505"/>
              <a:gd name="connsiteX1554" fmla="*/ 5472489 w 7613003"/>
              <a:gd name="connsiteY1554" fmla="*/ 1817276 h 6367505"/>
              <a:gd name="connsiteX1555" fmla="*/ 5486578 w 7613003"/>
              <a:gd name="connsiteY1555" fmla="*/ 1845450 h 6367505"/>
              <a:gd name="connsiteX1556" fmla="*/ 5514754 w 7613003"/>
              <a:gd name="connsiteY1556" fmla="*/ 1887712 h 6367505"/>
              <a:gd name="connsiteX1557" fmla="*/ 5514754 w 7613003"/>
              <a:gd name="connsiteY1557" fmla="*/ 1901800 h 6367505"/>
              <a:gd name="connsiteX1558" fmla="*/ 5571107 w 7613003"/>
              <a:gd name="connsiteY1558" fmla="*/ 1986323 h 6367505"/>
              <a:gd name="connsiteX1559" fmla="*/ 5599284 w 7613003"/>
              <a:gd name="connsiteY1559" fmla="*/ 2042674 h 6367505"/>
              <a:gd name="connsiteX1560" fmla="*/ 5613371 w 7613003"/>
              <a:gd name="connsiteY1560" fmla="*/ 2056761 h 6367505"/>
              <a:gd name="connsiteX1561" fmla="*/ 5613371 w 7613003"/>
              <a:gd name="connsiteY1561" fmla="*/ 2070849 h 6367505"/>
              <a:gd name="connsiteX1562" fmla="*/ 5613371 w 7613003"/>
              <a:gd name="connsiteY1562" fmla="*/ 2084936 h 6367505"/>
              <a:gd name="connsiteX1563" fmla="*/ 5627460 w 7613003"/>
              <a:gd name="connsiteY1563" fmla="*/ 2099023 h 6367505"/>
              <a:gd name="connsiteX1564" fmla="*/ 5627460 w 7613003"/>
              <a:gd name="connsiteY1564" fmla="*/ 2113110 h 6367505"/>
              <a:gd name="connsiteX1565" fmla="*/ 5669724 w 7613003"/>
              <a:gd name="connsiteY1565" fmla="*/ 2169459 h 6367505"/>
              <a:gd name="connsiteX1566" fmla="*/ 5683813 w 7613003"/>
              <a:gd name="connsiteY1566" fmla="*/ 2225810 h 6367505"/>
              <a:gd name="connsiteX1567" fmla="*/ 5697901 w 7613003"/>
              <a:gd name="connsiteY1567" fmla="*/ 2225810 h 6367505"/>
              <a:gd name="connsiteX1568" fmla="*/ 5711990 w 7613003"/>
              <a:gd name="connsiteY1568" fmla="*/ 2268072 h 6367505"/>
              <a:gd name="connsiteX1569" fmla="*/ 5697901 w 7613003"/>
              <a:gd name="connsiteY1569" fmla="*/ 2282159 h 6367505"/>
              <a:gd name="connsiteX1570" fmla="*/ 5711990 w 7613003"/>
              <a:gd name="connsiteY1570" fmla="*/ 2296246 h 6367505"/>
              <a:gd name="connsiteX1571" fmla="*/ 5711990 w 7613003"/>
              <a:gd name="connsiteY1571" fmla="*/ 2310334 h 6367505"/>
              <a:gd name="connsiteX1572" fmla="*/ 5740166 w 7613003"/>
              <a:gd name="connsiteY1572" fmla="*/ 2408946 h 6367505"/>
              <a:gd name="connsiteX1573" fmla="*/ 5754254 w 7613003"/>
              <a:gd name="connsiteY1573" fmla="*/ 2408946 h 6367505"/>
              <a:gd name="connsiteX1574" fmla="*/ 5754254 w 7613003"/>
              <a:gd name="connsiteY1574" fmla="*/ 2437121 h 6367505"/>
              <a:gd name="connsiteX1575" fmla="*/ 5754254 w 7613003"/>
              <a:gd name="connsiteY1575" fmla="*/ 2465295 h 6367505"/>
              <a:gd name="connsiteX1576" fmla="*/ 5768341 w 7613003"/>
              <a:gd name="connsiteY1576" fmla="*/ 2521646 h 6367505"/>
              <a:gd name="connsiteX1577" fmla="*/ 5754254 w 7613003"/>
              <a:gd name="connsiteY1577" fmla="*/ 2479383 h 6367505"/>
              <a:gd name="connsiteX1578" fmla="*/ 5740166 w 7613003"/>
              <a:gd name="connsiteY1578" fmla="*/ 2451208 h 6367505"/>
              <a:gd name="connsiteX1579" fmla="*/ 5726077 w 7613003"/>
              <a:gd name="connsiteY1579" fmla="*/ 2423033 h 6367505"/>
              <a:gd name="connsiteX1580" fmla="*/ 5711990 w 7613003"/>
              <a:gd name="connsiteY1580" fmla="*/ 2380771 h 6367505"/>
              <a:gd name="connsiteX1581" fmla="*/ 5683813 w 7613003"/>
              <a:gd name="connsiteY1581" fmla="*/ 2310334 h 6367505"/>
              <a:gd name="connsiteX1582" fmla="*/ 5697901 w 7613003"/>
              <a:gd name="connsiteY1582" fmla="*/ 2352596 h 6367505"/>
              <a:gd name="connsiteX1583" fmla="*/ 5697901 w 7613003"/>
              <a:gd name="connsiteY1583" fmla="*/ 2366684 h 6367505"/>
              <a:gd name="connsiteX1584" fmla="*/ 5683813 w 7613003"/>
              <a:gd name="connsiteY1584" fmla="*/ 2352596 h 6367505"/>
              <a:gd name="connsiteX1585" fmla="*/ 5683813 w 7613003"/>
              <a:gd name="connsiteY1585" fmla="*/ 2338508 h 6367505"/>
              <a:gd name="connsiteX1586" fmla="*/ 5641548 w 7613003"/>
              <a:gd name="connsiteY1586" fmla="*/ 2225810 h 6367505"/>
              <a:gd name="connsiteX1587" fmla="*/ 5599284 w 7613003"/>
              <a:gd name="connsiteY1587" fmla="*/ 2155372 h 6367505"/>
              <a:gd name="connsiteX1588" fmla="*/ 5613371 w 7613003"/>
              <a:gd name="connsiteY1588" fmla="*/ 2211723 h 6367505"/>
              <a:gd name="connsiteX1589" fmla="*/ 5655637 w 7613003"/>
              <a:gd name="connsiteY1589" fmla="*/ 2296246 h 6367505"/>
              <a:gd name="connsiteX1590" fmla="*/ 5683813 w 7613003"/>
              <a:gd name="connsiteY1590" fmla="*/ 2352596 h 6367505"/>
              <a:gd name="connsiteX1591" fmla="*/ 5683813 w 7613003"/>
              <a:gd name="connsiteY1591" fmla="*/ 2380771 h 6367505"/>
              <a:gd name="connsiteX1592" fmla="*/ 5697901 w 7613003"/>
              <a:gd name="connsiteY1592" fmla="*/ 2394859 h 6367505"/>
              <a:gd name="connsiteX1593" fmla="*/ 5711990 w 7613003"/>
              <a:gd name="connsiteY1593" fmla="*/ 2451208 h 6367505"/>
              <a:gd name="connsiteX1594" fmla="*/ 5711990 w 7613003"/>
              <a:gd name="connsiteY1594" fmla="*/ 2465295 h 6367505"/>
              <a:gd name="connsiteX1595" fmla="*/ 5726077 w 7613003"/>
              <a:gd name="connsiteY1595" fmla="*/ 2479383 h 6367505"/>
              <a:gd name="connsiteX1596" fmla="*/ 5754254 w 7613003"/>
              <a:gd name="connsiteY1596" fmla="*/ 2549821 h 6367505"/>
              <a:gd name="connsiteX1597" fmla="*/ 5754254 w 7613003"/>
              <a:gd name="connsiteY1597" fmla="*/ 2563908 h 6367505"/>
              <a:gd name="connsiteX1598" fmla="*/ 5768341 w 7613003"/>
              <a:gd name="connsiteY1598" fmla="*/ 2563908 h 6367505"/>
              <a:gd name="connsiteX1599" fmla="*/ 5768341 w 7613003"/>
              <a:gd name="connsiteY1599" fmla="*/ 2577995 h 6367505"/>
              <a:gd name="connsiteX1600" fmla="*/ 5768341 w 7613003"/>
              <a:gd name="connsiteY1600" fmla="*/ 2592082 h 6367505"/>
              <a:gd name="connsiteX1601" fmla="*/ 5782430 w 7613003"/>
              <a:gd name="connsiteY1601" fmla="*/ 2620257 h 6367505"/>
              <a:gd name="connsiteX1602" fmla="*/ 5782430 w 7613003"/>
              <a:gd name="connsiteY1602" fmla="*/ 2634344 h 6367505"/>
              <a:gd name="connsiteX1603" fmla="*/ 5796519 w 7613003"/>
              <a:gd name="connsiteY1603" fmla="*/ 2676606 h 6367505"/>
              <a:gd name="connsiteX1604" fmla="*/ 5782430 w 7613003"/>
              <a:gd name="connsiteY1604" fmla="*/ 2662519 h 6367505"/>
              <a:gd name="connsiteX1605" fmla="*/ 5782430 w 7613003"/>
              <a:gd name="connsiteY1605" fmla="*/ 2690693 h 6367505"/>
              <a:gd name="connsiteX1606" fmla="*/ 5768341 w 7613003"/>
              <a:gd name="connsiteY1606" fmla="*/ 2662519 h 6367505"/>
              <a:gd name="connsiteX1607" fmla="*/ 5754254 w 7613003"/>
              <a:gd name="connsiteY1607" fmla="*/ 2620257 h 6367505"/>
              <a:gd name="connsiteX1608" fmla="*/ 5740166 w 7613003"/>
              <a:gd name="connsiteY1608" fmla="*/ 2577995 h 6367505"/>
              <a:gd name="connsiteX1609" fmla="*/ 5726077 w 7613003"/>
              <a:gd name="connsiteY1609" fmla="*/ 2535733 h 6367505"/>
              <a:gd name="connsiteX1610" fmla="*/ 5697901 w 7613003"/>
              <a:gd name="connsiteY1610" fmla="*/ 2451208 h 6367505"/>
              <a:gd name="connsiteX1611" fmla="*/ 5697901 w 7613003"/>
              <a:gd name="connsiteY1611" fmla="*/ 2423033 h 6367505"/>
              <a:gd name="connsiteX1612" fmla="*/ 5683813 w 7613003"/>
              <a:gd name="connsiteY1612" fmla="*/ 2423033 h 6367505"/>
              <a:gd name="connsiteX1613" fmla="*/ 5683813 w 7613003"/>
              <a:gd name="connsiteY1613" fmla="*/ 2394859 h 6367505"/>
              <a:gd name="connsiteX1614" fmla="*/ 5641548 w 7613003"/>
              <a:gd name="connsiteY1614" fmla="*/ 2324421 h 6367505"/>
              <a:gd name="connsiteX1615" fmla="*/ 5613371 w 7613003"/>
              <a:gd name="connsiteY1615" fmla="*/ 2239897 h 6367505"/>
              <a:gd name="connsiteX1616" fmla="*/ 5613371 w 7613003"/>
              <a:gd name="connsiteY1616" fmla="*/ 2253985 h 6367505"/>
              <a:gd name="connsiteX1617" fmla="*/ 5557018 w 7613003"/>
              <a:gd name="connsiteY1617" fmla="*/ 2169459 h 6367505"/>
              <a:gd name="connsiteX1618" fmla="*/ 5571107 w 7613003"/>
              <a:gd name="connsiteY1618" fmla="*/ 2197635 h 6367505"/>
              <a:gd name="connsiteX1619" fmla="*/ 5599284 w 7613003"/>
              <a:gd name="connsiteY1619" fmla="*/ 2253985 h 6367505"/>
              <a:gd name="connsiteX1620" fmla="*/ 5599284 w 7613003"/>
              <a:gd name="connsiteY1620" fmla="*/ 2268072 h 6367505"/>
              <a:gd name="connsiteX1621" fmla="*/ 5627460 w 7613003"/>
              <a:gd name="connsiteY1621" fmla="*/ 2324421 h 6367505"/>
              <a:gd name="connsiteX1622" fmla="*/ 5627460 w 7613003"/>
              <a:gd name="connsiteY1622" fmla="*/ 2352596 h 6367505"/>
              <a:gd name="connsiteX1623" fmla="*/ 5613371 w 7613003"/>
              <a:gd name="connsiteY1623" fmla="*/ 2324421 h 6367505"/>
              <a:gd name="connsiteX1624" fmla="*/ 5613371 w 7613003"/>
              <a:gd name="connsiteY1624" fmla="*/ 2338508 h 6367505"/>
              <a:gd name="connsiteX1625" fmla="*/ 5585195 w 7613003"/>
              <a:gd name="connsiteY1625" fmla="*/ 2282159 h 6367505"/>
              <a:gd name="connsiteX1626" fmla="*/ 5571107 w 7613003"/>
              <a:gd name="connsiteY1626" fmla="*/ 2239897 h 6367505"/>
              <a:gd name="connsiteX1627" fmla="*/ 5557018 w 7613003"/>
              <a:gd name="connsiteY1627" fmla="*/ 2197635 h 6367505"/>
              <a:gd name="connsiteX1628" fmla="*/ 5542931 w 7613003"/>
              <a:gd name="connsiteY1628" fmla="*/ 2183548 h 6367505"/>
              <a:gd name="connsiteX1629" fmla="*/ 5557018 w 7613003"/>
              <a:gd name="connsiteY1629" fmla="*/ 2225810 h 6367505"/>
              <a:gd name="connsiteX1630" fmla="*/ 5571107 w 7613003"/>
              <a:gd name="connsiteY1630" fmla="*/ 2296246 h 6367505"/>
              <a:gd name="connsiteX1631" fmla="*/ 5585195 w 7613003"/>
              <a:gd name="connsiteY1631" fmla="*/ 2310334 h 6367505"/>
              <a:gd name="connsiteX1632" fmla="*/ 5585195 w 7613003"/>
              <a:gd name="connsiteY1632" fmla="*/ 2324421 h 6367505"/>
              <a:gd name="connsiteX1633" fmla="*/ 5627460 w 7613003"/>
              <a:gd name="connsiteY1633" fmla="*/ 2408946 h 6367505"/>
              <a:gd name="connsiteX1634" fmla="*/ 5655637 w 7613003"/>
              <a:gd name="connsiteY1634" fmla="*/ 2479383 h 6367505"/>
              <a:gd name="connsiteX1635" fmla="*/ 5669724 w 7613003"/>
              <a:gd name="connsiteY1635" fmla="*/ 2493470 h 6367505"/>
              <a:gd name="connsiteX1636" fmla="*/ 5669724 w 7613003"/>
              <a:gd name="connsiteY1636" fmla="*/ 2521646 h 6367505"/>
              <a:gd name="connsiteX1637" fmla="*/ 5697901 w 7613003"/>
              <a:gd name="connsiteY1637" fmla="*/ 2606170 h 6367505"/>
              <a:gd name="connsiteX1638" fmla="*/ 5711990 w 7613003"/>
              <a:gd name="connsiteY1638" fmla="*/ 2648431 h 6367505"/>
              <a:gd name="connsiteX1639" fmla="*/ 5726077 w 7613003"/>
              <a:gd name="connsiteY1639" fmla="*/ 2690693 h 6367505"/>
              <a:gd name="connsiteX1640" fmla="*/ 5711990 w 7613003"/>
              <a:gd name="connsiteY1640" fmla="*/ 2662519 h 6367505"/>
              <a:gd name="connsiteX1641" fmla="*/ 5683813 w 7613003"/>
              <a:gd name="connsiteY1641" fmla="*/ 2620257 h 6367505"/>
              <a:gd name="connsiteX1642" fmla="*/ 5683813 w 7613003"/>
              <a:gd name="connsiteY1642" fmla="*/ 2606170 h 6367505"/>
              <a:gd name="connsiteX1643" fmla="*/ 5683813 w 7613003"/>
              <a:gd name="connsiteY1643" fmla="*/ 2592082 h 6367505"/>
              <a:gd name="connsiteX1644" fmla="*/ 5669724 w 7613003"/>
              <a:gd name="connsiteY1644" fmla="*/ 2577995 h 6367505"/>
              <a:gd name="connsiteX1645" fmla="*/ 5669724 w 7613003"/>
              <a:gd name="connsiteY1645" fmla="*/ 2563908 h 6367505"/>
              <a:gd name="connsiteX1646" fmla="*/ 5669724 w 7613003"/>
              <a:gd name="connsiteY1646" fmla="*/ 2549821 h 6367505"/>
              <a:gd name="connsiteX1647" fmla="*/ 5655637 w 7613003"/>
              <a:gd name="connsiteY1647" fmla="*/ 2549821 h 6367505"/>
              <a:gd name="connsiteX1648" fmla="*/ 5669724 w 7613003"/>
              <a:gd name="connsiteY1648" fmla="*/ 2606170 h 6367505"/>
              <a:gd name="connsiteX1649" fmla="*/ 5683813 w 7613003"/>
              <a:gd name="connsiteY1649" fmla="*/ 2634344 h 6367505"/>
              <a:gd name="connsiteX1650" fmla="*/ 5711990 w 7613003"/>
              <a:gd name="connsiteY1650" fmla="*/ 2704782 h 6367505"/>
              <a:gd name="connsiteX1651" fmla="*/ 5726077 w 7613003"/>
              <a:gd name="connsiteY1651" fmla="*/ 2761131 h 6367505"/>
              <a:gd name="connsiteX1652" fmla="*/ 5726077 w 7613003"/>
              <a:gd name="connsiteY1652" fmla="*/ 2775218 h 6367505"/>
              <a:gd name="connsiteX1653" fmla="*/ 5726077 w 7613003"/>
              <a:gd name="connsiteY1653" fmla="*/ 2789306 h 6367505"/>
              <a:gd name="connsiteX1654" fmla="*/ 5683813 w 7613003"/>
              <a:gd name="connsiteY1654" fmla="*/ 2690693 h 6367505"/>
              <a:gd name="connsiteX1655" fmla="*/ 5669724 w 7613003"/>
              <a:gd name="connsiteY1655" fmla="*/ 2648431 h 6367505"/>
              <a:gd name="connsiteX1656" fmla="*/ 5655637 w 7613003"/>
              <a:gd name="connsiteY1656" fmla="*/ 2592082 h 6367505"/>
              <a:gd name="connsiteX1657" fmla="*/ 5613371 w 7613003"/>
              <a:gd name="connsiteY1657" fmla="*/ 2479383 h 6367505"/>
              <a:gd name="connsiteX1658" fmla="*/ 5585195 w 7613003"/>
              <a:gd name="connsiteY1658" fmla="*/ 2408946 h 6367505"/>
              <a:gd name="connsiteX1659" fmla="*/ 5571107 w 7613003"/>
              <a:gd name="connsiteY1659" fmla="*/ 2394859 h 6367505"/>
              <a:gd name="connsiteX1660" fmla="*/ 5542931 w 7613003"/>
              <a:gd name="connsiteY1660" fmla="*/ 2352596 h 6367505"/>
              <a:gd name="connsiteX1661" fmla="*/ 5542931 w 7613003"/>
              <a:gd name="connsiteY1661" fmla="*/ 2324421 h 6367505"/>
              <a:gd name="connsiteX1662" fmla="*/ 5528842 w 7613003"/>
              <a:gd name="connsiteY1662" fmla="*/ 2324421 h 6367505"/>
              <a:gd name="connsiteX1663" fmla="*/ 5528842 w 7613003"/>
              <a:gd name="connsiteY1663" fmla="*/ 2310334 h 6367505"/>
              <a:gd name="connsiteX1664" fmla="*/ 5500667 w 7613003"/>
              <a:gd name="connsiteY1664" fmla="*/ 2253985 h 6367505"/>
              <a:gd name="connsiteX1665" fmla="*/ 5458401 w 7613003"/>
              <a:gd name="connsiteY1665" fmla="*/ 2183548 h 6367505"/>
              <a:gd name="connsiteX1666" fmla="*/ 5444314 w 7613003"/>
              <a:gd name="connsiteY1666" fmla="*/ 2169459 h 6367505"/>
              <a:gd name="connsiteX1667" fmla="*/ 5430225 w 7613003"/>
              <a:gd name="connsiteY1667" fmla="*/ 2127198 h 6367505"/>
              <a:gd name="connsiteX1668" fmla="*/ 5402048 w 7613003"/>
              <a:gd name="connsiteY1668" fmla="*/ 2099023 h 6367505"/>
              <a:gd name="connsiteX1669" fmla="*/ 5359784 w 7613003"/>
              <a:gd name="connsiteY1669" fmla="*/ 2042674 h 6367505"/>
              <a:gd name="connsiteX1670" fmla="*/ 5359784 w 7613003"/>
              <a:gd name="connsiteY1670" fmla="*/ 2028587 h 6367505"/>
              <a:gd name="connsiteX1671" fmla="*/ 5317519 w 7613003"/>
              <a:gd name="connsiteY1671" fmla="*/ 1986323 h 6367505"/>
              <a:gd name="connsiteX1672" fmla="*/ 5317519 w 7613003"/>
              <a:gd name="connsiteY1672" fmla="*/ 2000412 h 6367505"/>
              <a:gd name="connsiteX1673" fmla="*/ 5331608 w 7613003"/>
              <a:gd name="connsiteY1673" fmla="*/ 2014499 h 6367505"/>
              <a:gd name="connsiteX1674" fmla="*/ 5345695 w 7613003"/>
              <a:gd name="connsiteY1674" fmla="*/ 2042674 h 6367505"/>
              <a:gd name="connsiteX1675" fmla="*/ 5359784 w 7613003"/>
              <a:gd name="connsiteY1675" fmla="*/ 2056761 h 6367505"/>
              <a:gd name="connsiteX1676" fmla="*/ 5402048 w 7613003"/>
              <a:gd name="connsiteY1676" fmla="*/ 2127198 h 6367505"/>
              <a:gd name="connsiteX1677" fmla="*/ 5416136 w 7613003"/>
              <a:gd name="connsiteY1677" fmla="*/ 2155372 h 6367505"/>
              <a:gd name="connsiteX1678" fmla="*/ 5472489 w 7613003"/>
              <a:gd name="connsiteY1678" fmla="*/ 2253985 h 6367505"/>
              <a:gd name="connsiteX1679" fmla="*/ 5458401 w 7613003"/>
              <a:gd name="connsiteY1679" fmla="*/ 2239897 h 6367505"/>
              <a:gd name="connsiteX1680" fmla="*/ 5402048 w 7613003"/>
              <a:gd name="connsiteY1680" fmla="*/ 2155372 h 6367505"/>
              <a:gd name="connsiteX1681" fmla="*/ 5387961 w 7613003"/>
              <a:gd name="connsiteY1681" fmla="*/ 2141285 h 6367505"/>
              <a:gd name="connsiteX1682" fmla="*/ 5387961 w 7613003"/>
              <a:gd name="connsiteY1682" fmla="*/ 2127198 h 6367505"/>
              <a:gd name="connsiteX1683" fmla="*/ 5373872 w 7613003"/>
              <a:gd name="connsiteY1683" fmla="*/ 2099023 h 6367505"/>
              <a:gd name="connsiteX1684" fmla="*/ 5359784 w 7613003"/>
              <a:gd name="connsiteY1684" fmla="*/ 2084936 h 6367505"/>
              <a:gd name="connsiteX1685" fmla="*/ 5359784 w 7613003"/>
              <a:gd name="connsiteY1685" fmla="*/ 2070849 h 6367505"/>
              <a:gd name="connsiteX1686" fmla="*/ 5345695 w 7613003"/>
              <a:gd name="connsiteY1686" fmla="*/ 2056761 h 6367505"/>
              <a:gd name="connsiteX1687" fmla="*/ 5331608 w 7613003"/>
              <a:gd name="connsiteY1687" fmla="*/ 2042674 h 6367505"/>
              <a:gd name="connsiteX1688" fmla="*/ 5317519 w 7613003"/>
              <a:gd name="connsiteY1688" fmla="*/ 2028587 h 6367505"/>
              <a:gd name="connsiteX1689" fmla="*/ 5317519 w 7613003"/>
              <a:gd name="connsiteY1689" fmla="*/ 2014499 h 6367505"/>
              <a:gd name="connsiteX1690" fmla="*/ 5289343 w 7613003"/>
              <a:gd name="connsiteY1690" fmla="*/ 2000412 h 6367505"/>
              <a:gd name="connsiteX1691" fmla="*/ 5289343 w 7613003"/>
              <a:gd name="connsiteY1691" fmla="*/ 1986323 h 6367505"/>
              <a:gd name="connsiteX1692" fmla="*/ 5247078 w 7613003"/>
              <a:gd name="connsiteY1692" fmla="*/ 1944061 h 6367505"/>
              <a:gd name="connsiteX1693" fmla="*/ 5247078 w 7613003"/>
              <a:gd name="connsiteY1693" fmla="*/ 1929974 h 6367505"/>
              <a:gd name="connsiteX1694" fmla="*/ 5232990 w 7613003"/>
              <a:gd name="connsiteY1694" fmla="*/ 1915887 h 6367505"/>
              <a:gd name="connsiteX1695" fmla="*/ 5190725 w 7613003"/>
              <a:gd name="connsiteY1695" fmla="*/ 1873625 h 6367505"/>
              <a:gd name="connsiteX1696" fmla="*/ 5162549 w 7613003"/>
              <a:gd name="connsiteY1696" fmla="*/ 1831363 h 6367505"/>
              <a:gd name="connsiteX1697" fmla="*/ 5148460 w 7613003"/>
              <a:gd name="connsiteY1697" fmla="*/ 1831363 h 6367505"/>
              <a:gd name="connsiteX1698" fmla="*/ 5134372 w 7613003"/>
              <a:gd name="connsiteY1698" fmla="*/ 1803188 h 6367505"/>
              <a:gd name="connsiteX1699" fmla="*/ 5092107 w 7613003"/>
              <a:gd name="connsiteY1699" fmla="*/ 1760925 h 6367505"/>
              <a:gd name="connsiteX1700" fmla="*/ 5078019 w 7613003"/>
              <a:gd name="connsiteY1700" fmla="*/ 1760925 h 6367505"/>
              <a:gd name="connsiteX1701" fmla="*/ 5078019 w 7613003"/>
              <a:gd name="connsiteY1701" fmla="*/ 1746838 h 6367505"/>
              <a:gd name="connsiteX1702" fmla="*/ 5063931 w 7613003"/>
              <a:gd name="connsiteY1702" fmla="*/ 1732751 h 6367505"/>
              <a:gd name="connsiteX1703" fmla="*/ 5035754 w 7613003"/>
              <a:gd name="connsiteY1703" fmla="*/ 1704576 h 6367505"/>
              <a:gd name="connsiteX1704" fmla="*/ 5021666 w 7613003"/>
              <a:gd name="connsiteY1704" fmla="*/ 1690489 h 6367505"/>
              <a:gd name="connsiteX1705" fmla="*/ 4993490 w 7613003"/>
              <a:gd name="connsiteY1705" fmla="*/ 1676401 h 6367505"/>
              <a:gd name="connsiteX1706" fmla="*/ 4979401 w 7613003"/>
              <a:gd name="connsiteY1706" fmla="*/ 1662314 h 6367505"/>
              <a:gd name="connsiteX1707" fmla="*/ 4979401 w 7613003"/>
              <a:gd name="connsiteY1707" fmla="*/ 1648227 h 6367505"/>
              <a:gd name="connsiteX1708" fmla="*/ 4965313 w 7613003"/>
              <a:gd name="connsiteY1708" fmla="*/ 1648227 h 6367505"/>
              <a:gd name="connsiteX1709" fmla="*/ 4951226 w 7613003"/>
              <a:gd name="connsiteY1709" fmla="*/ 1634138 h 6367505"/>
              <a:gd name="connsiteX1710" fmla="*/ 4937137 w 7613003"/>
              <a:gd name="connsiteY1710" fmla="*/ 1620051 h 6367505"/>
              <a:gd name="connsiteX1711" fmla="*/ 4923048 w 7613003"/>
              <a:gd name="connsiteY1711" fmla="*/ 1605964 h 6367505"/>
              <a:gd name="connsiteX1712" fmla="*/ 4866696 w 7613003"/>
              <a:gd name="connsiteY1712" fmla="*/ 1563702 h 6367505"/>
              <a:gd name="connsiteX1713" fmla="*/ 4838520 w 7613003"/>
              <a:gd name="connsiteY1713" fmla="*/ 1535527 h 6367505"/>
              <a:gd name="connsiteX1714" fmla="*/ 4824431 w 7613003"/>
              <a:gd name="connsiteY1714" fmla="*/ 1535527 h 6367505"/>
              <a:gd name="connsiteX1715" fmla="*/ 4852608 w 7613003"/>
              <a:gd name="connsiteY1715" fmla="*/ 1563702 h 6367505"/>
              <a:gd name="connsiteX1716" fmla="*/ 4852608 w 7613003"/>
              <a:gd name="connsiteY1716" fmla="*/ 1577789 h 6367505"/>
              <a:gd name="connsiteX1717" fmla="*/ 4866696 w 7613003"/>
              <a:gd name="connsiteY1717" fmla="*/ 1591876 h 6367505"/>
              <a:gd name="connsiteX1718" fmla="*/ 4880784 w 7613003"/>
              <a:gd name="connsiteY1718" fmla="*/ 1605964 h 6367505"/>
              <a:gd name="connsiteX1719" fmla="*/ 4894873 w 7613003"/>
              <a:gd name="connsiteY1719" fmla="*/ 1620051 h 6367505"/>
              <a:gd name="connsiteX1720" fmla="*/ 4866696 w 7613003"/>
              <a:gd name="connsiteY1720" fmla="*/ 1605964 h 6367505"/>
              <a:gd name="connsiteX1721" fmla="*/ 4852608 w 7613003"/>
              <a:gd name="connsiteY1721" fmla="*/ 1591876 h 6367505"/>
              <a:gd name="connsiteX1722" fmla="*/ 4838520 w 7613003"/>
              <a:gd name="connsiteY1722" fmla="*/ 1591876 h 6367505"/>
              <a:gd name="connsiteX1723" fmla="*/ 4824431 w 7613003"/>
              <a:gd name="connsiteY1723" fmla="*/ 1563702 h 6367505"/>
              <a:gd name="connsiteX1724" fmla="*/ 4808582 w 7613003"/>
              <a:gd name="connsiteY1724" fmla="*/ 1542571 h 6367505"/>
              <a:gd name="connsiteX1725" fmla="*/ 4795374 w 7613003"/>
              <a:gd name="connsiteY1725" fmla="*/ 1532005 h 6367505"/>
              <a:gd name="connsiteX1726" fmla="*/ 4794494 w 7613003"/>
              <a:gd name="connsiteY1726" fmla="*/ 1528484 h 6367505"/>
              <a:gd name="connsiteX1727" fmla="*/ 4782167 w 7613003"/>
              <a:gd name="connsiteY1727" fmla="*/ 1521440 h 6367505"/>
              <a:gd name="connsiteX1728" fmla="*/ 4768078 w 7613003"/>
              <a:gd name="connsiteY1728" fmla="*/ 1507353 h 6367505"/>
              <a:gd name="connsiteX1729" fmla="*/ 4753990 w 7613003"/>
              <a:gd name="connsiteY1729" fmla="*/ 1507353 h 6367505"/>
              <a:gd name="connsiteX1730" fmla="*/ 4796255 w 7613003"/>
              <a:gd name="connsiteY1730" fmla="*/ 1549614 h 6367505"/>
              <a:gd name="connsiteX1731" fmla="*/ 4711725 w 7613003"/>
              <a:gd name="connsiteY1731" fmla="*/ 1479178 h 6367505"/>
              <a:gd name="connsiteX1732" fmla="*/ 4711725 w 7613003"/>
              <a:gd name="connsiteY1732" fmla="*/ 1465089 h 6367505"/>
              <a:gd name="connsiteX1733" fmla="*/ 4711725 w 7613003"/>
              <a:gd name="connsiteY1733" fmla="*/ 1465089 h 6367505"/>
              <a:gd name="connsiteX1734" fmla="*/ 4710831 w 7613003"/>
              <a:gd name="connsiteY1734" fmla="*/ 1465089 h 6367505"/>
              <a:gd name="connsiteX1735" fmla="*/ 4675611 w 7613003"/>
              <a:gd name="connsiteY1735" fmla="*/ 1466851 h 6367505"/>
              <a:gd name="connsiteX1736" fmla="*/ 4654834 w 7613003"/>
              <a:gd name="connsiteY1736" fmla="*/ 1474122 h 6367505"/>
              <a:gd name="connsiteX1737" fmla="*/ 4662417 w 7613003"/>
              <a:gd name="connsiteY1737" fmla="*/ 1479178 h 6367505"/>
              <a:gd name="connsiteX1738" fmla="*/ 4683549 w 7613003"/>
              <a:gd name="connsiteY1738" fmla="*/ 1493265 h 6367505"/>
              <a:gd name="connsiteX1739" fmla="*/ 4753990 w 7613003"/>
              <a:gd name="connsiteY1739" fmla="*/ 1535527 h 6367505"/>
              <a:gd name="connsiteX1740" fmla="*/ 4768078 w 7613003"/>
              <a:gd name="connsiteY1740" fmla="*/ 1549614 h 6367505"/>
              <a:gd name="connsiteX1741" fmla="*/ 4782167 w 7613003"/>
              <a:gd name="connsiteY1741" fmla="*/ 1563702 h 6367505"/>
              <a:gd name="connsiteX1742" fmla="*/ 4796255 w 7613003"/>
              <a:gd name="connsiteY1742" fmla="*/ 1577789 h 6367505"/>
              <a:gd name="connsiteX1743" fmla="*/ 4782167 w 7613003"/>
              <a:gd name="connsiteY1743" fmla="*/ 1577789 h 6367505"/>
              <a:gd name="connsiteX1744" fmla="*/ 4810343 w 7613003"/>
              <a:gd name="connsiteY1744" fmla="*/ 1605964 h 6367505"/>
              <a:gd name="connsiteX1745" fmla="*/ 4824431 w 7613003"/>
              <a:gd name="connsiteY1745" fmla="*/ 1620051 h 6367505"/>
              <a:gd name="connsiteX1746" fmla="*/ 4838520 w 7613003"/>
              <a:gd name="connsiteY1746" fmla="*/ 1620051 h 6367505"/>
              <a:gd name="connsiteX1747" fmla="*/ 4866696 w 7613003"/>
              <a:gd name="connsiteY1747" fmla="*/ 1648227 h 6367505"/>
              <a:gd name="connsiteX1748" fmla="*/ 4908961 w 7613003"/>
              <a:gd name="connsiteY1748" fmla="*/ 1690489 h 6367505"/>
              <a:gd name="connsiteX1749" fmla="*/ 4908961 w 7613003"/>
              <a:gd name="connsiteY1749" fmla="*/ 1704576 h 6367505"/>
              <a:gd name="connsiteX1750" fmla="*/ 4852608 w 7613003"/>
              <a:gd name="connsiteY1750" fmla="*/ 1648227 h 6367505"/>
              <a:gd name="connsiteX1751" fmla="*/ 4880784 w 7613003"/>
              <a:gd name="connsiteY1751" fmla="*/ 1690489 h 6367505"/>
              <a:gd name="connsiteX1752" fmla="*/ 4894873 w 7613003"/>
              <a:gd name="connsiteY1752" fmla="*/ 1704576 h 6367505"/>
              <a:gd name="connsiteX1753" fmla="*/ 4880784 w 7613003"/>
              <a:gd name="connsiteY1753" fmla="*/ 1704576 h 6367505"/>
              <a:gd name="connsiteX1754" fmla="*/ 4923048 w 7613003"/>
              <a:gd name="connsiteY1754" fmla="*/ 1732751 h 6367505"/>
              <a:gd name="connsiteX1755" fmla="*/ 4979401 w 7613003"/>
              <a:gd name="connsiteY1755" fmla="*/ 1803188 h 6367505"/>
              <a:gd name="connsiteX1756" fmla="*/ 4993490 w 7613003"/>
              <a:gd name="connsiteY1756" fmla="*/ 1803188 h 6367505"/>
              <a:gd name="connsiteX1757" fmla="*/ 4993490 w 7613003"/>
              <a:gd name="connsiteY1757" fmla="*/ 1817276 h 6367505"/>
              <a:gd name="connsiteX1758" fmla="*/ 5007579 w 7613003"/>
              <a:gd name="connsiteY1758" fmla="*/ 1817276 h 6367505"/>
              <a:gd name="connsiteX1759" fmla="*/ 5021666 w 7613003"/>
              <a:gd name="connsiteY1759" fmla="*/ 1859538 h 6367505"/>
              <a:gd name="connsiteX1760" fmla="*/ 5021666 w 7613003"/>
              <a:gd name="connsiteY1760" fmla="*/ 1873625 h 6367505"/>
              <a:gd name="connsiteX1761" fmla="*/ 5035754 w 7613003"/>
              <a:gd name="connsiteY1761" fmla="*/ 1915887 h 6367505"/>
              <a:gd name="connsiteX1762" fmla="*/ 5063931 w 7613003"/>
              <a:gd name="connsiteY1762" fmla="*/ 1958149 h 6367505"/>
              <a:gd name="connsiteX1763" fmla="*/ 5078019 w 7613003"/>
              <a:gd name="connsiteY1763" fmla="*/ 1972236 h 6367505"/>
              <a:gd name="connsiteX1764" fmla="*/ 5078019 w 7613003"/>
              <a:gd name="connsiteY1764" fmla="*/ 1986323 h 6367505"/>
              <a:gd name="connsiteX1765" fmla="*/ 5035754 w 7613003"/>
              <a:gd name="connsiteY1765" fmla="*/ 1944061 h 6367505"/>
              <a:gd name="connsiteX1766" fmla="*/ 5007579 w 7613003"/>
              <a:gd name="connsiteY1766" fmla="*/ 1929974 h 6367505"/>
              <a:gd name="connsiteX1767" fmla="*/ 4979401 w 7613003"/>
              <a:gd name="connsiteY1767" fmla="*/ 1887712 h 6367505"/>
              <a:gd name="connsiteX1768" fmla="*/ 4965313 w 7613003"/>
              <a:gd name="connsiteY1768" fmla="*/ 1873625 h 6367505"/>
              <a:gd name="connsiteX1769" fmla="*/ 4951226 w 7613003"/>
              <a:gd name="connsiteY1769" fmla="*/ 1859538 h 6367505"/>
              <a:gd name="connsiteX1770" fmla="*/ 4908961 w 7613003"/>
              <a:gd name="connsiteY1770" fmla="*/ 1831363 h 6367505"/>
              <a:gd name="connsiteX1771" fmla="*/ 4880784 w 7613003"/>
              <a:gd name="connsiteY1771" fmla="*/ 1803188 h 6367505"/>
              <a:gd name="connsiteX1772" fmla="*/ 4852608 w 7613003"/>
              <a:gd name="connsiteY1772" fmla="*/ 1775013 h 6367505"/>
              <a:gd name="connsiteX1773" fmla="*/ 4782167 w 7613003"/>
              <a:gd name="connsiteY1773" fmla="*/ 1704576 h 6367505"/>
              <a:gd name="connsiteX1774" fmla="*/ 4697638 w 7613003"/>
              <a:gd name="connsiteY1774" fmla="*/ 1634138 h 6367505"/>
              <a:gd name="connsiteX1775" fmla="*/ 4669461 w 7613003"/>
              <a:gd name="connsiteY1775" fmla="*/ 1620051 h 6367505"/>
              <a:gd name="connsiteX1776" fmla="*/ 4655372 w 7613003"/>
              <a:gd name="connsiteY1776" fmla="*/ 1605964 h 6367505"/>
              <a:gd name="connsiteX1777" fmla="*/ 4613108 w 7613003"/>
              <a:gd name="connsiteY1777" fmla="*/ 1577789 h 6367505"/>
              <a:gd name="connsiteX1778" fmla="*/ 4542666 w 7613003"/>
              <a:gd name="connsiteY1778" fmla="*/ 1535527 h 6367505"/>
              <a:gd name="connsiteX1779" fmla="*/ 4521535 w 7613003"/>
              <a:gd name="connsiteY1779" fmla="*/ 1521440 h 6367505"/>
              <a:gd name="connsiteX1780" fmla="*/ 4513274 w 7613003"/>
              <a:gd name="connsiteY1780" fmla="*/ 1515933 h 6367505"/>
              <a:gd name="connsiteX1781" fmla="*/ 4499507 w 7613003"/>
              <a:gd name="connsiteY1781" fmla="*/ 1521440 h 6367505"/>
              <a:gd name="connsiteX1782" fmla="*/ 4485419 w 7613003"/>
              <a:gd name="connsiteY1782" fmla="*/ 1521440 h 6367505"/>
              <a:gd name="connsiteX1783" fmla="*/ 4471330 w 7613003"/>
              <a:gd name="connsiteY1783" fmla="*/ 1535527 h 6367505"/>
              <a:gd name="connsiteX1784" fmla="*/ 4414979 w 7613003"/>
              <a:gd name="connsiteY1784" fmla="*/ 1549614 h 6367505"/>
              <a:gd name="connsiteX1785" fmla="*/ 4400890 w 7613003"/>
              <a:gd name="connsiteY1785" fmla="*/ 1563702 h 6367505"/>
              <a:gd name="connsiteX1786" fmla="*/ 4316360 w 7613003"/>
              <a:gd name="connsiteY1786" fmla="*/ 1605964 h 6367505"/>
              <a:gd name="connsiteX1787" fmla="*/ 4288184 w 7613003"/>
              <a:gd name="connsiteY1787" fmla="*/ 1620051 h 6367505"/>
              <a:gd name="connsiteX1788" fmla="*/ 4260008 w 7613003"/>
              <a:gd name="connsiteY1788" fmla="*/ 1634138 h 6367505"/>
              <a:gd name="connsiteX1789" fmla="*/ 4245920 w 7613003"/>
              <a:gd name="connsiteY1789" fmla="*/ 1648227 h 6367505"/>
              <a:gd name="connsiteX1790" fmla="*/ 4217743 w 7613003"/>
              <a:gd name="connsiteY1790" fmla="*/ 1676401 h 6367505"/>
              <a:gd name="connsiteX1791" fmla="*/ 4203655 w 7613003"/>
              <a:gd name="connsiteY1791" fmla="*/ 1676401 h 6367505"/>
              <a:gd name="connsiteX1792" fmla="*/ 4175478 w 7613003"/>
              <a:gd name="connsiteY1792" fmla="*/ 1704576 h 6367505"/>
              <a:gd name="connsiteX1793" fmla="*/ 4161390 w 7613003"/>
              <a:gd name="connsiteY1793" fmla="*/ 1704576 h 6367505"/>
              <a:gd name="connsiteX1794" fmla="*/ 4147302 w 7613003"/>
              <a:gd name="connsiteY1794" fmla="*/ 1718663 h 6367505"/>
              <a:gd name="connsiteX1795" fmla="*/ 4133214 w 7613003"/>
              <a:gd name="connsiteY1795" fmla="*/ 1732751 h 6367505"/>
              <a:gd name="connsiteX1796" fmla="*/ 4119125 w 7613003"/>
              <a:gd name="connsiteY1796" fmla="*/ 1746838 h 6367505"/>
              <a:gd name="connsiteX1797" fmla="*/ 4105037 w 7613003"/>
              <a:gd name="connsiteY1797" fmla="*/ 1760925 h 6367505"/>
              <a:gd name="connsiteX1798" fmla="*/ 4090949 w 7613003"/>
              <a:gd name="connsiteY1798" fmla="*/ 1760925 h 6367505"/>
              <a:gd name="connsiteX1799" fmla="*/ 4062772 w 7613003"/>
              <a:gd name="connsiteY1799" fmla="*/ 1789100 h 6367505"/>
              <a:gd name="connsiteX1800" fmla="*/ 4048684 w 7613003"/>
              <a:gd name="connsiteY1800" fmla="*/ 1789100 h 6367505"/>
              <a:gd name="connsiteX1801" fmla="*/ 4034596 w 7613003"/>
              <a:gd name="connsiteY1801" fmla="*/ 1817276 h 6367505"/>
              <a:gd name="connsiteX1802" fmla="*/ 4020508 w 7613003"/>
              <a:gd name="connsiteY1802" fmla="*/ 1817276 h 6367505"/>
              <a:gd name="connsiteX1803" fmla="*/ 4006419 w 7613003"/>
              <a:gd name="connsiteY1803" fmla="*/ 1831363 h 6367505"/>
              <a:gd name="connsiteX1804" fmla="*/ 3992331 w 7613003"/>
              <a:gd name="connsiteY1804" fmla="*/ 1845450 h 6367505"/>
              <a:gd name="connsiteX1805" fmla="*/ 3978244 w 7613003"/>
              <a:gd name="connsiteY1805" fmla="*/ 1859538 h 6367505"/>
              <a:gd name="connsiteX1806" fmla="*/ 3950066 w 7613003"/>
              <a:gd name="connsiteY1806" fmla="*/ 1887712 h 6367505"/>
              <a:gd name="connsiteX1807" fmla="*/ 3935979 w 7613003"/>
              <a:gd name="connsiteY1807" fmla="*/ 1915887 h 6367505"/>
              <a:gd name="connsiteX1808" fmla="*/ 3907802 w 7613003"/>
              <a:gd name="connsiteY1808" fmla="*/ 1929974 h 6367505"/>
              <a:gd name="connsiteX1809" fmla="*/ 3851449 w 7613003"/>
              <a:gd name="connsiteY1809" fmla="*/ 1986323 h 6367505"/>
              <a:gd name="connsiteX1810" fmla="*/ 3823273 w 7613003"/>
              <a:gd name="connsiteY1810" fmla="*/ 2014499 h 6367505"/>
              <a:gd name="connsiteX1811" fmla="*/ 3809185 w 7613003"/>
              <a:gd name="connsiteY1811" fmla="*/ 2028587 h 6367505"/>
              <a:gd name="connsiteX1812" fmla="*/ 3766920 w 7613003"/>
              <a:gd name="connsiteY1812" fmla="*/ 2070849 h 6367505"/>
              <a:gd name="connsiteX1813" fmla="*/ 3752832 w 7613003"/>
              <a:gd name="connsiteY1813" fmla="*/ 2084936 h 6367505"/>
              <a:gd name="connsiteX1814" fmla="*/ 3724655 w 7613003"/>
              <a:gd name="connsiteY1814" fmla="*/ 2127198 h 6367505"/>
              <a:gd name="connsiteX1815" fmla="*/ 3715851 w 7613003"/>
              <a:gd name="connsiteY1815" fmla="*/ 2141285 h 6367505"/>
              <a:gd name="connsiteX1816" fmla="*/ 3713698 w 7613003"/>
              <a:gd name="connsiteY1816" fmla="*/ 2142850 h 6367505"/>
              <a:gd name="connsiteX1817" fmla="*/ 3712328 w 7613003"/>
              <a:gd name="connsiteY1817" fmla="*/ 2143046 h 6367505"/>
              <a:gd name="connsiteX1818" fmla="*/ 3712200 w 7613003"/>
              <a:gd name="connsiteY1818" fmla="*/ 2143940 h 6367505"/>
              <a:gd name="connsiteX1819" fmla="*/ 3696479 w 7613003"/>
              <a:gd name="connsiteY1819" fmla="*/ 2155372 h 6367505"/>
              <a:gd name="connsiteX1820" fmla="*/ 3710567 w 7613003"/>
              <a:gd name="connsiteY1820" fmla="*/ 2155372 h 6367505"/>
              <a:gd name="connsiteX1821" fmla="*/ 3712200 w 7613003"/>
              <a:gd name="connsiteY1821" fmla="*/ 2143940 h 6367505"/>
              <a:gd name="connsiteX1822" fmla="*/ 3713698 w 7613003"/>
              <a:gd name="connsiteY1822" fmla="*/ 2142850 h 6367505"/>
              <a:gd name="connsiteX1823" fmla="*/ 3724655 w 7613003"/>
              <a:gd name="connsiteY1823" fmla="*/ 2141285 h 6367505"/>
              <a:gd name="connsiteX1824" fmla="*/ 3668303 w 7613003"/>
              <a:gd name="connsiteY1824" fmla="*/ 2211723 h 6367505"/>
              <a:gd name="connsiteX1825" fmla="*/ 3654214 w 7613003"/>
              <a:gd name="connsiteY1825" fmla="*/ 2225810 h 6367505"/>
              <a:gd name="connsiteX1826" fmla="*/ 3597862 w 7613003"/>
              <a:gd name="connsiteY1826" fmla="*/ 2296246 h 6367505"/>
              <a:gd name="connsiteX1827" fmla="*/ 3589056 w 7613003"/>
              <a:gd name="connsiteY1827" fmla="*/ 2317377 h 6367505"/>
              <a:gd name="connsiteX1828" fmla="*/ 3582600 w 7613003"/>
              <a:gd name="connsiteY1828" fmla="*/ 2324421 h 6367505"/>
              <a:gd name="connsiteX1829" fmla="*/ 3582013 w 7613003"/>
              <a:gd name="connsiteY1829" fmla="*/ 2324421 h 6367505"/>
              <a:gd name="connsiteX1830" fmla="*/ 3569684 w 7613003"/>
              <a:gd name="connsiteY1830" fmla="*/ 2324421 h 6367505"/>
              <a:gd name="connsiteX1831" fmla="*/ 3569684 w 7613003"/>
              <a:gd name="connsiteY1831" fmla="*/ 2338508 h 6367505"/>
              <a:gd name="connsiteX1832" fmla="*/ 3555597 w 7613003"/>
              <a:gd name="connsiteY1832" fmla="*/ 2352596 h 6367505"/>
              <a:gd name="connsiteX1833" fmla="*/ 3541509 w 7613003"/>
              <a:gd name="connsiteY1833" fmla="*/ 2373728 h 6367505"/>
              <a:gd name="connsiteX1834" fmla="*/ 3527420 w 7613003"/>
              <a:gd name="connsiteY1834" fmla="*/ 2380771 h 6367505"/>
              <a:gd name="connsiteX1835" fmla="*/ 3527420 w 7613003"/>
              <a:gd name="connsiteY1835" fmla="*/ 2394859 h 6367505"/>
              <a:gd name="connsiteX1836" fmla="*/ 3515093 w 7613003"/>
              <a:gd name="connsiteY1836" fmla="*/ 2408946 h 6367505"/>
              <a:gd name="connsiteX1837" fmla="*/ 3513333 w 7613003"/>
              <a:gd name="connsiteY1837" fmla="*/ 2408946 h 6367505"/>
              <a:gd name="connsiteX1838" fmla="*/ 3513333 w 7613003"/>
              <a:gd name="connsiteY1838" fmla="*/ 2423033 h 6367505"/>
              <a:gd name="connsiteX1839" fmla="*/ 3499244 w 7613003"/>
              <a:gd name="connsiteY1839" fmla="*/ 2437121 h 6367505"/>
              <a:gd name="connsiteX1840" fmla="*/ 3491417 w 7613003"/>
              <a:gd name="connsiteY1840" fmla="*/ 2455904 h 6367505"/>
              <a:gd name="connsiteX1841" fmla="*/ 3488287 w 7613003"/>
              <a:gd name="connsiteY1841" fmla="*/ 2460599 h 6367505"/>
              <a:gd name="connsiteX1842" fmla="*/ 3471067 w 7613003"/>
              <a:gd name="connsiteY1842" fmla="*/ 2479383 h 6367505"/>
              <a:gd name="connsiteX1843" fmla="*/ 3456980 w 7613003"/>
              <a:gd name="connsiteY1843" fmla="*/ 2507557 h 6367505"/>
              <a:gd name="connsiteX1844" fmla="*/ 3471067 w 7613003"/>
              <a:gd name="connsiteY1844" fmla="*/ 2493470 h 6367505"/>
              <a:gd name="connsiteX1845" fmla="*/ 3485156 w 7613003"/>
              <a:gd name="connsiteY1845" fmla="*/ 2479383 h 6367505"/>
              <a:gd name="connsiteX1846" fmla="*/ 3485156 w 7613003"/>
              <a:gd name="connsiteY1846" fmla="*/ 2493470 h 6367505"/>
              <a:gd name="connsiteX1847" fmla="*/ 3471067 w 7613003"/>
              <a:gd name="connsiteY1847" fmla="*/ 2521646 h 6367505"/>
              <a:gd name="connsiteX1848" fmla="*/ 3442891 w 7613003"/>
              <a:gd name="connsiteY1848" fmla="*/ 2563908 h 6367505"/>
              <a:gd name="connsiteX1849" fmla="*/ 3428803 w 7613003"/>
              <a:gd name="connsiteY1849" fmla="*/ 2577995 h 6367505"/>
              <a:gd name="connsiteX1850" fmla="*/ 3428803 w 7613003"/>
              <a:gd name="connsiteY1850" fmla="*/ 2606170 h 6367505"/>
              <a:gd name="connsiteX1851" fmla="*/ 3414714 w 7613003"/>
              <a:gd name="connsiteY1851" fmla="*/ 2634344 h 6367505"/>
              <a:gd name="connsiteX1852" fmla="*/ 3372450 w 7613003"/>
              <a:gd name="connsiteY1852" fmla="*/ 2718869 h 6367505"/>
              <a:gd name="connsiteX1853" fmla="*/ 3372450 w 7613003"/>
              <a:gd name="connsiteY1853" fmla="*/ 2732957 h 6367505"/>
              <a:gd name="connsiteX1854" fmla="*/ 3372450 w 7613003"/>
              <a:gd name="connsiteY1854" fmla="*/ 2747044 h 6367505"/>
              <a:gd name="connsiteX1855" fmla="*/ 3372450 w 7613003"/>
              <a:gd name="connsiteY1855" fmla="*/ 2789306 h 6367505"/>
              <a:gd name="connsiteX1856" fmla="*/ 3358361 w 7613003"/>
              <a:gd name="connsiteY1856" fmla="*/ 2831568 h 6367505"/>
              <a:gd name="connsiteX1857" fmla="*/ 3344274 w 7613003"/>
              <a:gd name="connsiteY1857" fmla="*/ 2916093 h 6367505"/>
              <a:gd name="connsiteX1858" fmla="*/ 3330185 w 7613003"/>
              <a:gd name="connsiteY1858" fmla="*/ 2944268 h 6367505"/>
              <a:gd name="connsiteX1859" fmla="*/ 3330185 w 7613003"/>
              <a:gd name="connsiteY1859" fmla="*/ 2986529 h 6367505"/>
              <a:gd name="connsiteX1860" fmla="*/ 3316097 w 7613003"/>
              <a:gd name="connsiteY1860" fmla="*/ 3056966 h 6367505"/>
              <a:gd name="connsiteX1861" fmla="*/ 3316097 w 7613003"/>
              <a:gd name="connsiteY1861" fmla="*/ 3071053 h 6367505"/>
              <a:gd name="connsiteX1862" fmla="*/ 3316097 w 7613003"/>
              <a:gd name="connsiteY1862" fmla="*/ 3099229 h 6367505"/>
              <a:gd name="connsiteX1863" fmla="*/ 3302008 w 7613003"/>
              <a:gd name="connsiteY1863" fmla="*/ 3183753 h 6367505"/>
              <a:gd name="connsiteX1864" fmla="*/ 3302008 w 7613003"/>
              <a:gd name="connsiteY1864" fmla="*/ 3282365 h 6367505"/>
              <a:gd name="connsiteX1865" fmla="*/ 3316097 w 7613003"/>
              <a:gd name="connsiteY1865" fmla="*/ 3352801 h 6367505"/>
              <a:gd name="connsiteX1866" fmla="*/ 3316097 w 7613003"/>
              <a:gd name="connsiteY1866" fmla="*/ 3380976 h 6367505"/>
              <a:gd name="connsiteX1867" fmla="*/ 3330185 w 7613003"/>
              <a:gd name="connsiteY1867" fmla="*/ 3423238 h 6367505"/>
              <a:gd name="connsiteX1868" fmla="*/ 3330185 w 7613003"/>
              <a:gd name="connsiteY1868" fmla="*/ 3437327 h 6367505"/>
              <a:gd name="connsiteX1869" fmla="*/ 3344274 w 7613003"/>
              <a:gd name="connsiteY1869" fmla="*/ 3521850 h 6367505"/>
              <a:gd name="connsiteX1870" fmla="*/ 3372450 w 7613003"/>
              <a:gd name="connsiteY1870" fmla="*/ 3592287 h 6367505"/>
              <a:gd name="connsiteX1871" fmla="*/ 3386538 w 7613003"/>
              <a:gd name="connsiteY1871" fmla="*/ 3634550 h 6367505"/>
              <a:gd name="connsiteX1872" fmla="*/ 3386538 w 7613003"/>
              <a:gd name="connsiteY1872" fmla="*/ 3648637 h 6367505"/>
              <a:gd name="connsiteX1873" fmla="*/ 3414714 w 7613003"/>
              <a:gd name="connsiteY1873" fmla="*/ 3690899 h 6367505"/>
              <a:gd name="connsiteX1874" fmla="*/ 3414714 w 7613003"/>
              <a:gd name="connsiteY1874" fmla="*/ 3704987 h 6367505"/>
              <a:gd name="connsiteX1875" fmla="*/ 3414714 w 7613003"/>
              <a:gd name="connsiteY1875" fmla="*/ 3719074 h 6367505"/>
              <a:gd name="connsiteX1876" fmla="*/ 3428803 w 7613003"/>
              <a:gd name="connsiteY1876" fmla="*/ 3733161 h 6367505"/>
              <a:gd name="connsiteX1877" fmla="*/ 3442891 w 7613003"/>
              <a:gd name="connsiteY1877" fmla="*/ 3789512 h 6367505"/>
              <a:gd name="connsiteX1878" fmla="*/ 3471067 w 7613003"/>
              <a:gd name="connsiteY1878" fmla="*/ 3831773 h 6367505"/>
              <a:gd name="connsiteX1879" fmla="*/ 3527420 w 7613003"/>
              <a:gd name="connsiteY1879" fmla="*/ 3958560 h 6367505"/>
              <a:gd name="connsiteX1880" fmla="*/ 3555597 w 7613003"/>
              <a:gd name="connsiteY1880" fmla="*/ 4028997 h 6367505"/>
              <a:gd name="connsiteX1881" fmla="*/ 3583773 w 7613003"/>
              <a:gd name="connsiteY1881" fmla="*/ 4071259 h 6367505"/>
              <a:gd name="connsiteX1882" fmla="*/ 3611950 w 7613003"/>
              <a:gd name="connsiteY1882" fmla="*/ 4113521 h 6367505"/>
              <a:gd name="connsiteX1883" fmla="*/ 3724655 w 7613003"/>
              <a:gd name="connsiteY1883" fmla="*/ 4254395 h 6367505"/>
              <a:gd name="connsiteX1884" fmla="*/ 3752832 w 7613003"/>
              <a:gd name="connsiteY1884" fmla="*/ 4282570 h 6367505"/>
              <a:gd name="connsiteX1885" fmla="*/ 3766920 w 7613003"/>
              <a:gd name="connsiteY1885" fmla="*/ 4282570 h 6367505"/>
              <a:gd name="connsiteX1886" fmla="*/ 3851449 w 7613003"/>
              <a:gd name="connsiteY1886" fmla="*/ 4381182 h 6367505"/>
              <a:gd name="connsiteX1887" fmla="*/ 3921891 w 7613003"/>
              <a:gd name="connsiteY1887" fmla="*/ 4437531 h 6367505"/>
              <a:gd name="connsiteX1888" fmla="*/ 3964155 w 7613003"/>
              <a:gd name="connsiteY1888" fmla="*/ 4465706 h 6367505"/>
              <a:gd name="connsiteX1889" fmla="*/ 4006419 w 7613003"/>
              <a:gd name="connsiteY1889" fmla="*/ 4507969 h 6367505"/>
              <a:gd name="connsiteX1890" fmla="*/ 4020508 w 7613003"/>
              <a:gd name="connsiteY1890" fmla="*/ 4507969 h 6367505"/>
              <a:gd name="connsiteX1891" fmla="*/ 4048684 w 7613003"/>
              <a:gd name="connsiteY1891" fmla="*/ 4536144 h 6367505"/>
              <a:gd name="connsiteX1892" fmla="*/ 4062772 w 7613003"/>
              <a:gd name="connsiteY1892" fmla="*/ 4536144 h 6367505"/>
              <a:gd name="connsiteX1893" fmla="*/ 4048684 w 7613003"/>
              <a:gd name="connsiteY1893" fmla="*/ 4550231 h 6367505"/>
              <a:gd name="connsiteX1894" fmla="*/ 4034596 w 7613003"/>
              <a:gd name="connsiteY1894" fmla="*/ 4550231 h 6367505"/>
              <a:gd name="connsiteX1895" fmla="*/ 4062772 w 7613003"/>
              <a:gd name="connsiteY1895" fmla="*/ 4578406 h 6367505"/>
              <a:gd name="connsiteX1896" fmla="*/ 4119125 w 7613003"/>
              <a:gd name="connsiteY1896" fmla="*/ 4606580 h 6367505"/>
              <a:gd name="connsiteX1897" fmla="*/ 4183518 w 7613003"/>
              <a:gd name="connsiteY1897" fmla="*/ 4638774 h 6367505"/>
              <a:gd name="connsiteX1898" fmla="*/ 4190461 w 7613003"/>
              <a:gd name="connsiteY1898" fmla="*/ 4634755 h 6367505"/>
              <a:gd name="connsiteX1899" fmla="*/ 4232726 w 7613003"/>
              <a:gd name="connsiteY1899" fmla="*/ 4634755 h 6367505"/>
              <a:gd name="connsiteX1900" fmla="*/ 4232726 w 7613003"/>
              <a:gd name="connsiteY1900" fmla="*/ 4648842 h 6367505"/>
              <a:gd name="connsiteX1901" fmla="*/ 4226826 w 7613003"/>
              <a:gd name="connsiteY1901" fmla="*/ 4658430 h 6367505"/>
              <a:gd name="connsiteX1902" fmla="*/ 4254724 w 7613003"/>
              <a:gd name="connsiteY1902" fmla="*/ 4669974 h 6367505"/>
              <a:gd name="connsiteX1903" fmla="*/ 4316360 w 7613003"/>
              <a:gd name="connsiteY1903" fmla="*/ 4691105 h 6367505"/>
              <a:gd name="connsiteX1904" fmla="*/ 4337493 w 7613003"/>
              <a:gd name="connsiteY1904" fmla="*/ 4692866 h 6367505"/>
              <a:gd name="connsiteX1905" fmla="*/ 4353845 w 7613003"/>
              <a:gd name="connsiteY1905" fmla="*/ 4702405 h 6367505"/>
              <a:gd name="connsiteX1906" fmla="*/ 4355117 w 7613003"/>
              <a:gd name="connsiteY1906" fmla="*/ 4701450 h 6367505"/>
              <a:gd name="connsiteX1907" fmla="*/ 4387696 w 7613003"/>
              <a:gd name="connsiteY1907" fmla="*/ 4677018 h 6367505"/>
              <a:gd name="connsiteX1908" fmla="*/ 4444049 w 7613003"/>
              <a:gd name="connsiteY1908" fmla="*/ 4648842 h 6367505"/>
              <a:gd name="connsiteX1909" fmla="*/ 4472226 w 7613003"/>
              <a:gd name="connsiteY1909" fmla="*/ 4634755 h 6367505"/>
              <a:gd name="connsiteX1910" fmla="*/ 4500402 w 7613003"/>
              <a:gd name="connsiteY1910" fmla="*/ 4620667 h 6367505"/>
              <a:gd name="connsiteX1911" fmla="*/ 4542666 w 7613003"/>
              <a:gd name="connsiteY1911" fmla="*/ 4592493 h 6367505"/>
              <a:gd name="connsiteX1912" fmla="*/ 4556755 w 7613003"/>
              <a:gd name="connsiteY1912" fmla="*/ 4578406 h 6367505"/>
              <a:gd name="connsiteX1913" fmla="*/ 4613108 w 7613003"/>
              <a:gd name="connsiteY1913" fmla="*/ 4522056 h 6367505"/>
              <a:gd name="connsiteX1914" fmla="*/ 4641285 w 7613003"/>
              <a:gd name="connsiteY1914" fmla="*/ 4493882 h 6367505"/>
              <a:gd name="connsiteX1915" fmla="*/ 4697638 w 7613003"/>
              <a:gd name="connsiteY1915" fmla="*/ 4451619 h 6367505"/>
              <a:gd name="connsiteX1916" fmla="*/ 4711725 w 7613003"/>
              <a:gd name="connsiteY1916" fmla="*/ 4437531 h 6367505"/>
              <a:gd name="connsiteX1917" fmla="*/ 4768078 w 7613003"/>
              <a:gd name="connsiteY1917" fmla="*/ 4353007 h 6367505"/>
              <a:gd name="connsiteX1918" fmla="*/ 4782167 w 7613003"/>
              <a:gd name="connsiteY1918" fmla="*/ 4338920 h 6367505"/>
              <a:gd name="connsiteX1919" fmla="*/ 4824431 w 7613003"/>
              <a:gd name="connsiteY1919" fmla="*/ 4296657 h 6367505"/>
              <a:gd name="connsiteX1920" fmla="*/ 4838520 w 7613003"/>
              <a:gd name="connsiteY1920" fmla="*/ 4282570 h 6367505"/>
              <a:gd name="connsiteX1921" fmla="*/ 4838520 w 7613003"/>
              <a:gd name="connsiteY1921" fmla="*/ 4268482 h 6367505"/>
              <a:gd name="connsiteX1922" fmla="*/ 4894873 w 7613003"/>
              <a:gd name="connsiteY1922" fmla="*/ 4226221 h 6367505"/>
              <a:gd name="connsiteX1923" fmla="*/ 4894873 w 7613003"/>
              <a:gd name="connsiteY1923" fmla="*/ 4212133 h 6367505"/>
              <a:gd name="connsiteX1924" fmla="*/ 4923048 w 7613003"/>
              <a:gd name="connsiteY1924" fmla="*/ 4183958 h 6367505"/>
              <a:gd name="connsiteX1925" fmla="*/ 4937137 w 7613003"/>
              <a:gd name="connsiteY1925" fmla="*/ 4169871 h 6367505"/>
              <a:gd name="connsiteX1926" fmla="*/ 4979401 w 7613003"/>
              <a:gd name="connsiteY1926" fmla="*/ 4113521 h 6367505"/>
              <a:gd name="connsiteX1927" fmla="*/ 4993490 w 7613003"/>
              <a:gd name="connsiteY1927" fmla="*/ 4099433 h 6367505"/>
              <a:gd name="connsiteX1928" fmla="*/ 5021666 w 7613003"/>
              <a:gd name="connsiteY1928" fmla="*/ 4028997 h 6367505"/>
              <a:gd name="connsiteX1929" fmla="*/ 5063931 w 7613003"/>
              <a:gd name="connsiteY1929" fmla="*/ 3958560 h 6367505"/>
              <a:gd name="connsiteX1930" fmla="*/ 5078019 w 7613003"/>
              <a:gd name="connsiteY1930" fmla="*/ 3986735 h 6367505"/>
              <a:gd name="connsiteX1931" fmla="*/ 5063931 w 7613003"/>
              <a:gd name="connsiteY1931" fmla="*/ 4043084 h 6367505"/>
              <a:gd name="connsiteX1932" fmla="*/ 5063931 w 7613003"/>
              <a:gd name="connsiteY1932" fmla="*/ 4085346 h 6367505"/>
              <a:gd name="connsiteX1933" fmla="*/ 5063931 w 7613003"/>
              <a:gd name="connsiteY1933" fmla="*/ 4113521 h 6367505"/>
              <a:gd name="connsiteX1934" fmla="*/ 5021666 w 7613003"/>
              <a:gd name="connsiteY1934" fmla="*/ 4198046 h 6367505"/>
              <a:gd name="connsiteX1935" fmla="*/ 5021666 w 7613003"/>
              <a:gd name="connsiteY1935" fmla="*/ 4212133 h 6367505"/>
              <a:gd name="connsiteX1936" fmla="*/ 4993490 w 7613003"/>
              <a:gd name="connsiteY1936" fmla="*/ 4268482 h 6367505"/>
              <a:gd name="connsiteX1937" fmla="*/ 4965313 w 7613003"/>
              <a:gd name="connsiteY1937" fmla="*/ 4353007 h 6367505"/>
              <a:gd name="connsiteX1938" fmla="*/ 4908961 w 7613003"/>
              <a:gd name="connsiteY1938" fmla="*/ 4423444 h 6367505"/>
              <a:gd name="connsiteX1939" fmla="*/ 4852608 w 7613003"/>
              <a:gd name="connsiteY1939" fmla="*/ 4522056 h 6367505"/>
              <a:gd name="connsiteX1940" fmla="*/ 4824431 w 7613003"/>
              <a:gd name="connsiteY1940" fmla="*/ 4564318 h 6367505"/>
              <a:gd name="connsiteX1941" fmla="*/ 4782167 w 7613003"/>
              <a:gd name="connsiteY1941" fmla="*/ 4634755 h 6367505"/>
              <a:gd name="connsiteX1942" fmla="*/ 4753990 w 7613003"/>
              <a:gd name="connsiteY1942" fmla="*/ 4705192 h 6367505"/>
              <a:gd name="connsiteX1943" fmla="*/ 4711725 w 7613003"/>
              <a:gd name="connsiteY1943" fmla="*/ 4775629 h 6367505"/>
              <a:gd name="connsiteX1944" fmla="*/ 4690593 w 7613003"/>
              <a:gd name="connsiteY1944" fmla="*/ 4809086 h 6367505"/>
              <a:gd name="connsiteX1945" fmla="*/ 4674017 w 7613003"/>
              <a:gd name="connsiteY1945" fmla="*/ 4827043 h 6367505"/>
              <a:gd name="connsiteX1946" fmla="*/ 4682655 w 7613003"/>
              <a:gd name="connsiteY1946" fmla="*/ 4831978 h 6367505"/>
              <a:gd name="connsiteX1947" fmla="*/ 4696742 w 7613003"/>
              <a:gd name="connsiteY1947" fmla="*/ 4831978 h 6367505"/>
              <a:gd name="connsiteX1948" fmla="*/ 4730202 w 7613003"/>
              <a:gd name="connsiteY1948" fmla="*/ 4844306 h 6367505"/>
              <a:gd name="connsiteX1949" fmla="*/ 4741867 w 7613003"/>
              <a:gd name="connsiteY1949" fmla="*/ 4845203 h 6367505"/>
              <a:gd name="connsiteX1950" fmla="*/ 4753990 w 7613003"/>
              <a:gd name="connsiteY1950" fmla="*/ 4831978 h 6367505"/>
              <a:gd name="connsiteX1951" fmla="*/ 4796255 w 7613003"/>
              <a:gd name="connsiteY1951" fmla="*/ 4789716 h 6367505"/>
              <a:gd name="connsiteX1952" fmla="*/ 4838520 w 7613003"/>
              <a:gd name="connsiteY1952" fmla="*/ 4747454 h 6367505"/>
              <a:gd name="connsiteX1953" fmla="*/ 4894873 w 7613003"/>
              <a:gd name="connsiteY1953" fmla="*/ 4691105 h 6367505"/>
              <a:gd name="connsiteX1954" fmla="*/ 4908961 w 7613003"/>
              <a:gd name="connsiteY1954" fmla="*/ 4691105 h 6367505"/>
              <a:gd name="connsiteX1955" fmla="*/ 4965313 w 7613003"/>
              <a:gd name="connsiteY1955" fmla="*/ 4634755 h 6367505"/>
              <a:gd name="connsiteX1956" fmla="*/ 5035754 w 7613003"/>
              <a:gd name="connsiteY1956" fmla="*/ 4550231 h 6367505"/>
              <a:gd name="connsiteX1957" fmla="*/ 5063931 w 7613003"/>
              <a:gd name="connsiteY1957" fmla="*/ 4522056 h 6367505"/>
              <a:gd name="connsiteX1958" fmla="*/ 5063931 w 7613003"/>
              <a:gd name="connsiteY1958" fmla="*/ 4536144 h 6367505"/>
              <a:gd name="connsiteX1959" fmla="*/ 5049843 w 7613003"/>
              <a:gd name="connsiteY1959" fmla="*/ 4592493 h 6367505"/>
              <a:gd name="connsiteX1960" fmla="*/ 5049843 w 7613003"/>
              <a:gd name="connsiteY1960" fmla="*/ 4606580 h 6367505"/>
              <a:gd name="connsiteX1961" fmla="*/ 5021666 w 7613003"/>
              <a:gd name="connsiteY1961" fmla="*/ 4677018 h 6367505"/>
              <a:gd name="connsiteX1962" fmla="*/ 4894873 w 7613003"/>
              <a:gd name="connsiteY1962" fmla="*/ 4860154 h 6367505"/>
              <a:gd name="connsiteX1963" fmla="*/ 4902783 w 7613003"/>
              <a:gd name="connsiteY1963" fmla="*/ 4860154 h 6367505"/>
              <a:gd name="connsiteX1964" fmla="*/ 4922154 w 7613003"/>
              <a:gd name="connsiteY1964" fmla="*/ 4860154 h 6367505"/>
              <a:gd name="connsiteX1965" fmla="*/ 4936242 w 7613003"/>
              <a:gd name="connsiteY1965" fmla="*/ 4860154 h 6367505"/>
              <a:gd name="connsiteX1966" fmla="*/ 4950331 w 7613003"/>
              <a:gd name="connsiteY1966" fmla="*/ 4860154 h 6367505"/>
              <a:gd name="connsiteX1967" fmla="*/ 4964418 w 7613003"/>
              <a:gd name="connsiteY1967" fmla="*/ 4846067 h 6367505"/>
              <a:gd name="connsiteX1968" fmla="*/ 5034860 w 7613003"/>
              <a:gd name="connsiteY1968" fmla="*/ 4846067 h 6367505"/>
              <a:gd name="connsiteX1969" fmla="*/ 5119389 w 7613003"/>
              <a:gd name="connsiteY1969" fmla="*/ 4846067 h 6367505"/>
              <a:gd name="connsiteX1970" fmla="*/ 5128194 w 7613003"/>
              <a:gd name="connsiteY1970" fmla="*/ 4846067 h 6367505"/>
              <a:gd name="connsiteX1971" fmla="*/ 5136626 w 7613003"/>
              <a:gd name="connsiteY1971" fmla="*/ 4846067 h 6367505"/>
              <a:gd name="connsiteX1972" fmla="*/ 5153743 w 7613003"/>
              <a:gd name="connsiteY1972" fmla="*/ 4830218 h 6367505"/>
              <a:gd name="connsiteX1973" fmla="*/ 5190725 w 7613003"/>
              <a:gd name="connsiteY1973" fmla="*/ 4775629 h 6367505"/>
              <a:gd name="connsiteX1974" fmla="*/ 5204813 w 7613003"/>
              <a:gd name="connsiteY1974" fmla="*/ 4761542 h 6367505"/>
              <a:gd name="connsiteX1975" fmla="*/ 5190725 w 7613003"/>
              <a:gd name="connsiteY1975" fmla="*/ 4761542 h 6367505"/>
              <a:gd name="connsiteX1976" fmla="*/ 5218902 w 7613003"/>
              <a:gd name="connsiteY1976" fmla="*/ 4747454 h 6367505"/>
              <a:gd name="connsiteX1977" fmla="*/ 5289343 w 7613003"/>
              <a:gd name="connsiteY1977" fmla="*/ 4634755 h 6367505"/>
              <a:gd name="connsiteX1978" fmla="*/ 5303431 w 7613003"/>
              <a:gd name="connsiteY1978" fmla="*/ 4620667 h 6367505"/>
              <a:gd name="connsiteX1979" fmla="*/ 5317519 w 7613003"/>
              <a:gd name="connsiteY1979" fmla="*/ 4606580 h 6367505"/>
              <a:gd name="connsiteX1980" fmla="*/ 5331608 w 7613003"/>
              <a:gd name="connsiteY1980" fmla="*/ 4592493 h 6367505"/>
              <a:gd name="connsiteX1981" fmla="*/ 5345695 w 7613003"/>
              <a:gd name="connsiteY1981" fmla="*/ 4564318 h 6367505"/>
              <a:gd name="connsiteX1982" fmla="*/ 5373872 w 7613003"/>
              <a:gd name="connsiteY1982" fmla="*/ 4536144 h 6367505"/>
              <a:gd name="connsiteX1983" fmla="*/ 5373872 w 7613003"/>
              <a:gd name="connsiteY1983" fmla="*/ 4522056 h 6367505"/>
              <a:gd name="connsiteX1984" fmla="*/ 5387961 w 7613003"/>
              <a:gd name="connsiteY1984" fmla="*/ 4507969 h 6367505"/>
              <a:gd name="connsiteX1985" fmla="*/ 5416136 w 7613003"/>
              <a:gd name="connsiteY1985" fmla="*/ 4479793 h 6367505"/>
              <a:gd name="connsiteX1986" fmla="*/ 5444314 w 7613003"/>
              <a:gd name="connsiteY1986" fmla="*/ 4437531 h 6367505"/>
              <a:gd name="connsiteX1987" fmla="*/ 5472489 w 7613003"/>
              <a:gd name="connsiteY1987" fmla="*/ 4381182 h 6367505"/>
              <a:gd name="connsiteX1988" fmla="*/ 5472489 w 7613003"/>
              <a:gd name="connsiteY1988" fmla="*/ 4367095 h 6367505"/>
              <a:gd name="connsiteX1989" fmla="*/ 5528842 w 7613003"/>
              <a:gd name="connsiteY1989" fmla="*/ 4268482 h 6367505"/>
              <a:gd name="connsiteX1990" fmla="*/ 5528842 w 7613003"/>
              <a:gd name="connsiteY1990" fmla="*/ 4254395 h 6367505"/>
              <a:gd name="connsiteX1991" fmla="*/ 5542931 w 7613003"/>
              <a:gd name="connsiteY1991" fmla="*/ 4226221 h 6367505"/>
              <a:gd name="connsiteX1992" fmla="*/ 5585195 w 7613003"/>
              <a:gd name="connsiteY1992" fmla="*/ 4141697 h 6367505"/>
              <a:gd name="connsiteX1993" fmla="*/ 5599284 w 7613003"/>
              <a:gd name="connsiteY1993" fmla="*/ 4099433 h 6367505"/>
              <a:gd name="connsiteX1994" fmla="*/ 5641548 w 7613003"/>
              <a:gd name="connsiteY1994" fmla="*/ 3958560 h 6367505"/>
              <a:gd name="connsiteX1995" fmla="*/ 5655637 w 7613003"/>
              <a:gd name="connsiteY1995" fmla="*/ 3916297 h 6367505"/>
              <a:gd name="connsiteX1996" fmla="*/ 5669724 w 7613003"/>
              <a:gd name="connsiteY1996" fmla="*/ 3888123 h 6367505"/>
              <a:gd name="connsiteX1997" fmla="*/ 5697901 w 7613003"/>
              <a:gd name="connsiteY1997" fmla="*/ 3775423 h 6367505"/>
              <a:gd name="connsiteX1998" fmla="*/ 5726077 w 7613003"/>
              <a:gd name="connsiteY1998" fmla="*/ 3690899 h 6367505"/>
              <a:gd name="connsiteX1999" fmla="*/ 5740166 w 7613003"/>
              <a:gd name="connsiteY1999" fmla="*/ 3592287 h 6367505"/>
              <a:gd name="connsiteX2000" fmla="*/ 5754254 w 7613003"/>
              <a:gd name="connsiteY2000" fmla="*/ 3564112 h 6367505"/>
              <a:gd name="connsiteX2001" fmla="*/ 5768341 w 7613003"/>
              <a:gd name="connsiteY2001" fmla="*/ 3521850 h 6367505"/>
              <a:gd name="connsiteX2002" fmla="*/ 5768341 w 7613003"/>
              <a:gd name="connsiteY2002" fmla="*/ 3479588 h 6367505"/>
              <a:gd name="connsiteX2003" fmla="*/ 5782430 w 7613003"/>
              <a:gd name="connsiteY2003" fmla="*/ 3366889 h 6367505"/>
              <a:gd name="connsiteX2004" fmla="*/ 5782430 w 7613003"/>
              <a:gd name="connsiteY2004" fmla="*/ 3310540 h 6367505"/>
              <a:gd name="connsiteX2005" fmla="*/ 5796519 w 7613003"/>
              <a:gd name="connsiteY2005" fmla="*/ 3240102 h 6367505"/>
              <a:gd name="connsiteX2006" fmla="*/ 5810607 w 7613003"/>
              <a:gd name="connsiteY2006" fmla="*/ 3211927 h 6367505"/>
              <a:gd name="connsiteX2007" fmla="*/ 5824694 w 7613003"/>
              <a:gd name="connsiteY2007" fmla="*/ 3226015 h 6367505"/>
              <a:gd name="connsiteX2008" fmla="*/ 5824694 w 7613003"/>
              <a:gd name="connsiteY2008" fmla="*/ 3282365 h 6367505"/>
              <a:gd name="connsiteX2009" fmla="*/ 5824694 w 7613003"/>
              <a:gd name="connsiteY2009" fmla="*/ 3324627 h 6367505"/>
              <a:gd name="connsiteX2010" fmla="*/ 5824694 w 7613003"/>
              <a:gd name="connsiteY2010" fmla="*/ 3352801 h 6367505"/>
              <a:gd name="connsiteX2011" fmla="*/ 5838783 w 7613003"/>
              <a:gd name="connsiteY2011" fmla="*/ 3352801 h 6367505"/>
              <a:gd name="connsiteX2012" fmla="*/ 5852872 w 7613003"/>
              <a:gd name="connsiteY2012" fmla="*/ 3338714 h 6367505"/>
              <a:gd name="connsiteX2013" fmla="*/ 5881047 w 7613003"/>
              <a:gd name="connsiteY2013" fmla="*/ 3282365 h 6367505"/>
              <a:gd name="connsiteX2014" fmla="*/ 5895136 w 7613003"/>
              <a:gd name="connsiteY2014" fmla="*/ 3254190 h 6367505"/>
              <a:gd name="connsiteX2015" fmla="*/ 5895136 w 7613003"/>
              <a:gd name="connsiteY2015" fmla="*/ 3268278 h 6367505"/>
              <a:gd name="connsiteX2016" fmla="*/ 5895136 w 7613003"/>
              <a:gd name="connsiteY2016" fmla="*/ 3282365 h 6367505"/>
              <a:gd name="connsiteX2017" fmla="*/ 5923313 w 7613003"/>
              <a:gd name="connsiteY2017" fmla="*/ 3296452 h 6367505"/>
              <a:gd name="connsiteX2018" fmla="*/ 5951489 w 7613003"/>
              <a:gd name="connsiteY2018" fmla="*/ 3395063 h 6367505"/>
              <a:gd name="connsiteX2019" fmla="*/ 5965577 w 7613003"/>
              <a:gd name="connsiteY2019" fmla="*/ 3395063 h 6367505"/>
              <a:gd name="connsiteX2020" fmla="*/ 5979666 w 7613003"/>
              <a:gd name="connsiteY2020" fmla="*/ 3409151 h 6367505"/>
              <a:gd name="connsiteX2021" fmla="*/ 5979666 w 7613003"/>
              <a:gd name="connsiteY2021" fmla="*/ 3465501 h 6367505"/>
              <a:gd name="connsiteX2022" fmla="*/ 5993753 w 7613003"/>
              <a:gd name="connsiteY2022" fmla="*/ 3493676 h 6367505"/>
              <a:gd name="connsiteX2023" fmla="*/ 5993753 w 7613003"/>
              <a:gd name="connsiteY2023" fmla="*/ 3578200 h 6367505"/>
              <a:gd name="connsiteX2024" fmla="*/ 5993753 w 7613003"/>
              <a:gd name="connsiteY2024" fmla="*/ 3690899 h 6367505"/>
              <a:gd name="connsiteX2025" fmla="*/ 5993753 w 7613003"/>
              <a:gd name="connsiteY2025" fmla="*/ 3775423 h 6367505"/>
              <a:gd name="connsiteX2026" fmla="*/ 5993753 w 7613003"/>
              <a:gd name="connsiteY2026" fmla="*/ 3817686 h 6367505"/>
              <a:gd name="connsiteX2027" fmla="*/ 5979666 w 7613003"/>
              <a:gd name="connsiteY2027" fmla="*/ 3859948 h 6367505"/>
              <a:gd name="connsiteX2028" fmla="*/ 5979666 w 7613003"/>
              <a:gd name="connsiteY2028" fmla="*/ 3902210 h 6367505"/>
              <a:gd name="connsiteX2029" fmla="*/ 5979666 w 7613003"/>
              <a:gd name="connsiteY2029" fmla="*/ 3916297 h 6367505"/>
              <a:gd name="connsiteX2030" fmla="*/ 5979666 w 7613003"/>
              <a:gd name="connsiteY2030" fmla="*/ 3944472 h 6367505"/>
              <a:gd name="connsiteX2031" fmla="*/ 5965577 w 7613003"/>
              <a:gd name="connsiteY2031" fmla="*/ 4000822 h 6367505"/>
              <a:gd name="connsiteX2032" fmla="*/ 5923313 w 7613003"/>
              <a:gd name="connsiteY2032" fmla="*/ 4155784 h 6367505"/>
              <a:gd name="connsiteX2033" fmla="*/ 5895136 w 7613003"/>
              <a:gd name="connsiteY2033" fmla="*/ 4254395 h 6367505"/>
              <a:gd name="connsiteX2034" fmla="*/ 5895136 w 7613003"/>
              <a:gd name="connsiteY2034" fmla="*/ 4310744 h 6367505"/>
              <a:gd name="connsiteX2035" fmla="*/ 5881047 w 7613003"/>
              <a:gd name="connsiteY2035" fmla="*/ 4324833 h 6367505"/>
              <a:gd name="connsiteX2036" fmla="*/ 5895136 w 7613003"/>
              <a:gd name="connsiteY2036" fmla="*/ 4338920 h 6367505"/>
              <a:gd name="connsiteX2037" fmla="*/ 5866960 w 7613003"/>
              <a:gd name="connsiteY2037" fmla="*/ 4423444 h 6367505"/>
              <a:gd name="connsiteX2038" fmla="*/ 5824694 w 7613003"/>
              <a:gd name="connsiteY2038" fmla="*/ 4507969 h 6367505"/>
              <a:gd name="connsiteX2039" fmla="*/ 5810607 w 7613003"/>
              <a:gd name="connsiteY2039" fmla="*/ 4564318 h 6367505"/>
              <a:gd name="connsiteX2040" fmla="*/ 5787714 w 7613003"/>
              <a:gd name="connsiteY2040" fmla="*/ 4615385 h 6367505"/>
              <a:gd name="connsiteX2041" fmla="*/ 5764157 w 7613003"/>
              <a:gd name="connsiteY2041" fmla="*/ 4658776 h 6367505"/>
              <a:gd name="connsiteX2042" fmla="*/ 5776252 w 7613003"/>
              <a:gd name="connsiteY2042" fmla="*/ 4654125 h 6367505"/>
              <a:gd name="connsiteX2043" fmla="*/ 5809711 w 7613003"/>
              <a:gd name="connsiteY2043" fmla="*/ 4634755 h 6367505"/>
              <a:gd name="connsiteX2044" fmla="*/ 5851976 w 7613003"/>
              <a:gd name="connsiteY2044" fmla="*/ 4634755 h 6367505"/>
              <a:gd name="connsiteX2045" fmla="*/ 5851976 w 7613003"/>
              <a:gd name="connsiteY2045" fmla="*/ 4648842 h 6367505"/>
              <a:gd name="connsiteX2046" fmla="*/ 5823800 w 7613003"/>
              <a:gd name="connsiteY2046" fmla="*/ 4705192 h 6367505"/>
              <a:gd name="connsiteX2047" fmla="*/ 5809711 w 7613003"/>
              <a:gd name="connsiteY2047" fmla="*/ 4719280 h 6367505"/>
              <a:gd name="connsiteX2048" fmla="*/ 5809711 w 7613003"/>
              <a:gd name="connsiteY2048" fmla="*/ 4733367 h 6367505"/>
              <a:gd name="connsiteX2049" fmla="*/ 5795623 w 7613003"/>
              <a:gd name="connsiteY2049" fmla="*/ 4761542 h 6367505"/>
              <a:gd name="connsiteX2050" fmla="*/ 5739270 w 7613003"/>
              <a:gd name="connsiteY2050" fmla="*/ 4789716 h 6367505"/>
              <a:gd name="connsiteX2051" fmla="*/ 5738497 w 7613003"/>
              <a:gd name="connsiteY2051" fmla="*/ 4795901 h 6367505"/>
              <a:gd name="connsiteX2052" fmla="*/ 5745449 w 7613003"/>
              <a:gd name="connsiteY2052" fmla="*/ 4791477 h 6367505"/>
              <a:gd name="connsiteX2053" fmla="*/ 5754254 w 7613003"/>
              <a:gd name="connsiteY2053" fmla="*/ 4789716 h 6367505"/>
              <a:gd name="connsiteX2054" fmla="*/ 5726077 w 7613003"/>
              <a:gd name="connsiteY2054" fmla="*/ 4831978 h 6367505"/>
              <a:gd name="connsiteX2055" fmla="*/ 5712487 w 7613003"/>
              <a:gd name="connsiteY2055" fmla="*/ 4850666 h 6367505"/>
              <a:gd name="connsiteX2056" fmla="*/ 5751597 w 7613003"/>
              <a:gd name="connsiteY2056" fmla="*/ 4826696 h 6367505"/>
              <a:gd name="connsiteX2057" fmla="*/ 5795623 w 7613003"/>
              <a:gd name="connsiteY2057" fmla="*/ 4803804 h 6367505"/>
              <a:gd name="connsiteX2058" fmla="*/ 5908329 w 7613003"/>
              <a:gd name="connsiteY2058" fmla="*/ 4747454 h 6367505"/>
              <a:gd name="connsiteX2059" fmla="*/ 5950593 w 7613003"/>
              <a:gd name="connsiteY2059" fmla="*/ 4719280 h 6367505"/>
              <a:gd name="connsiteX2060" fmla="*/ 6006946 w 7613003"/>
              <a:gd name="connsiteY2060" fmla="*/ 4677018 h 6367505"/>
              <a:gd name="connsiteX2061" fmla="*/ 6063299 w 7613003"/>
              <a:gd name="connsiteY2061" fmla="*/ 4648842 h 6367505"/>
              <a:gd name="connsiteX2062" fmla="*/ 6091476 w 7613003"/>
              <a:gd name="connsiteY2062" fmla="*/ 4634755 h 6367505"/>
              <a:gd name="connsiteX2063" fmla="*/ 6119652 w 7613003"/>
              <a:gd name="connsiteY2063" fmla="*/ 4620667 h 6367505"/>
              <a:gd name="connsiteX2064" fmla="*/ 6161916 w 7613003"/>
              <a:gd name="connsiteY2064" fmla="*/ 4592493 h 6367505"/>
              <a:gd name="connsiteX2065" fmla="*/ 6176005 w 7613003"/>
              <a:gd name="connsiteY2065" fmla="*/ 4578406 h 6367505"/>
              <a:gd name="connsiteX2066" fmla="*/ 6232358 w 7613003"/>
              <a:gd name="connsiteY2066" fmla="*/ 4522056 h 6367505"/>
              <a:gd name="connsiteX2067" fmla="*/ 6260535 w 7613003"/>
              <a:gd name="connsiteY2067" fmla="*/ 4493882 h 6367505"/>
              <a:gd name="connsiteX2068" fmla="*/ 6316888 w 7613003"/>
              <a:gd name="connsiteY2068" fmla="*/ 4451619 h 6367505"/>
              <a:gd name="connsiteX2069" fmla="*/ 6330975 w 7613003"/>
              <a:gd name="connsiteY2069" fmla="*/ 4437531 h 6367505"/>
              <a:gd name="connsiteX2070" fmla="*/ 6387328 w 7613003"/>
              <a:gd name="connsiteY2070" fmla="*/ 4353007 h 6367505"/>
              <a:gd name="connsiteX2071" fmla="*/ 6401417 w 7613003"/>
              <a:gd name="connsiteY2071" fmla="*/ 4338920 h 6367505"/>
              <a:gd name="connsiteX2072" fmla="*/ 6443681 w 7613003"/>
              <a:gd name="connsiteY2072" fmla="*/ 4296657 h 6367505"/>
              <a:gd name="connsiteX2073" fmla="*/ 6457770 w 7613003"/>
              <a:gd name="connsiteY2073" fmla="*/ 4282570 h 6367505"/>
              <a:gd name="connsiteX2074" fmla="*/ 6457770 w 7613003"/>
              <a:gd name="connsiteY2074" fmla="*/ 4268482 h 6367505"/>
              <a:gd name="connsiteX2075" fmla="*/ 6514123 w 7613003"/>
              <a:gd name="connsiteY2075" fmla="*/ 4226221 h 6367505"/>
              <a:gd name="connsiteX2076" fmla="*/ 6514123 w 7613003"/>
              <a:gd name="connsiteY2076" fmla="*/ 4212133 h 6367505"/>
              <a:gd name="connsiteX2077" fmla="*/ 6542298 w 7613003"/>
              <a:gd name="connsiteY2077" fmla="*/ 4183958 h 6367505"/>
              <a:gd name="connsiteX2078" fmla="*/ 6556387 w 7613003"/>
              <a:gd name="connsiteY2078" fmla="*/ 4169871 h 6367505"/>
              <a:gd name="connsiteX2079" fmla="*/ 6598651 w 7613003"/>
              <a:gd name="connsiteY2079" fmla="*/ 4113521 h 6367505"/>
              <a:gd name="connsiteX2080" fmla="*/ 6612740 w 7613003"/>
              <a:gd name="connsiteY2080" fmla="*/ 4099433 h 6367505"/>
              <a:gd name="connsiteX2081" fmla="*/ 6640916 w 7613003"/>
              <a:gd name="connsiteY2081" fmla="*/ 4028997 h 6367505"/>
              <a:gd name="connsiteX2082" fmla="*/ 6683181 w 7613003"/>
              <a:gd name="connsiteY2082" fmla="*/ 3958560 h 6367505"/>
              <a:gd name="connsiteX2083" fmla="*/ 6697269 w 7613003"/>
              <a:gd name="connsiteY2083" fmla="*/ 3986735 h 6367505"/>
              <a:gd name="connsiteX2084" fmla="*/ 6683181 w 7613003"/>
              <a:gd name="connsiteY2084" fmla="*/ 4043084 h 6367505"/>
              <a:gd name="connsiteX2085" fmla="*/ 6683181 w 7613003"/>
              <a:gd name="connsiteY2085" fmla="*/ 4085346 h 6367505"/>
              <a:gd name="connsiteX2086" fmla="*/ 6683181 w 7613003"/>
              <a:gd name="connsiteY2086" fmla="*/ 4113521 h 6367505"/>
              <a:gd name="connsiteX2087" fmla="*/ 6640916 w 7613003"/>
              <a:gd name="connsiteY2087" fmla="*/ 4198046 h 6367505"/>
              <a:gd name="connsiteX2088" fmla="*/ 6640916 w 7613003"/>
              <a:gd name="connsiteY2088" fmla="*/ 4212133 h 6367505"/>
              <a:gd name="connsiteX2089" fmla="*/ 6612740 w 7613003"/>
              <a:gd name="connsiteY2089" fmla="*/ 4268482 h 6367505"/>
              <a:gd name="connsiteX2090" fmla="*/ 6584563 w 7613003"/>
              <a:gd name="connsiteY2090" fmla="*/ 4353007 h 6367505"/>
              <a:gd name="connsiteX2091" fmla="*/ 6528211 w 7613003"/>
              <a:gd name="connsiteY2091" fmla="*/ 4423444 h 6367505"/>
              <a:gd name="connsiteX2092" fmla="*/ 6471858 w 7613003"/>
              <a:gd name="connsiteY2092" fmla="*/ 4522056 h 6367505"/>
              <a:gd name="connsiteX2093" fmla="*/ 6443681 w 7613003"/>
              <a:gd name="connsiteY2093" fmla="*/ 4564318 h 6367505"/>
              <a:gd name="connsiteX2094" fmla="*/ 6401417 w 7613003"/>
              <a:gd name="connsiteY2094" fmla="*/ 4634755 h 6367505"/>
              <a:gd name="connsiteX2095" fmla="*/ 6373240 w 7613003"/>
              <a:gd name="connsiteY2095" fmla="*/ 4705192 h 6367505"/>
              <a:gd name="connsiteX2096" fmla="*/ 6330975 w 7613003"/>
              <a:gd name="connsiteY2096" fmla="*/ 4775629 h 6367505"/>
              <a:gd name="connsiteX2097" fmla="*/ 6288711 w 7613003"/>
              <a:gd name="connsiteY2097" fmla="*/ 4831978 h 6367505"/>
              <a:gd name="connsiteX2098" fmla="*/ 6274622 w 7613003"/>
              <a:gd name="connsiteY2098" fmla="*/ 4846067 h 6367505"/>
              <a:gd name="connsiteX2099" fmla="*/ 6246446 w 7613003"/>
              <a:gd name="connsiteY2099" fmla="*/ 4888329 h 6367505"/>
              <a:gd name="connsiteX2100" fmla="*/ 6232358 w 7613003"/>
              <a:gd name="connsiteY2100" fmla="*/ 4888329 h 6367505"/>
              <a:gd name="connsiteX2101" fmla="*/ 6232358 w 7613003"/>
              <a:gd name="connsiteY2101" fmla="*/ 4902416 h 6367505"/>
              <a:gd name="connsiteX2102" fmla="*/ 6218269 w 7613003"/>
              <a:gd name="connsiteY2102" fmla="*/ 4902416 h 6367505"/>
              <a:gd name="connsiteX2103" fmla="*/ 6161916 w 7613003"/>
              <a:gd name="connsiteY2103" fmla="*/ 4958765 h 6367505"/>
              <a:gd name="connsiteX2104" fmla="*/ 6147829 w 7613003"/>
              <a:gd name="connsiteY2104" fmla="*/ 4972852 h 6367505"/>
              <a:gd name="connsiteX2105" fmla="*/ 6119652 w 7613003"/>
              <a:gd name="connsiteY2105" fmla="*/ 4986940 h 6367505"/>
              <a:gd name="connsiteX2106" fmla="*/ 6077388 w 7613003"/>
              <a:gd name="connsiteY2106" fmla="*/ 5029203 h 6367505"/>
              <a:gd name="connsiteX2107" fmla="*/ 6035123 w 7613003"/>
              <a:gd name="connsiteY2107" fmla="*/ 5071465 h 6367505"/>
              <a:gd name="connsiteX2108" fmla="*/ 6049212 w 7613003"/>
              <a:gd name="connsiteY2108" fmla="*/ 5057378 h 6367505"/>
              <a:gd name="connsiteX2109" fmla="*/ 6063299 w 7613003"/>
              <a:gd name="connsiteY2109" fmla="*/ 5057378 h 6367505"/>
              <a:gd name="connsiteX2110" fmla="*/ 6119652 w 7613003"/>
              <a:gd name="connsiteY2110" fmla="*/ 5029203 h 6367505"/>
              <a:gd name="connsiteX2111" fmla="*/ 6133741 w 7613003"/>
              <a:gd name="connsiteY2111" fmla="*/ 5015114 h 6367505"/>
              <a:gd name="connsiteX2112" fmla="*/ 6161916 w 7613003"/>
              <a:gd name="connsiteY2112" fmla="*/ 4986940 h 6367505"/>
              <a:gd name="connsiteX2113" fmla="*/ 6204182 w 7613003"/>
              <a:gd name="connsiteY2113" fmla="*/ 4958765 h 6367505"/>
              <a:gd name="connsiteX2114" fmla="*/ 6218266 w 7613003"/>
              <a:gd name="connsiteY2114" fmla="*/ 4944683 h 6367505"/>
              <a:gd name="connsiteX2115" fmla="*/ 6191855 w 7613003"/>
              <a:gd name="connsiteY2115" fmla="*/ 4972852 h 6367505"/>
              <a:gd name="connsiteX2116" fmla="*/ 6176005 w 7613003"/>
              <a:gd name="connsiteY2116" fmla="*/ 5001027 h 6367505"/>
              <a:gd name="connsiteX2117" fmla="*/ 6190093 w 7613003"/>
              <a:gd name="connsiteY2117" fmla="*/ 4986940 h 6367505"/>
              <a:gd name="connsiteX2118" fmla="*/ 6204182 w 7613003"/>
              <a:gd name="connsiteY2118" fmla="*/ 4986940 h 6367505"/>
              <a:gd name="connsiteX2119" fmla="*/ 6218269 w 7613003"/>
              <a:gd name="connsiteY2119" fmla="*/ 4958765 h 6367505"/>
              <a:gd name="connsiteX2120" fmla="*/ 6302799 w 7613003"/>
              <a:gd name="connsiteY2120" fmla="*/ 4902416 h 6367505"/>
              <a:gd name="connsiteX2121" fmla="*/ 6345064 w 7613003"/>
              <a:gd name="connsiteY2121" fmla="*/ 4874241 h 6367505"/>
              <a:gd name="connsiteX2122" fmla="*/ 6373240 w 7613003"/>
              <a:gd name="connsiteY2122" fmla="*/ 4831978 h 6367505"/>
              <a:gd name="connsiteX2123" fmla="*/ 6415505 w 7613003"/>
              <a:gd name="connsiteY2123" fmla="*/ 4789716 h 6367505"/>
              <a:gd name="connsiteX2124" fmla="*/ 6457770 w 7613003"/>
              <a:gd name="connsiteY2124" fmla="*/ 4747454 h 6367505"/>
              <a:gd name="connsiteX2125" fmla="*/ 6514123 w 7613003"/>
              <a:gd name="connsiteY2125" fmla="*/ 4691105 h 6367505"/>
              <a:gd name="connsiteX2126" fmla="*/ 6528211 w 7613003"/>
              <a:gd name="connsiteY2126" fmla="*/ 4691105 h 6367505"/>
              <a:gd name="connsiteX2127" fmla="*/ 6584563 w 7613003"/>
              <a:gd name="connsiteY2127" fmla="*/ 4634755 h 6367505"/>
              <a:gd name="connsiteX2128" fmla="*/ 6655004 w 7613003"/>
              <a:gd name="connsiteY2128" fmla="*/ 4550231 h 6367505"/>
              <a:gd name="connsiteX2129" fmla="*/ 6683181 w 7613003"/>
              <a:gd name="connsiteY2129" fmla="*/ 4522056 h 6367505"/>
              <a:gd name="connsiteX2130" fmla="*/ 6683181 w 7613003"/>
              <a:gd name="connsiteY2130" fmla="*/ 4536144 h 6367505"/>
              <a:gd name="connsiteX2131" fmla="*/ 6669093 w 7613003"/>
              <a:gd name="connsiteY2131" fmla="*/ 4592493 h 6367505"/>
              <a:gd name="connsiteX2132" fmla="*/ 6669093 w 7613003"/>
              <a:gd name="connsiteY2132" fmla="*/ 4606580 h 6367505"/>
              <a:gd name="connsiteX2133" fmla="*/ 6640916 w 7613003"/>
              <a:gd name="connsiteY2133" fmla="*/ 4677018 h 6367505"/>
              <a:gd name="connsiteX2134" fmla="*/ 6514123 w 7613003"/>
              <a:gd name="connsiteY2134" fmla="*/ 4860154 h 6367505"/>
              <a:gd name="connsiteX2135" fmla="*/ 6401417 w 7613003"/>
              <a:gd name="connsiteY2135" fmla="*/ 4986940 h 6367505"/>
              <a:gd name="connsiteX2136" fmla="*/ 6359152 w 7613003"/>
              <a:gd name="connsiteY2136" fmla="*/ 5015114 h 6367505"/>
              <a:gd name="connsiteX2137" fmla="*/ 6330975 w 7613003"/>
              <a:gd name="connsiteY2137" fmla="*/ 5057378 h 6367505"/>
              <a:gd name="connsiteX2138" fmla="*/ 6274622 w 7613003"/>
              <a:gd name="connsiteY2138" fmla="*/ 5113727 h 6367505"/>
              <a:gd name="connsiteX2139" fmla="*/ 6147829 w 7613003"/>
              <a:gd name="connsiteY2139" fmla="*/ 5212339 h 6367505"/>
              <a:gd name="connsiteX2140" fmla="*/ 6063299 w 7613003"/>
              <a:gd name="connsiteY2140" fmla="*/ 5282776 h 6367505"/>
              <a:gd name="connsiteX2141" fmla="*/ 6063299 w 7613003"/>
              <a:gd name="connsiteY2141" fmla="*/ 5296863 h 6367505"/>
              <a:gd name="connsiteX2142" fmla="*/ 6190093 w 7613003"/>
              <a:gd name="connsiteY2142" fmla="*/ 5226426 h 6367505"/>
              <a:gd name="connsiteX2143" fmla="*/ 6218269 w 7613003"/>
              <a:gd name="connsiteY2143" fmla="*/ 5198252 h 6367505"/>
              <a:gd name="connsiteX2144" fmla="*/ 6220031 w 7613003"/>
              <a:gd name="connsiteY2144" fmla="*/ 5198252 h 6367505"/>
              <a:gd name="connsiteX2145" fmla="*/ 6228836 w 7613003"/>
              <a:gd name="connsiteY2145" fmla="*/ 5198252 h 6367505"/>
              <a:gd name="connsiteX2146" fmla="*/ 6232358 w 7613003"/>
              <a:gd name="connsiteY2146" fmla="*/ 5198252 h 6367505"/>
              <a:gd name="connsiteX2147" fmla="*/ 6330975 w 7613003"/>
              <a:gd name="connsiteY2147" fmla="*/ 5127814 h 6367505"/>
              <a:gd name="connsiteX2148" fmla="*/ 6429593 w 7613003"/>
              <a:gd name="connsiteY2148" fmla="*/ 5071465 h 6367505"/>
              <a:gd name="connsiteX2149" fmla="*/ 6443681 w 7613003"/>
              <a:gd name="connsiteY2149" fmla="*/ 5057378 h 6367505"/>
              <a:gd name="connsiteX2150" fmla="*/ 6500034 w 7613003"/>
              <a:gd name="connsiteY2150" fmla="*/ 5015114 h 6367505"/>
              <a:gd name="connsiteX2151" fmla="*/ 6556387 w 7613003"/>
              <a:gd name="connsiteY2151" fmla="*/ 5001027 h 6367505"/>
              <a:gd name="connsiteX2152" fmla="*/ 6542298 w 7613003"/>
              <a:gd name="connsiteY2152" fmla="*/ 5043290 h 6367505"/>
              <a:gd name="connsiteX2153" fmla="*/ 6500034 w 7613003"/>
              <a:gd name="connsiteY2153" fmla="*/ 5099639 h 6367505"/>
              <a:gd name="connsiteX2154" fmla="*/ 6514123 w 7613003"/>
              <a:gd name="connsiteY2154" fmla="*/ 5099639 h 6367505"/>
              <a:gd name="connsiteX2155" fmla="*/ 6514123 w 7613003"/>
              <a:gd name="connsiteY2155" fmla="*/ 5085552 h 6367505"/>
              <a:gd name="connsiteX2156" fmla="*/ 6528211 w 7613003"/>
              <a:gd name="connsiteY2156" fmla="*/ 5085552 h 6367505"/>
              <a:gd name="connsiteX2157" fmla="*/ 6542298 w 7613003"/>
              <a:gd name="connsiteY2157" fmla="*/ 5071465 h 6367505"/>
              <a:gd name="connsiteX2158" fmla="*/ 6584563 w 7613003"/>
              <a:gd name="connsiteY2158" fmla="*/ 5015114 h 6367505"/>
              <a:gd name="connsiteX2159" fmla="*/ 6598651 w 7613003"/>
              <a:gd name="connsiteY2159" fmla="*/ 5001027 h 6367505"/>
              <a:gd name="connsiteX2160" fmla="*/ 6598651 w 7613003"/>
              <a:gd name="connsiteY2160" fmla="*/ 4986940 h 6367505"/>
              <a:gd name="connsiteX2161" fmla="*/ 6612740 w 7613003"/>
              <a:gd name="connsiteY2161" fmla="*/ 4986940 h 6367505"/>
              <a:gd name="connsiteX2162" fmla="*/ 6612740 w 7613003"/>
              <a:gd name="connsiteY2162" fmla="*/ 4972852 h 6367505"/>
              <a:gd name="connsiteX2163" fmla="*/ 6626829 w 7613003"/>
              <a:gd name="connsiteY2163" fmla="*/ 4972852 h 6367505"/>
              <a:gd name="connsiteX2164" fmla="*/ 6626829 w 7613003"/>
              <a:gd name="connsiteY2164" fmla="*/ 4958765 h 6367505"/>
              <a:gd name="connsiteX2165" fmla="*/ 6626829 w 7613003"/>
              <a:gd name="connsiteY2165" fmla="*/ 4944678 h 6367505"/>
              <a:gd name="connsiteX2166" fmla="*/ 6630350 w 7613003"/>
              <a:gd name="connsiteY2166" fmla="*/ 4944678 h 6367505"/>
              <a:gd name="connsiteX2167" fmla="*/ 6633872 w 7613003"/>
              <a:gd name="connsiteY2167" fmla="*/ 4944678 h 6367505"/>
              <a:gd name="connsiteX2168" fmla="*/ 6640916 w 7613003"/>
              <a:gd name="connsiteY2168" fmla="*/ 4944678 h 6367505"/>
              <a:gd name="connsiteX2169" fmla="*/ 6640916 w 7613003"/>
              <a:gd name="connsiteY2169" fmla="*/ 4930591 h 6367505"/>
              <a:gd name="connsiteX2170" fmla="*/ 6655004 w 7613003"/>
              <a:gd name="connsiteY2170" fmla="*/ 4902416 h 6367505"/>
              <a:gd name="connsiteX2171" fmla="*/ 6669093 w 7613003"/>
              <a:gd name="connsiteY2171" fmla="*/ 4902416 h 6367505"/>
              <a:gd name="connsiteX2172" fmla="*/ 6683181 w 7613003"/>
              <a:gd name="connsiteY2172" fmla="*/ 4902416 h 6367505"/>
              <a:gd name="connsiteX2173" fmla="*/ 6711357 w 7613003"/>
              <a:gd name="connsiteY2173" fmla="*/ 4902416 h 6367505"/>
              <a:gd name="connsiteX2174" fmla="*/ 6725446 w 7613003"/>
              <a:gd name="connsiteY2174" fmla="*/ 4874241 h 6367505"/>
              <a:gd name="connsiteX2175" fmla="*/ 6809975 w 7613003"/>
              <a:gd name="connsiteY2175" fmla="*/ 4775629 h 6367505"/>
              <a:gd name="connsiteX2176" fmla="*/ 6824063 w 7613003"/>
              <a:gd name="connsiteY2176" fmla="*/ 4761542 h 6367505"/>
              <a:gd name="connsiteX2177" fmla="*/ 6809975 w 7613003"/>
              <a:gd name="connsiteY2177" fmla="*/ 4761542 h 6367505"/>
              <a:gd name="connsiteX2178" fmla="*/ 6838152 w 7613003"/>
              <a:gd name="connsiteY2178" fmla="*/ 4747454 h 6367505"/>
              <a:gd name="connsiteX2179" fmla="*/ 6908593 w 7613003"/>
              <a:gd name="connsiteY2179" fmla="*/ 4634755 h 6367505"/>
              <a:gd name="connsiteX2180" fmla="*/ 6922681 w 7613003"/>
              <a:gd name="connsiteY2180" fmla="*/ 4620667 h 6367505"/>
              <a:gd name="connsiteX2181" fmla="*/ 6936769 w 7613003"/>
              <a:gd name="connsiteY2181" fmla="*/ 4606580 h 6367505"/>
              <a:gd name="connsiteX2182" fmla="*/ 6950858 w 7613003"/>
              <a:gd name="connsiteY2182" fmla="*/ 4592493 h 6367505"/>
              <a:gd name="connsiteX2183" fmla="*/ 6964945 w 7613003"/>
              <a:gd name="connsiteY2183" fmla="*/ 4564318 h 6367505"/>
              <a:gd name="connsiteX2184" fmla="*/ 6993122 w 7613003"/>
              <a:gd name="connsiteY2184" fmla="*/ 4536144 h 6367505"/>
              <a:gd name="connsiteX2185" fmla="*/ 6993122 w 7613003"/>
              <a:gd name="connsiteY2185" fmla="*/ 4522056 h 6367505"/>
              <a:gd name="connsiteX2186" fmla="*/ 7007211 w 7613003"/>
              <a:gd name="connsiteY2186" fmla="*/ 4507969 h 6367505"/>
              <a:gd name="connsiteX2187" fmla="*/ 7035386 w 7613003"/>
              <a:gd name="connsiteY2187" fmla="*/ 4479793 h 6367505"/>
              <a:gd name="connsiteX2188" fmla="*/ 7063564 w 7613003"/>
              <a:gd name="connsiteY2188" fmla="*/ 4437531 h 6367505"/>
              <a:gd name="connsiteX2189" fmla="*/ 7091739 w 7613003"/>
              <a:gd name="connsiteY2189" fmla="*/ 4381182 h 6367505"/>
              <a:gd name="connsiteX2190" fmla="*/ 7091739 w 7613003"/>
              <a:gd name="connsiteY2190" fmla="*/ 4367095 h 6367505"/>
              <a:gd name="connsiteX2191" fmla="*/ 7148092 w 7613003"/>
              <a:gd name="connsiteY2191" fmla="*/ 4268482 h 6367505"/>
              <a:gd name="connsiteX2192" fmla="*/ 7148092 w 7613003"/>
              <a:gd name="connsiteY2192" fmla="*/ 4254395 h 6367505"/>
              <a:gd name="connsiteX2193" fmla="*/ 7162181 w 7613003"/>
              <a:gd name="connsiteY2193" fmla="*/ 4226221 h 6367505"/>
              <a:gd name="connsiteX2194" fmla="*/ 7204445 w 7613003"/>
              <a:gd name="connsiteY2194" fmla="*/ 4141697 h 6367505"/>
              <a:gd name="connsiteX2195" fmla="*/ 7218534 w 7613003"/>
              <a:gd name="connsiteY2195" fmla="*/ 4099433 h 6367505"/>
              <a:gd name="connsiteX2196" fmla="*/ 7260798 w 7613003"/>
              <a:gd name="connsiteY2196" fmla="*/ 3958560 h 6367505"/>
              <a:gd name="connsiteX2197" fmla="*/ 7274887 w 7613003"/>
              <a:gd name="connsiteY2197" fmla="*/ 3916297 h 6367505"/>
              <a:gd name="connsiteX2198" fmla="*/ 7288974 w 7613003"/>
              <a:gd name="connsiteY2198" fmla="*/ 3888123 h 6367505"/>
              <a:gd name="connsiteX2199" fmla="*/ 7317151 w 7613003"/>
              <a:gd name="connsiteY2199" fmla="*/ 3775423 h 6367505"/>
              <a:gd name="connsiteX2200" fmla="*/ 7345327 w 7613003"/>
              <a:gd name="connsiteY2200" fmla="*/ 3690899 h 6367505"/>
              <a:gd name="connsiteX2201" fmla="*/ 7359416 w 7613003"/>
              <a:gd name="connsiteY2201" fmla="*/ 3592287 h 6367505"/>
              <a:gd name="connsiteX2202" fmla="*/ 7373504 w 7613003"/>
              <a:gd name="connsiteY2202" fmla="*/ 3564112 h 6367505"/>
              <a:gd name="connsiteX2203" fmla="*/ 7387591 w 7613003"/>
              <a:gd name="connsiteY2203" fmla="*/ 3521850 h 6367505"/>
              <a:gd name="connsiteX2204" fmla="*/ 7387591 w 7613003"/>
              <a:gd name="connsiteY2204" fmla="*/ 3479588 h 6367505"/>
              <a:gd name="connsiteX2205" fmla="*/ 7401680 w 7613003"/>
              <a:gd name="connsiteY2205" fmla="*/ 3366889 h 6367505"/>
              <a:gd name="connsiteX2206" fmla="*/ 7401680 w 7613003"/>
              <a:gd name="connsiteY2206" fmla="*/ 3310540 h 6367505"/>
              <a:gd name="connsiteX2207" fmla="*/ 7415769 w 7613003"/>
              <a:gd name="connsiteY2207" fmla="*/ 3240102 h 6367505"/>
              <a:gd name="connsiteX2208" fmla="*/ 7429857 w 7613003"/>
              <a:gd name="connsiteY2208" fmla="*/ 3211927 h 6367505"/>
              <a:gd name="connsiteX2209" fmla="*/ 7443944 w 7613003"/>
              <a:gd name="connsiteY2209" fmla="*/ 3226015 h 6367505"/>
              <a:gd name="connsiteX2210" fmla="*/ 7443944 w 7613003"/>
              <a:gd name="connsiteY2210" fmla="*/ 3282365 h 6367505"/>
              <a:gd name="connsiteX2211" fmla="*/ 7443944 w 7613003"/>
              <a:gd name="connsiteY2211" fmla="*/ 3324627 h 6367505"/>
              <a:gd name="connsiteX2212" fmla="*/ 7443944 w 7613003"/>
              <a:gd name="connsiteY2212" fmla="*/ 3352801 h 6367505"/>
              <a:gd name="connsiteX2213" fmla="*/ 7458033 w 7613003"/>
              <a:gd name="connsiteY2213" fmla="*/ 3352801 h 6367505"/>
              <a:gd name="connsiteX2214" fmla="*/ 7472122 w 7613003"/>
              <a:gd name="connsiteY2214" fmla="*/ 3338714 h 6367505"/>
              <a:gd name="connsiteX2215" fmla="*/ 7500297 w 7613003"/>
              <a:gd name="connsiteY2215" fmla="*/ 3282365 h 6367505"/>
              <a:gd name="connsiteX2216" fmla="*/ 7514386 w 7613003"/>
              <a:gd name="connsiteY2216" fmla="*/ 3254190 h 6367505"/>
              <a:gd name="connsiteX2217" fmla="*/ 7514386 w 7613003"/>
              <a:gd name="connsiteY2217" fmla="*/ 3268278 h 6367505"/>
              <a:gd name="connsiteX2218" fmla="*/ 7514386 w 7613003"/>
              <a:gd name="connsiteY2218" fmla="*/ 3282365 h 6367505"/>
              <a:gd name="connsiteX2219" fmla="*/ 7542563 w 7613003"/>
              <a:gd name="connsiteY2219" fmla="*/ 3296452 h 6367505"/>
              <a:gd name="connsiteX2220" fmla="*/ 7570739 w 7613003"/>
              <a:gd name="connsiteY2220" fmla="*/ 3395063 h 6367505"/>
              <a:gd name="connsiteX2221" fmla="*/ 7584827 w 7613003"/>
              <a:gd name="connsiteY2221" fmla="*/ 3395063 h 6367505"/>
              <a:gd name="connsiteX2222" fmla="*/ 7598916 w 7613003"/>
              <a:gd name="connsiteY2222" fmla="*/ 3409151 h 6367505"/>
              <a:gd name="connsiteX2223" fmla="*/ 7598916 w 7613003"/>
              <a:gd name="connsiteY2223" fmla="*/ 3465501 h 6367505"/>
              <a:gd name="connsiteX2224" fmla="*/ 7613003 w 7613003"/>
              <a:gd name="connsiteY2224" fmla="*/ 3493676 h 6367505"/>
              <a:gd name="connsiteX2225" fmla="*/ 7613003 w 7613003"/>
              <a:gd name="connsiteY2225" fmla="*/ 3578200 h 6367505"/>
              <a:gd name="connsiteX2226" fmla="*/ 7613003 w 7613003"/>
              <a:gd name="connsiteY2226" fmla="*/ 3690899 h 6367505"/>
              <a:gd name="connsiteX2227" fmla="*/ 7613003 w 7613003"/>
              <a:gd name="connsiteY2227" fmla="*/ 3775423 h 6367505"/>
              <a:gd name="connsiteX2228" fmla="*/ 7613003 w 7613003"/>
              <a:gd name="connsiteY2228" fmla="*/ 3817686 h 6367505"/>
              <a:gd name="connsiteX2229" fmla="*/ 7598916 w 7613003"/>
              <a:gd name="connsiteY2229" fmla="*/ 3859948 h 6367505"/>
              <a:gd name="connsiteX2230" fmla="*/ 7598916 w 7613003"/>
              <a:gd name="connsiteY2230" fmla="*/ 3902210 h 6367505"/>
              <a:gd name="connsiteX2231" fmla="*/ 7598916 w 7613003"/>
              <a:gd name="connsiteY2231" fmla="*/ 3916297 h 6367505"/>
              <a:gd name="connsiteX2232" fmla="*/ 7598916 w 7613003"/>
              <a:gd name="connsiteY2232" fmla="*/ 3944472 h 6367505"/>
              <a:gd name="connsiteX2233" fmla="*/ 7584827 w 7613003"/>
              <a:gd name="connsiteY2233" fmla="*/ 4000822 h 6367505"/>
              <a:gd name="connsiteX2234" fmla="*/ 7542563 w 7613003"/>
              <a:gd name="connsiteY2234" fmla="*/ 4155784 h 6367505"/>
              <a:gd name="connsiteX2235" fmla="*/ 7514386 w 7613003"/>
              <a:gd name="connsiteY2235" fmla="*/ 4254395 h 6367505"/>
              <a:gd name="connsiteX2236" fmla="*/ 7514386 w 7613003"/>
              <a:gd name="connsiteY2236" fmla="*/ 4310744 h 6367505"/>
              <a:gd name="connsiteX2237" fmla="*/ 7500297 w 7613003"/>
              <a:gd name="connsiteY2237" fmla="*/ 4324833 h 6367505"/>
              <a:gd name="connsiteX2238" fmla="*/ 7514386 w 7613003"/>
              <a:gd name="connsiteY2238" fmla="*/ 4338920 h 6367505"/>
              <a:gd name="connsiteX2239" fmla="*/ 7486210 w 7613003"/>
              <a:gd name="connsiteY2239" fmla="*/ 4423444 h 6367505"/>
              <a:gd name="connsiteX2240" fmla="*/ 7443944 w 7613003"/>
              <a:gd name="connsiteY2240" fmla="*/ 4507969 h 6367505"/>
              <a:gd name="connsiteX2241" fmla="*/ 7429857 w 7613003"/>
              <a:gd name="connsiteY2241" fmla="*/ 4564318 h 6367505"/>
              <a:gd name="connsiteX2242" fmla="*/ 7373504 w 7613003"/>
              <a:gd name="connsiteY2242" fmla="*/ 4677018 h 6367505"/>
              <a:gd name="connsiteX2243" fmla="*/ 7359416 w 7613003"/>
              <a:gd name="connsiteY2243" fmla="*/ 4733367 h 6367505"/>
              <a:gd name="connsiteX2244" fmla="*/ 7345327 w 7613003"/>
              <a:gd name="connsiteY2244" fmla="*/ 4761542 h 6367505"/>
              <a:gd name="connsiteX2245" fmla="*/ 7303063 w 7613003"/>
              <a:gd name="connsiteY2245" fmla="*/ 4846067 h 6367505"/>
              <a:gd name="connsiteX2246" fmla="*/ 7303063 w 7613003"/>
              <a:gd name="connsiteY2246" fmla="*/ 4846067 h 6367505"/>
              <a:gd name="connsiteX2247" fmla="*/ 7345327 w 7613003"/>
              <a:gd name="connsiteY2247" fmla="*/ 4803804 h 6367505"/>
              <a:gd name="connsiteX2248" fmla="*/ 7373504 w 7613003"/>
              <a:gd name="connsiteY2248" fmla="*/ 4789716 h 6367505"/>
              <a:gd name="connsiteX2249" fmla="*/ 7345327 w 7613003"/>
              <a:gd name="connsiteY2249" fmla="*/ 4831978 h 6367505"/>
              <a:gd name="connsiteX2250" fmla="*/ 7317151 w 7613003"/>
              <a:gd name="connsiteY2250" fmla="*/ 4860154 h 6367505"/>
              <a:gd name="connsiteX2251" fmla="*/ 7288974 w 7613003"/>
              <a:gd name="connsiteY2251" fmla="*/ 4902416 h 6367505"/>
              <a:gd name="connsiteX2252" fmla="*/ 7246710 w 7613003"/>
              <a:gd name="connsiteY2252" fmla="*/ 4972852 h 6367505"/>
              <a:gd name="connsiteX2253" fmla="*/ 7218534 w 7613003"/>
              <a:gd name="connsiteY2253" fmla="*/ 5015114 h 6367505"/>
              <a:gd name="connsiteX2254" fmla="*/ 7190357 w 7613003"/>
              <a:gd name="connsiteY2254" fmla="*/ 5071465 h 6367505"/>
              <a:gd name="connsiteX2255" fmla="*/ 7162181 w 7613003"/>
              <a:gd name="connsiteY2255" fmla="*/ 5099639 h 6367505"/>
              <a:gd name="connsiteX2256" fmla="*/ 7134004 w 7613003"/>
              <a:gd name="connsiteY2256" fmla="*/ 5127814 h 6367505"/>
              <a:gd name="connsiteX2257" fmla="*/ 7119917 w 7613003"/>
              <a:gd name="connsiteY2257" fmla="*/ 5170076 h 6367505"/>
              <a:gd name="connsiteX2258" fmla="*/ 7105828 w 7613003"/>
              <a:gd name="connsiteY2258" fmla="*/ 5184163 h 6367505"/>
              <a:gd name="connsiteX2259" fmla="*/ 7119917 w 7613003"/>
              <a:gd name="connsiteY2259" fmla="*/ 5198252 h 6367505"/>
              <a:gd name="connsiteX2260" fmla="*/ 7134004 w 7613003"/>
              <a:gd name="connsiteY2260" fmla="*/ 5184163 h 6367505"/>
              <a:gd name="connsiteX2261" fmla="*/ 7162181 w 7613003"/>
              <a:gd name="connsiteY2261" fmla="*/ 5170076 h 6367505"/>
              <a:gd name="connsiteX2262" fmla="*/ 7134004 w 7613003"/>
              <a:gd name="connsiteY2262" fmla="*/ 5198252 h 6367505"/>
              <a:gd name="connsiteX2263" fmla="*/ 7148092 w 7613003"/>
              <a:gd name="connsiteY2263" fmla="*/ 5212339 h 6367505"/>
              <a:gd name="connsiteX2264" fmla="*/ 7190357 w 7613003"/>
              <a:gd name="connsiteY2264" fmla="*/ 5184163 h 6367505"/>
              <a:gd name="connsiteX2265" fmla="*/ 7303063 w 7613003"/>
              <a:gd name="connsiteY2265" fmla="*/ 5099639 h 6367505"/>
              <a:gd name="connsiteX2266" fmla="*/ 7317151 w 7613003"/>
              <a:gd name="connsiteY2266" fmla="*/ 5085552 h 6367505"/>
              <a:gd name="connsiteX2267" fmla="*/ 7303063 w 7613003"/>
              <a:gd name="connsiteY2267" fmla="*/ 5113727 h 6367505"/>
              <a:gd name="connsiteX2268" fmla="*/ 7218534 w 7613003"/>
              <a:gd name="connsiteY2268" fmla="*/ 5198252 h 6367505"/>
              <a:gd name="connsiteX2269" fmla="*/ 7218534 w 7613003"/>
              <a:gd name="connsiteY2269" fmla="*/ 5212339 h 6367505"/>
              <a:gd name="connsiteX2270" fmla="*/ 7204445 w 7613003"/>
              <a:gd name="connsiteY2270" fmla="*/ 5226426 h 6367505"/>
              <a:gd name="connsiteX2271" fmla="*/ 7190357 w 7613003"/>
              <a:gd name="connsiteY2271" fmla="*/ 5240514 h 6367505"/>
              <a:gd name="connsiteX2272" fmla="*/ 7176268 w 7613003"/>
              <a:gd name="connsiteY2272" fmla="*/ 5254601 h 6367505"/>
              <a:gd name="connsiteX2273" fmla="*/ 7134004 w 7613003"/>
              <a:gd name="connsiteY2273" fmla="*/ 5296863 h 6367505"/>
              <a:gd name="connsiteX2274" fmla="*/ 7077651 w 7613003"/>
              <a:gd name="connsiteY2274" fmla="*/ 5367301 h 6367505"/>
              <a:gd name="connsiteX2275" fmla="*/ 6936769 w 7613003"/>
              <a:gd name="connsiteY2275" fmla="*/ 5494086 h 6367505"/>
              <a:gd name="connsiteX2276" fmla="*/ 6908593 w 7613003"/>
              <a:gd name="connsiteY2276" fmla="*/ 5508174 h 6367505"/>
              <a:gd name="connsiteX2277" fmla="*/ 6894505 w 7613003"/>
              <a:gd name="connsiteY2277" fmla="*/ 5536349 h 6367505"/>
              <a:gd name="connsiteX2278" fmla="*/ 6908593 w 7613003"/>
              <a:gd name="connsiteY2278" fmla="*/ 5536349 h 6367505"/>
              <a:gd name="connsiteX2279" fmla="*/ 6922681 w 7613003"/>
              <a:gd name="connsiteY2279" fmla="*/ 5536349 h 6367505"/>
              <a:gd name="connsiteX2280" fmla="*/ 6950858 w 7613003"/>
              <a:gd name="connsiteY2280" fmla="*/ 5522261 h 6367505"/>
              <a:gd name="connsiteX2281" fmla="*/ 6964945 w 7613003"/>
              <a:gd name="connsiteY2281" fmla="*/ 5522261 h 6367505"/>
              <a:gd name="connsiteX2282" fmla="*/ 6936769 w 7613003"/>
              <a:gd name="connsiteY2282" fmla="*/ 5550437 h 6367505"/>
              <a:gd name="connsiteX2283" fmla="*/ 6894505 w 7613003"/>
              <a:gd name="connsiteY2283" fmla="*/ 5592699 h 6367505"/>
              <a:gd name="connsiteX2284" fmla="*/ 6852240 w 7613003"/>
              <a:gd name="connsiteY2284" fmla="*/ 5620873 h 6367505"/>
              <a:gd name="connsiteX2285" fmla="*/ 6753622 w 7613003"/>
              <a:gd name="connsiteY2285" fmla="*/ 5691310 h 6367505"/>
              <a:gd name="connsiteX2286" fmla="*/ 6725446 w 7613003"/>
              <a:gd name="connsiteY2286" fmla="*/ 5719486 h 6367505"/>
              <a:gd name="connsiteX2287" fmla="*/ 6626829 w 7613003"/>
              <a:gd name="connsiteY2287" fmla="*/ 5775835 h 6367505"/>
              <a:gd name="connsiteX2288" fmla="*/ 6626829 w 7613003"/>
              <a:gd name="connsiteY2288" fmla="*/ 5789922 h 6367505"/>
              <a:gd name="connsiteX2289" fmla="*/ 6612740 w 7613003"/>
              <a:gd name="connsiteY2289" fmla="*/ 5789922 h 6367505"/>
              <a:gd name="connsiteX2290" fmla="*/ 6598651 w 7613003"/>
              <a:gd name="connsiteY2290" fmla="*/ 5804009 h 6367505"/>
              <a:gd name="connsiteX2291" fmla="*/ 6584563 w 7613003"/>
              <a:gd name="connsiteY2291" fmla="*/ 5818097 h 6367505"/>
              <a:gd name="connsiteX2292" fmla="*/ 6570476 w 7613003"/>
              <a:gd name="connsiteY2292" fmla="*/ 5818097 h 6367505"/>
              <a:gd name="connsiteX2293" fmla="*/ 6570476 w 7613003"/>
              <a:gd name="connsiteY2293" fmla="*/ 5832184 h 6367505"/>
              <a:gd name="connsiteX2294" fmla="*/ 6528211 w 7613003"/>
              <a:gd name="connsiteY2294" fmla="*/ 5846271 h 6367505"/>
              <a:gd name="connsiteX2295" fmla="*/ 6500034 w 7613003"/>
              <a:gd name="connsiteY2295" fmla="*/ 5860359 h 6367505"/>
              <a:gd name="connsiteX2296" fmla="*/ 6485946 w 7613003"/>
              <a:gd name="connsiteY2296" fmla="*/ 5874446 h 6367505"/>
              <a:gd name="connsiteX2297" fmla="*/ 6429593 w 7613003"/>
              <a:gd name="connsiteY2297" fmla="*/ 5902622 h 6367505"/>
              <a:gd name="connsiteX2298" fmla="*/ 6415505 w 7613003"/>
              <a:gd name="connsiteY2298" fmla="*/ 5916709 h 6367505"/>
              <a:gd name="connsiteX2299" fmla="*/ 6387328 w 7613003"/>
              <a:gd name="connsiteY2299" fmla="*/ 5930796 h 6367505"/>
              <a:gd name="connsiteX2300" fmla="*/ 6373240 w 7613003"/>
              <a:gd name="connsiteY2300" fmla="*/ 5930796 h 6367505"/>
              <a:gd name="connsiteX2301" fmla="*/ 6359152 w 7613003"/>
              <a:gd name="connsiteY2301" fmla="*/ 5944884 h 6367505"/>
              <a:gd name="connsiteX2302" fmla="*/ 6345064 w 7613003"/>
              <a:gd name="connsiteY2302" fmla="*/ 5944884 h 6367505"/>
              <a:gd name="connsiteX2303" fmla="*/ 6330975 w 7613003"/>
              <a:gd name="connsiteY2303" fmla="*/ 5958971 h 6367505"/>
              <a:gd name="connsiteX2304" fmla="*/ 6316888 w 7613003"/>
              <a:gd name="connsiteY2304" fmla="*/ 5973058 h 6367505"/>
              <a:gd name="connsiteX2305" fmla="*/ 6288711 w 7613003"/>
              <a:gd name="connsiteY2305" fmla="*/ 5973058 h 6367505"/>
              <a:gd name="connsiteX2306" fmla="*/ 6260535 w 7613003"/>
              <a:gd name="connsiteY2306" fmla="*/ 5987146 h 6367505"/>
              <a:gd name="connsiteX2307" fmla="*/ 6232358 w 7613003"/>
              <a:gd name="connsiteY2307" fmla="*/ 6001233 h 6367505"/>
              <a:gd name="connsiteX2308" fmla="*/ 6218269 w 7613003"/>
              <a:gd name="connsiteY2308" fmla="*/ 6015320 h 6367505"/>
              <a:gd name="connsiteX2309" fmla="*/ 6204182 w 7613003"/>
              <a:gd name="connsiteY2309" fmla="*/ 6015320 h 6367505"/>
              <a:gd name="connsiteX2310" fmla="*/ 6176005 w 7613003"/>
              <a:gd name="connsiteY2310" fmla="*/ 6029408 h 6367505"/>
              <a:gd name="connsiteX2311" fmla="*/ 6147829 w 7613003"/>
              <a:gd name="connsiteY2311" fmla="*/ 6043495 h 6367505"/>
              <a:gd name="connsiteX2312" fmla="*/ 6105565 w 7613003"/>
              <a:gd name="connsiteY2312" fmla="*/ 6071671 h 6367505"/>
              <a:gd name="connsiteX2313" fmla="*/ 6077388 w 7613003"/>
              <a:gd name="connsiteY2313" fmla="*/ 6085758 h 6367505"/>
              <a:gd name="connsiteX2314" fmla="*/ 6035123 w 7613003"/>
              <a:gd name="connsiteY2314" fmla="*/ 6113933 h 6367505"/>
              <a:gd name="connsiteX2315" fmla="*/ 6006946 w 7613003"/>
              <a:gd name="connsiteY2315" fmla="*/ 6128020 h 6367505"/>
              <a:gd name="connsiteX2316" fmla="*/ 5992859 w 7613003"/>
              <a:gd name="connsiteY2316" fmla="*/ 6128020 h 6367505"/>
              <a:gd name="connsiteX2317" fmla="*/ 5964682 w 7613003"/>
              <a:gd name="connsiteY2317" fmla="*/ 6142107 h 6367505"/>
              <a:gd name="connsiteX2318" fmla="*/ 5950593 w 7613003"/>
              <a:gd name="connsiteY2318" fmla="*/ 6156194 h 6367505"/>
              <a:gd name="connsiteX2319" fmla="*/ 5922417 w 7613003"/>
              <a:gd name="connsiteY2319" fmla="*/ 6156194 h 6367505"/>
              <a:gd name="connsiteX2320" fmla="*/ 5880153 w 7613003"/>
              <a:gd name="connsiteY2320" fmla="*/ 6184369 h 6367505"/>
              <a:gd name="connsiteX2321" fmla="*/ 5612477 w 7613003"/>
              <a:gd name="connsiteY2321" fmla="*/ 6254807 h 6367505"/>
              <a:gd name="connsiteX2322" fmla="*/ 5471594 w 7613003"/>
              <a:gd name="connsiteY2322" fmla="*/ 6282981 h 6367505"/>
              <a:gd name="connsiteX2323" fmla="*/ 5344800 w 7613003"/>
              <a:gd name="connsiteY2323" fmla="*/ 6311156 h 6367505"/>
              <a:gd name="connsiteX2324" fmla="*/ 5556124 w 7613003"/>
              <a:gd name="connsiteY2324" fmla="*/ 6297069 h 6367505"/>
              <a:gd name="connsiteX2325" fmla="*/ 5564929 w 7613003"/>
              <a:gd name="connsiteY2325" fmla="*/ 6297069 h 6367505"/>
              <a:gd name="connsiteX2326" fmla="*/ 5570212 w 7613003"/>
              <a:gd name="connsiteY2326" fmla="*/ 6297069 h 6367505"/>
              <a:gd name="connsiteX2327" fmla="*/ 5584299 w 7613003"/>
              <a:gd name="connsiteY2327" fmla="*/ 6297069 h 6367505"/>
              <a:gd name="connsiteX2328" fmla="*/ 5570212 w 7613003"/>
              <a:gd name="connsiteY2328" fmla="*/ 6311156 h 6367505"/>
              <a:gd name="connsiteX2329" fmla="*/ 5485682 w 7613003"/>
              <a:gd name="connsiteY2329" fmla="*/ 6325243 h 6367505"/>
              <a:gd name="connsiteX2330" fmla="*/ 5372976 w 7613003"/>
              <a:gd name="connsiteY2330" fmla="*/ 6339331 h 6367505"/>
              <a:gd name="connsiteX2331" fmla="*/ 5330712 w 7613003"/>
              <a:gd name="connsiteY2331" fmla="*/ 6353418 h 6367505"/>
              <a:gd name="connsiteX2332" fmla="*/ 5260270 w 7613003"/>
              <a:gd name="connsiteY2332" fmla="*/ 6353418 h 6367505"/>
              <a:gd name="connsiteX2333" fmla="*/ 5203919 w 7613003"/>
              <a:gd name="connsiteY2333" fmla="*/ 6367505 h 6367505"/>
              <a:gd name="connsiteX2334" fmla="*/ 5175742 w 7613003"/>
              <a:gd name="connsiteY2334" fmla="*/ 6367505 h 6367505"/>
              <a:gd name="connsiteX2335" fmla="*/ 5175742 w 7613003"/>
              <a:gd name="connsiteY2335" fmla="*/ 6353418 h 6367505"/>
              <a:gd name="connsiteX2336" fmla="*/ 5161654 w 7613003"/>
              <a:gd name="connsiteY2336" fmla="*/ 6353418 h 6367505"/>
              <a:gd name="connsiteX2337" fmla="*/ 5119389 w 7613003"/>
              <a:gd name="connsiteY2337" fmla="*/ 6353418 h 6367505"/>
              <a:gd name="connsiteX2338" fmla="*/ 5091213 w 7613003"/>
              <a:gd name="connsiteY2338" fmla="*/ 6353418 h 6367505"/>
              <a:gd name="connsiteX2339" fmla="*/ 5020771 w 7613003"/>
              <a:gd name="connsiteY2339" fmla="*/ 6367505 h 6367505"/>
              <a:gd name="connsiteX2340" fmla="*/ 4992595 w 7613003"/>
              <a:gd name="connsiteY2340" fmla="*/ 6367505 h 6367505"/>
              <a:gd name="connsiteX2341" fmla="*/ 4964418 w 7613003"/>
              <a:gd name="connsiteY2341" fmla="*/ 6367505 h 6367505"/>
              <a:gd name="connsiteX2342" fmla="*/ 4908065 w 7613003"/>
              <a:gd name="connsiteY2342" fmla="*/ 6367505 h 6367505"/>
              <a:gd name="connsiteX2343" fmla="*/ 4879889 w 7613003"/>
              <a:gd name="connsiteY2343" fmla="*/ 6353418 h 6367505"/>
              <a:gd name="connsiteX2344" fmla="*/ 4851712 w 7613003"/>
              <a:gd name="connsiteY2344" fmla="*/ 6353418 h 6367505"/>
              <a:gd name="connsiteX2345" fmla="*/ 4739006 w 7613003"/>
              <a:gd name="connsiteY2345" fmla="*/ 6367505 h 6367505"/>
              <a:gd name="connsiteX2346" fmla="*/ 4612213 w 7613003"/>
              <a:gd name="connsiteY2346" fmla="*/ 6353418 h 6367505"/>
              <a:gd name="connsiteX2347" fmla="*/ 4569949 w 7613003"/>
              <a:gd name="connsiteY2347" fmla="*/ 6353418 h 6367505"/>
              <a:gd name="connsiteX2348" fmla="*/ 4555860 w 7613003"/>
              <a:gd name="connsiteY2348" fmla="*/ 6353418 h 6367505"/>
              <a:gd name="connsiteX2349" fmla="*/ 4499507 w 7613003"/>
              <a:gd name="connsiteY2349" fmla="*/ 6339331 h 6367505"/>
              <a:gd name="connsiteX2350" fmla="*/ 4274096 w 7613003"/>
              <a:gd name="connsiteY2350" fmla="*/ 6311156 h 6367505"/>
              <a:gd name="connsiteX2351" fmla="*/ 4245920 w 7613003"/>
              <a:gd name="connsiteY2351" fmla="*/ 6297069 h 6367505"/>
              <a:gd name="connsiteX2352" fmla="*/ 4189567 w 7613003"/>
              <a:gd name="connsiteY2352" fmla="*/ 6282981 h 6367505"/>
              <a:gd name="connsiteX2353" fmla="*/ 4189567 w 7613003"/>
              <a:gd name="connsiteY2353" fmla="*/ 6297069 h 6367505"/>
              <a:gd name="connsiteX2354" fmla="*/ 4175478 w 7613003"/>
              <a:gd name="connsiteY2354" fmla="*/ 6297069 h 6367505"/>
              <a:gd name="connsiteX2355" fmla="*/ 4090949 w 7613003"/>
              <a:gd name="connsiteY2355" fmla="*/ 6268894 h 6367505"/>
              <a:gd name="connsiteX2356" fmla="*/ 4034596 w 7613003"/>
              <a:gd name="connsiteY2356" fmla="*/ 6268894 h 6367505"/>
              <a:gd name="connsiteX2357" fmla="*/ 3997912 w 7613003"/>
              <a:gd name="connsiteY2357" fmla="*/ 6253716 h 6367505"/>
              <a:gd name="connsiteX2358" fmla="*/ 3993227 w 7613003"/>
              <a:gd name="connsiteY2358" fmla="*/ 6254807 h 6367505"/>
              <a:gd name="connsiteX2359" fmla="*/ 3852344 w 7613003"/>
              <a:gd name="connsiteY2359" fmla="*/ 6282981 h 6367505"/>
              <a:gd name="connsiteX2360" fmla="*/ 3725550 w 7613003"/>
              <a:gd name="connsiteY2360" fmla="*/ 6311156 h 6367505"/>
              <a:gd name="connsiteX2361" fmla="*/ 3936874 w 7613003"/>
              <a:gd name="connsiteY2361" fmla="*/ 6297069 h 6367505"/>
              <a:gd name="connsiteX2362" fmla="*/ 3945679 w 7613003"/>
              <a:gd name="connsiteY2362" fmla="*/ 6297069 h 6367505"/>
              <a:gd name="connsiteX2363" fmla="*/ 3950962 w 7613003"/>
              <a:gd name="connsiteY2363" fmla="*/ 6297069 h 6367505"/>
              <a:gd name="connsiteX2364" fmla="*/ 3965049 w 7613003"/>
              <a:gd name="connsiteY2364" fmla="*/ 6297069 h 6367505"/>
              <a:gd name="connsiteX2365" fmla="*/ 3950962 w 7613003"/>
              <a:gd name="connsiteY2365" fmla="*/ 6311156 h 6367505"/>
              <a:gd name="connsiteX2366" fmla="*/ 3866432 w 7613003"/>
              <a:gd name="connsiteY2366" fmla="*/ 6325243 h 6367505"/>
              <a:gd name="connsiteX2367" fmla="*/ 3753726 w 7613003"/>
              <a:gd name="connsiteY2367" fmla="*/ 6339331 h 6367505"/>
              <a:gd name="connsiteX2368" fmla="*/ 3711462 w 7613003"/>
              <a:gd name="connsiteY2368" fmla="*/ 6353418 h 6367505"/>
              <a:gd name="connsiteX2369" fmla="*/ 3641020 w 7613003"/>
              <a:gd name="connsiteY2369" fmla="*/ 6353418 h 6367505"/>
              <a:gd name="connsiteX2370" fmla="*/ 3584669 w 7613003"/>
              <a:gd name="connsiteY2370" fmla="*/ 6367505 h 6367505"/>
              <a:gd name="connsiteX2371" fmla="*/ 3556492 w 7613003"/>
              <a:gd name="connsiteY2371" fmla="*/ 6367505 h 6367505"/>
              <a:gd name="connsiteX2372" fmla="*/ 3556492 w 7613003"/>
              <a:gd name="connsiteY2372" fmla="*/ 6353418 h 6367505"/>
              <a:gd name="connsiteX2373" fmla="*/ 3542404 w 7613003"/>
              <a:gd name="connsiteY2373" fmla="*/ 6353418 h 6367505"/>
              <a:gd name="connsiteX2374" fmla="*/ 3500139 w 7613003"/>
              <a:gd name="connsiteY2374" fmla="*/ 6353418 h 6367505"/>
              <a:gd name="connsiteX2375" fmla="*/ 3471963 w 7613003"/>
              <a:gd name="connsiteY2375" fmla="*/ 6353418 h 6367505"/>
              <a:gd name="connsiteX2376" fmla="*/ 3401521 w 7613003"/>
              <a:gd name="connsiteY2376" fmla="*/ 6367505 h 6367505"/>
              <a:gd name="connsiteX2377" fmla="*/ 3373345 w 7613003"/>
              <a:gd name="connsiteY2377" fmla="*/ 6367505 h 6367505"/>
              <a:gd name="connsiteX2378" fmla="*/ 3345168 w 7613003"/>
              <a:gd name="connsiteY2378" fmla="*/ 6367505 h 6367505"/>
              <a:gd name="connsiteX2379" fmla="*/ 3288816 w 7613003"/>
              <a:gd name="connsiteY2379" fmla="*/ 6367505 h 6367505"/>
              <a:gd name="connsiteX2380" fmla="*/ 3260639 w 7613003"/>
              <a:gd name="connsiteY2380" fmla="*/ 6353418 h 6367505"/>
              <a:gd name="connsiteX2381" fmla="*/ 3232462 w 7613003"/>
              <a:gd name="connsiteY2381" fmla="*/ 6353418 h 6367505"/>
              <a:gd name="connsiteX2382" fmla="*/ 3119756 w 7613003"/>
              <a:gd name="connsiteY2382" fmla="*/ 6367505 h 6367505"/>
              <a:gd name="connsiteX2383" fmla="*/ 2992963 w 7613003"/>
              <a:gd name="connsiteY2383" fmla="*/ 6353418 h 6367505"/>
              <a:gd name="connsiteX2384" fmla="*/ 2950699 w 7613003"/>
              <a:gd name="connsiteY2384" fmla="*/ 6353418 h 6367505"/>
              <a:gd name="connsiteX2385" fmla="*/ 2936611 w 7613003"/>
              <a:gd name="connsiteY2385" fmla="*/ 6353418 h 6367505"/>
              <a:gd name="connsiteX2386" fmla="*/ 2880257 w 7613003"/>
              <a:gd name="connsiteY2386" fmla="*/ 6339331 h 6367505"/>
              <a:gd name="connsiteX2387" fmla="*/ 2654846 w 7613003"/>
              <a:gd name="connsiteY2387" fmla="*/ 6311156 h 6367505"/>
              <a:gd name="connsiteX2388" fmla="*/ 2626670 w 7613003"/>
              <a:gd name="connsiteY2388" fmla="*/ 6297069 h 6367505"/>
              <a:gd name="connsiteX2389" fmla="*/ 2570317 w 7613003"/>
              <a:gd name="connsiteY2389" fmla="*/ 6282981 h 6367505"/>
              <a:gd name="connsiteX2390" fmla="*/ 2570317 w 7613003"/>
              <a:gd name="connsiteY2390" fmla="*/ 6297069 h 6367505"/>
              <a:gd name="connsiteX2391" fmla="*/ 2556228 w 7613003"/>
              <a:gd name="connsiteY2391" fmla="*/ 6297069 h 6367505"/>
              <a:gd name="connsiteX2392" fmla="*/ 2471699 w 7613003"/>
              <a:gd name="connsiteY2392" fmla="*/ 6268894 h 6367505"/>
              <a:gd name="connsiteX2393" fmla="*/ 2415347 w 7613003"/>
              <a:gd name="connsiteY2393" fmla="*/ 6268894 h 6367505"/>
              <a:gd name="connsiteX2394" fmla="*/ 2302641 w 7613003"/>
              <a:gd name="connsiteY2394" fmla="*/ 6226631 h 6367505"/>
              <a:gd name="connsiteX2395" fmla="*/ 2288552 w 7613003"/>
              <a:gd name="connsiteY2395" fmla="*/ 6226631 h 6367505"/>
              <a:gd name="connsiteX2396" fmla="*/ 2260376 w 7613003"/>
              <a:gd name="connsiteY2396" fmla="*/ 6212544 h 6367505"/>
              <a:gd name="connsiteX2397" fmla="*/ 2204023 w 7613003"/>
              <a:gd name="connsiteY2397" fmla="*/ 6198456 h 6367505"/>
              <a:gd name="connsiteX2398" fmla="*/ 2175846 w 7613003"/>
              <a:gd name="connsiteY2398" fmla="*/ 6184369 h 6367505"/>
              <a:gd name="connsiteX2399" fmla="*/ 2161758 w 7613003"/>
              <a:gd name="connsiteY2399" fmla="*/ 6184369 h 6367505"/>
              <a:gd name="connsiteX2400" fmla="*/ 2049053 w 7613003"/>
              <a:gd name="connsiteY2400" fmla="*/ 6142107 h 6367505"/>
              <a:gd name="connsiteX2401" fmla="*/ 2034965 w 7613003"/>
              <a:gd name="connsiteY2401" fmla="*/ 6142107 h 6367505"/>
              <a:gd name="connsiteX2402" fmla="*/ 1950434 w 7613003"/>
              <a:gd name="connsiteY2402" fmla="*/ 6099845 h 6367505"/>
              <a:gd name="connsiteX2403" fmla="*/ 1865906 w 7613003"/>
              <a:gd name="connsiteY2403" fmla="*/ 6057582 h 6367505"/>
              <a:gd name="connsiteX2404" fmla="*/ 1851817 w 7613003"/>
              <a:gd name="connsiteY2404" fmla="*/ 6057582 h 6367505"/>
              <a:gd name="connsiteX2405" fmla="*/ 1753200 w 7613003"/>
              <a:gd name="connsiteY2405" fmla="*/ 6015320 h 6367505"/>
              <a:gd name="connsiteX2406" fmla="*/ 1725024 w 7613003"/>
              <a:gd name="connsiteY2406" fmla="*/ 6001233 h 6367505"/>
              <a:gd name="connsiteX2407" fmla="*/ 1555965 w 7613003"/>
              <a:gd name="connsiteY2407" fmla="*/ 5902622 h 6367505"/>
              <a:gd name="connsiteX2408" fmla="*/ 1485523 w 7613003"/>
              <a:gd name="connsiteY2408" fmla="*/ 5874446 h 6367505"/>
              <a:gd name="connsiteX2409" fmla="*/ 1429170 w 7613003"/>
              <a:gd name="connsiteY2409" fmla="*/ 5832184 h 6367505"/>
              <a:gd name="connsiteX2410" fmla="*/ 1358729 w 7613003"/>
              <a:gd name="connsiteY2410" fmla="*/ 5775835 h 6367505"/>
              <a:gd name="connsiteX2411" fmla="*/ 1330553 w 7613003"/>
              <a:gd name="connsiteY2411" fmla="*/ 5761748 h 6367505"/>
              <a:gd name="connsiteX2412" fmla="*/ 1147407 w 7613003"/>
              <a:gd name="connsiteY2412" fmla="*/ 5606786 h 6367505"/>
              <a:gd name="connsiteX2413" fmla="*/ 1119230 w 7613003"/>
              <a:gd name="connsiteY2413" fmla="*/ 5578611 h 6367505"/>
              <a:gd name="connsiteX2414" fmla="*/ 1119230 w 7613003"/>
              <a:gd name="connsiteY2414" fmla="*/ 5564524 h 6367505"/>
              <a:gd name="connsiteX2415" fmla="*/ 1105141 w 7613003"/>
              <a:gd name="connsiteY2415" fmla="*/ 5564524 h 6367505"/>
              <a:gd name="connsiteX2416" fmla="*/ 1076965 w 7613003"/>
              <a:gd name="connsiteY2416" fmla="*/ 5536349 h 6367505"/>
              <a:gd name="connsiteX2417" fmla="*/ 1034701 w 7613003"/>
              <a:gd name="connsiteY2417" fmla="*/ 5494086 h 6367505"/>
              <a:gd name="connsiteX2418" fmla="*/ 978348 w 7613003"/>
              <a:gd name="connsiteY2418" fmla="*/ 5437737 h 6367505"/>
              <a:gd name="connsiteX2419" fmla="*/ 936082 w 7613003"/>
              <a:gd name="connsiteY2419" fmla="*/ 5395475 h 6367505"/>
              <a:gd name="connsiteX2420" fmla="*/ 865642 w 7613003"/>
              <a:gd name="connsiteY2420" fmla="*/ 5310950 h 6367505"/>
              <a:gd name="connsiteX2421" fmla="*/ 781112 w 7613003"/>
              <a:gd name="connsiteY2421" fmla="*/ 5198252 h 6367505"/>
              <a:gd name="connsiteX2422" fmla="*/ 767025 w 7613003"/>
              <a:gd name="connsiteY2422" fmla="*/ 5184163 h 6367505"/>
              <a:gd name="connsiteX2423" fmla="*/ 654319 w 7613003"/>
              <a:gd name="connsiteY2423" fmla="*/ 5057378 h 6367505"/>
              <a:gd name="connsiteX2424" fmla="*/ 640230 w 7613003"/>
              <a:gd name="connsiteY2424" fmla="*/ 5029203 h 6367505"/>
              <a:gd name="connsiteX2425" fmla="*/ 583877 w 7613003"/>
              <a:gd name="connsiteY2425" fmla="*/ 4958765 h 6367505"/>
              <a:gd name="connsiteX2426" fmla="*/ 569789 w 7613003"/>
              <a:gd name="connsiteY2426" fmla="*/ 4930591 h 6367505"/>
              <a:gd name="connsiteX2427" fmla="*/ 555702 w 7613003"/>
              <a:gd name="connsiteY2427" fmla="*/ 4902416 h 6367505"/>
              <a:gd name="connsiteX2428" fmla="*/ 485260 w 7613003"/>
              <a:gd name="connsiteY2428" fmla="*/ 4817891 h 6367505"/>
              <a:gd name="connsiteX2429" fmla="*/ 485260 w 7613003"/>
              <a:gd name="connsiteY2429" fmla="*/ 4803804 h 6367505"/>
              <a:gd name="connsiteX2430" fmla="*/ 457083 w 7613003"/>
              <a:gd name="connsiteY2430" fmla="*/ 4761542 h 6367505"/>
              <a:gd name="connsiteX2431" fmla="*/ 414819 w 7613003"/>
              <a:gd name="connsiteY2431" fmla="*/ 4705192 h 6367505"/>
              <a:gd name="connsiteX2432" fmla="*/ 400731 w 7613003"/>
              <a:gd name="connsiteY2432" fmla="*/ 4662929 h 6367505"/>
              <a:gd name="connsiteX2433" fmla="*/ 386643 w 7613003"/>
              <a:gd name="connsiteY2433" fmla="*/ 4662929 h 6367505"/>
              <a:gd name="connsiteX2434" fmla="*/ 386643 w 7613003"/>
              <a:gd name="connsiteY2434" fmla="*/ 4634755 h 6367505"/>
              <a:gd name="connsiteX2435" fmla="*/ 344378 w 7613003"/>
              <a:gd name="connsiteY2435" fmla="*/ 4564318 h 6367505"/>
              <a:gd name="connsiteX2436" fmla="*/ 316201 w 7613003"/>
              <a:gd name="connsiteY2436" fmla="*/ 4493882 h 6367505"/>
              <a:gd name="connsiteX2437" fmla="*/ 302113 w 7613003"/>
              <a:gd name="connsiteY2437" fmla="*/ 4493882 h 6367505"/>
              <a:gd name="connsiteX2438" fmla="*/ 302113 w 7613003"/>
              <a:gd name="connsiteY2438" fmla="*/ 4465706 h 6367505"/>
              <a:gd name="connsiteX2439" fmla="*/ 288025 w 7613003"/>
              <a:gd name="connsiteY2439" fmla="*/ 4423444 h 6367505"/>
              <a:gd name="connsiteX2440" fmla="*/ 330290 w 7613003"/>
              <a:gd name="connsiteY2440" fmla="*/ 4493882 h 6367505"/>
              <a:gd name="connsiteX2441" fmla="*/ 330290 w 7613003"/>
              <a:gd name="connsiteY2441" fmla="*/ 4507969 h 6367505"/>
              <a:gd name="connsiteX2442" fmla="*/ 344378 w 7613003"/>
              <a:gd name="connsiteY2442" fmla="*/ 4536144 h 6367505"/>
              <a:gd name="connsiteX2443" fmla="*/ 372554 w 7613003"/>
              <a:gd name="connsiteY2443" fmla="*/ 4578406 h 6367505"/>
              <a:gd name="connsiteX2444" fmla="*/ 372554 w 7613003"/>
              <a:gd name="connsiteY2444" fmla="*/ 4592493 h 6367505"/>
              <a:gd name="connsiteX2445" fmla="*/ 372554 w 7613003"/>
              <a:gd name="connsiteY2445" fmla="*/ 4564318 h 6367505"/>
              <a:gd name="connsiteX2446" fmla="*/ 366611 w 7613003"/>
              <a:gd name="connsiteY2446" fmla="*/ 4546489 h 6367505"/>
              <a:gd name="connsiteX2447" fmla="*/ 363538 w 7613003"/>
              <a:gd name="connsiteY2447" fmla="*/ 4537272 h 6367505"/>
              <a:gd name="connsiteX2448" fmla="*/ 372554 w 7613003"/>
              <a:gd name="connsiteY2448" fmla="*/ 4550231 h 6367505"/>
              <a:gd name="connsiteX2449" fmla="*/ 414819 w 7613003"/>
              <a:gd name="connsiteY2449" fmla="*/ 4634755 h 6367505"/>
              <a:gd name="connsiteX2450" fmla="*/ 428907 w 7613003"/>
              <a:gd name="connsiteY2450" fmla="*/ 4648842 h 6367505"/>
              <a:gd name="connsiteX2451" fmla="*/ 457083 w 7613003"/>
              <a:gd name="connsiteY2451" fmla="*/ 4705192 h 6367505"/>
              <a:gd name="connsiteX2452" fmla="*/ 457083 w 7613003"/>
              <a:gd name="connsiteY2452" fmla="*/ 4719280 h 6367505"/>
              <a:gd name="connsiteX2453" fmla="*/ 464128 w 7613003"/>
              <a:gd name="connsiteY2453" fmla="*/ 4712236 h 6367505"/>
              <a:gd name="connsiteX2454" fmla="*/ 467330 w 7613003"/>
              <a:gd name="connsiteY2454" fmla="*/ 4709034 h 6367505"/>
              <a:gd name="connsiteX2455" fmla="*/ 471171 w 7613003"/>
              <a:gd name="connsiteY2455" fmla="*/ 4719280 h 6367505"/>
              <a:gd name="connsiteX2456" fmla="*/ 471171 w 7613003"/>
              <a:gd name="connsiteY2456" fmla="*/ 4705192 h 6367505"/>
              <a:gd name="connsiteX2457" fmla="*/ 467330 w 7613003"/>
              <a:gd name="connsiteY2457" fmla="*/ 4709034 h 6367505"/>
              <a:gd name="connsiteX2458" fmla="*/ 450039 w 7613003"/>
              <a:gd name="connsiteY2458" fmla="*/ 4662931 h 6367505"/>
              <a:gd name="connsiteX2459" fmla="*/ 428907 w 7613003"/>
              <a:gd name="connsiteY2459" fmla="*/ 4606580 h 6367505"/>
              <a:gd name="connsiteX2460" fmla="*/ 414819 w 7613003"/>
              <a:gd name="connsiteY2460" fmla="*/ 4578406 h 6367505"/>
              <a:gd name="connsiteX2461" fmla="*/ 386643 w 7613003"/>
              <a:gd name="connsiteY2461" fmla="*/ 4522056 h 6367505"/>
              <a:gd name="connsiteX2462" fmla="*/ 358466 w 7613003"/>
              <a:gd name="connsiteY2462" fmla="*/ 4479793 h 6367505"/>
              <a:gd name="connsiteX2463" fmla="*/ 344378 w 7613003"/>
              <a:gd name="connsiteY2463" fmla="*/ 4451619 h 6367505"/>
              <a:gd name="connsiteX2464" fmla="*/ 316201 w 7613003"/>
              <a:gd name="connsiteY2464" fmla="*/ 4381182 h 6367505"/>
              <a:gd name="connsiteX2465" fmla="*/ 288025 w 7613003"/>
              <a:gd name="connsiteY2465" fmla="*/ 4338920 h 6367505"/>
              <a:gd name="connsiteX2466" fmla="*/ 288025 w 7613003"/>
              <a:gd name="connsiteY2466" fmla="*/ 4310744 h 6367505"/>
              <a:gd name="connsiteX2467" fmla="*/ 273937 w 7613003"/>
              <a:gd name="connsiteY2467" fmla="*/ 4296657 h 6367505"/>
              <a:gd name="connsiteX2468" fmla="*/ 259848 w 7613003"/>
              <a:gd name="connsiteY2468" fmla="*/ 4254395 h 6367505"/>
              <a:gd name="connsiteX2469" fmla="*/ 273937 w 7613003"/>
              <a:gd name="connsiteY2469" fmla="*/ 4310744 h 6367505"/>
              <a:gd name="connsiteX2470" fmla="*/ 259848 w 7613003"/>
              <a:gd name="connsiteY2470" fmla="*/ 4268482 h 6367505"/>
              <a:gd name="connsiteX2471" fmla="*/ 245761 w 7613003"/>
              <a:gd name="connsiteY2471" fmla="*/ 4254395 h 6367505"/>
              <a:gd name="connsiteX2472" fmla="*/ 245761 w 7613003"/>
              <a:gd name="connsiteY2472" fmla="*/ 4240308 h 6367505"/>
              <a:gd name="connsiteX2473" fmla="*/ 217584 w 7613003"/>
              <a:gd name="connsiteY2473" fmla="*/ 4198046 h 6367505"/>
              <a:gd name="connsiteX2474" fmla="*/ 203495 w 7613003"/>
              <a:gd name="connsiteY2474" fmla="*/ 4169871 h 6367505"/>
              <a:gd name="connsiteX2475" fmla="*/ 189407 w 7613003"/>
              <a:gd name="connsiteY2475" fmla="*/ 4141697 h 6367505"/>
              <a:gd name="connsiteX2476" fmla="*/ 189407 w 7613003"/>
              <a:gd name="connsiteY2476" fmla="*/ 4155784 h 6367505"/>
              <a:gd name="connsiteX2477" fmla="*/ 189407 w 7613003"/>
              <a:gd name="connsiteY2477" fmla="*/ 4175153 h 6367505"/>
              <a:gd name="connsiteX2478" fmla="*/ 189407 w 7613003"/>
              <a:gd name="connsiteY2478" fmla="*/ 4178235 h 6367505"/>
              <a:gd name="connsiteX2479" fmla="*/ 189407 w 7613003"/>
              <a:gd name="connsiteY2479" fmla="*/ 4180437 h 6367505"/>
              <a:gd name="connsiteX2480" fmla="*/ 189407 w 7613003"/>
              <a:gd name="connsiteY2480" fmla="*/ 4183958 h 6367505"/>
              <a:gd name="connsiteX2481" fmla="*/ 189407 w 7613003"/>
              <a:gd name="connsiteY2481" fmla="*/ 4198046 h 6367505"/>
              <a:gd name="connsiteX2482" fmla="*/ 189407 w 7613003"/>
              <a:gd name="connsiteY2482" fmla="*/ 4212133 h 6367505"/>
              <a:gd name="connsiteX2483" fmla="*/ 231672 w 7613003"/>
              <a:gd name="connsiteY2483" fmla="*/ 4296657 h 6367505"/>
              <a:gd name="connsiteX2484" fmla="*/ 217584 w 7613003"/>
              <a:gd name="connsiteY2484" fmla="*/ 4268482 h 6367505"/>
              <a:gd name="connsiteX2485" fmla="*/ 217584 w 7613003"/>
              <a:gd name="connsiteY2485" fmla="*/ 4310744 h 6367505"/>
              <a:gd name="connsiteX2486" fmla="*/ 217584 w 7613003"/>
              <a:gd name="connsiteY2486" fmla="*/ 4316687 h 6367505"/>
              <a:gd name="connsiteX2487" fmla="*/ 217584 w 7613003"/>
              <a:gd name="connsiteY2487" fmla="*/ 4324833 h 6367505"/>
              <a:gd name="connsiteX2488" fmla="*/ 217584 w 7613003"/>
              <a:gd name="connsiteY2488" fmla="*/ 4338920 h 6367505"/>
              <a:gd name="connsiteX2489" fmla="*/ 203495 w 7613003"/>
              <a:gd name="connsiteY2489" fmla="*/ 4338920 h 6367505"/>
              <a:gd name="connsiteX2490" fmla="*/ 189407 w 7613003"/>
              <a:gd name="connsiteY2490" fmla="*/ 4324833 h 6367505"/>
              <a:gd name="connsiteX2491" fmla="*/ 175319 w 7613003"/>
              <a:gd name="connsiteY2491" fmla="*/ 4254395 h 6367505"/>
              <a:gd name="connsiteX2492" fmla="*/ 147142 w 7613003"/>
              <a:gd name="connsiteY2492" fmla="*/ 4169871 h 6367505"/>
              <a:gd name="connsiteX2493" fmla="*/ 147142 w 7613003"/>
              <a:gd name="connsiteY2493" fmla="*/ 4155784 h 6367505"/>
              <a:gd name="connsiteX2494" fmla="*/ 133055 w 7613003"/>
              <a:gd name="connsiteY2494" fmla="*/ 4113521 h 6367505"/>
              <a:gd name="connsiteX2495" fmla="*/ 133055 w 7613003"/>
              <a:gd name="connsiteY2495" fmla="*/ 4141697 h 6367505"/>
              <a:gd name="connsiteX2496" fmla="*/ 133055 w 7613003"/>
              <a:gd name="connsiteY2496" fmla="*/ 4155784 h 6367505"/>
              <a:gd name="connsiteX2497" fmla="*/ 133055 w 7613003"/>
              <a:gd name="connsiteY2497" fmla="*/ 4183958 h 6367505"/>
              <a:gd name="connsiteX2498" fmla="*/ 104878 w 7613003"/>
              <a:gd name="connsiteY2498" fmla="*/ 4071259 h 6367505"/>
              <a:gd name="connsiteX2499" fmla="*/ 90789 w 7613003"/>
              <a:gd name="connsiteY2499" fmla="*/ 4057172 h 6367505"/>
              <a:gd name="connsiteX2500" fmla="*/ 76702 w 7613003"/>
              <a:gd name="connsiteY2500" fmla="*/ 3986735 h 6367505"/>
              <a:gd name="connsiteX2501" fmla="*/ 48525 w 7613003"/>
              <a:gd name="connsiteY2501" fmla="*/ 3859948 h 6367505"/>
              <a:gd name="connsiteX2502" fmla="*/ 62614 w 7613003"/>
              <a:gd name="connsiteY2502" fmla="*/ 3859948 h 6367505"/>
              <a:gd name="connsiteX2503" fmla="*/ 62614 w 7613003"/>
              <a:gd name="connsiteY2503" fmla="*/ 3845861 h 6367505"/>
              <a:gd name="connsiteX2504" fmla="*/ 62614 w 7613003"/>
              <a:gd name="connsiteY2504" fmla="*/ 3789512 h 6367505"/>
              <a:gd name="connsiteX2505" fmla="*/ 62614 w 7613003"/>
              <a:gd name="connsiteY2505" fmla="*/ 3784228 h 6367505"/>
              <a:gd name="connsiteX2506" fmla="*/ 62614 w 7613003"/>
              <a:gd name="connsiteY2506" fmla="*/ 3783567 h 6367505"/>
              <a:gd name="connsiteX2507" fmla="*/ 62614 w 7613003"/>
              <a:gd name="connsiteY2507" fmla="*/ 3759575 h 6367505"/>
              <a:gd name="connsiteX2508" fmla="*/ 62614 w 7613003"/>
              <a:gd name="connsiteY2508" fmla="*/ 3719074 h 6367505"/>
              <a:gd name="connsiteX2509" fmla="*/ 62614 w 7613003"/>
              <a:gd name="connsiteY2509" fmla="*/ 3676812 h 6367505"/>
              <a:gd name="connsiteX2510" fmla="*/ 62614 w 7613003"/>
              <a:gd name="connsiteY2510" fmla="*/ 3648637 h 6367505"/>
              <a:gd name="connsiteX2511" fmla="*/ 76702 w 7613003"/>
              <a:gd name="connsiteY2511" fmla="*/ 3690899 h 6367505"/>
              <a:gd name="connsiteX2512" fmla="*/ 76702 w 7613003"/>
              <a:gd name="connsiteY2512" fmla="*/ 3676812 h 6367505"/>
              <a:gd name="connsiteX2513" fmla="*/ 62614 w 7613003"/>
              <a:gd name="connsiteY2513" fmla="*/ 3564112 h 6367505"/>
              <a:gd name="connsiteX2514" fmla="*/ 62614 w 7613003"/>
              <a:gd name="connsiteY2514" fmla="*/ 3634550 h 6367505"/>
              <a:gd name="connsiteX2515" fmla="*/ 48525 w 7613003"/>
              <a:gd name="connsiteY2515" fmla="*/ 3620463 h 6367505"/>
              <a:gd name="connsiteX2516" fmla="*/ 48525 w 7613003"/>
              <a:gd name="connsiteY2516" fmla="*/ 3578200 h 6367505"/>
              <a:gd name="connsiteX2517" fmla="*/ 34436 w 7613003"/>
              <a:gd name="connsiteY2517" fmla="*/ 3550025 h 6367505"/>
              <a:gd name="connsiteX2518" fmla="*/ 34436 w 7613003"/>
              <a:gd name="connsiteY2518" fmla="*/ 3521850 h 6367505"/>
              <a:gd name="connsiteX2519" fmla="*/ 20349 w 7613003"/>
              <a:gd name="connsiteY2519" fmla="*/ 3366889 h 6367505"/>
              <a:gd name="connsiteX2520" fmla="*/ 6261 w 7613003"/>
              <a:gd name="connsiteY2520" fmla="*/ 3324627 h 6367505"/>
              <a:gd name="connsiteX2521" fmla="*/ 6261 w 7613003"/>
              <a:gd name="connsiteY2521" fmla="*/ 3226015 h 6367505"/>
              <a:gd name="connsiteX2522" fmla="*/ 6261 w 7613003"/>
              <a:gd name="connsiteY2522" fmla="*/ 3183753 h 6367505"/>
              <a:gd name="connsiteX2523" fmla="*/ 6261 w 7613003"/>
              <a:gd name="connsiteY2523" fmla="*/ 3155578 h 6367505"/>
              <a:gd name="connsiteX2524" fmla="*/ 6261 w 7613003"/>
              <a:gd name="connsiteY2524" fmla="*/ 3141491 h 6367505"/>
              <a:gd name="connsiteX2525" fmla="*/ 6261 w 7613003"/>
              <a:gd name="connsiteY2525" fmla="*/ 3056966 h 6367505"/>
              <a:gd name="connsiteX2526" fmla="*/ 6261 w 7613003"/>
              <a:gd name="connsiteY2526" fmla="*/ 2958355 h 6367505"/>
              <a:gd name="connsiteX2527" fmla="*/ 6261 w 7613003"/>
              <a:gd name="connsiteY2527" fmla="*/ 2873830 h 6367505"/>
              <a:gd name="connsiteX2528" fmla="*/ 6261 w 7613003"/>
              <a:gd name="connsiteY2528" fmla="*/ 2859742 h 6367505"/>
              <a:gd name="connsiteX2529" fmla="*/ 20349 w 7613003"/>
              <a:gd name="connsiteY2529" fmla="*/ 2845655 h 6367505"/>
              <a:gd name="connsiteX2530" fmla="*/ 20349 w 7613003"/>
              <a:gd name="connsiteY2530" fmla="*/ 2831568 h 6367505"/>
              <a:gd name="connsiteX2531" fmla="*/ 20349 w 7613003"/>
              <a:gd name="connsiteY2531" fmla="*/ 2761131 h 6367505"/>
              <a:gd name="connsiteX2532" fmla="*/ 34436 w 7613003"/>
              <a:gd name="connsiteY2532" fmla="*/ 2704782 h 6367505"/>
              <a:gd name="connsiteX2533" fmla="*/ 34436 w 7613003"/>
              <a:gd name="connsiteY2533" fmla="*/ 2676606 h 6367505"/>
              <a:gd name="connsiteX2534" fmla="*/ 62614 w 7613003"/>
              <a:gd name="connsiteY2534" fmla="*/ 2521646 h 6367505"/>
              <a:gd name="connsiteX2535" fmla="*/ 104878 w 7613003"/>
              <a:gd name="connsiteY2535" fmla="*/ 2437121 h 6367505"/>
              <a:gd name="connsiteX2536" fmla="*/ 118967 w 7613003"/>
              <a:gd name="connsiteY2536" fmla="*/ 2394859 h 6367505"/>
              <a:gd name="connsiteX2537" fmla="*/ 133055 w 7613003"/>
              <a:gd name="connsiteY2537" fmla="*/ 2310334 h 6367505"/>
              <a:gd name="connsiteX2538" fmla="*/ 161231 w 7613003"/>
              <a:gd name="connsiteY2538" fmla="*/ 2253985 h 6367505"/>
              <a:gd name="connsiteX2539" fmla="*/ 161231 w 7613003"/>
              <a:gd name="connsiteY2539" fmla="*/ 2239897 h 6367505"/>
              <a:gd name="connsiteX2540" fmla="*/ 161231 w 7613003"/>
              <a:gd name="connsiteY2540" fmla="*/ 2211723 h 6367505"/>
              <a:gd name="connsiteX2541" fmla="*/ 175319 w 7613003"/>
              <a:gd name="connsiteY2541" fmla="*/ 2197635 h 6367505"/>
              <a:gd name="connsiteX2542" fmla="*/ 175319 w 7613003"/>
              <a:gd name="connsiteY2542" fmla="*/ 2155372 h 6367505"/>
              <a:gd name="connsiteX2543" fmla="*/ 189407 w 7613003"/>
              <a:gd name="connsiteY2543" fmla="*/ 2141285 h 6367505"/>
              <a:gd name="connsiteX2544" fmla="*/ 189407 w 7613003"/>
              <a:gd name="connsiteY2544" fmla="*/ 2113110 h 6367505"/>
              <a:gd name="connsiteX2545" fmla="*/ 203495 w 7613003"/>
              <a:gd name="connsiteY2545" fmla="*/ 2099023 h 6367505"/>
              <a:gd name="connsiteX2546" fmla="*/ 217584 w 7613003"/>
              <a:gd name="connsiteY2546" fmla="*/ 2056761 h 6367505"/>
              <a:gd name="connsiteX2547" fmla="*/ 217584 w 7613003"/>
              <a:gd name="connsiteY2547" fmla="*/ 2028587 h 6367505"/>
              <a:gd name="connsiteX2548" fmla="*/ 231672 w 7613003"/>
              <a:gd name="connsiteY2548" fmla="*/ 2000412 h 6367505"/>
              <a:gd name="connsiteX2549" fmla="*/ 231672 w 7613003"/>
              <a:gd name="connsiteY2549" fmla="*/ 2000412 h 6367505"/>
              <a:gd name="connsiteX2550" fmla="*/ 245761 w 7613003"/>
              <a:gd name="connsiteY2550" fmla="*/ 1958149 h 6367505"/>
              <a:gd name="connsiteX2551" fmla="*/ 245761 w 7613003"/>
              <a:gd name="connsiteY2551" fmla="*/ 1901800 h 6367505"/>
              <a:gd name="connsiteX2552" fmla="*/ 259848 w 7613003"/>
              <a:gd name="connsiteY2552" fmla="*/ 1873625 h 6367505"/>
              <a:gd name="connsiteX2553" fmla="*/ 245761 w 7613003"/>
              <a:gd name="connsiteY2553" fmla="*/ 1887712 h 6367505"/>
              <a:gd name="connsiteX2554" fmla="*/ 217584 w 7613003"/>
              <a:gd name="connsiteY2554" fmla="*/ 1972236 h 6367505"/>
              <a:gd name="connsiteX2555" fmla="*/ 203495 w 7613003"/>
              <a:gd name="connsiteY2555" fmla="*/ 1986323 h 6367505"/>
              <a:gd name="connsiteX2556" fmla="*/ 203495 w 7613003"/>
              <a:gd name="connsiteY2556" fmla="*/ 2000412 h 6367505"/>
              <a:gd name="connsiteX2557" fmla="*/ 189407 w 7613003"/>
              <a:gd name="connsiteY2557" fmla="*/ 2000412 h 6367505"/>
              <a:gd name="connsiteX2558" fmla="*/ 203495 w 7613003"/>
              <a:gd name="connsiteY2558" fmla="*/ 1915887 h 6367505"/>
              <a:gd name="connsiteX2559" fmla="*/ 175319 w 7613003"/>
              <a:gd name="connsiteY2559" fmla="*/ 1972236 h 6367505"/>
              <a:gd name="connsiteX2560" fmla="*/ 181786 w 7613003"/>
              <a:gd name="connsiteY2560" fmla="*/ 1954455 h 6367505"/>
              <a:gd name="connsiteX2561" fmla="*/ 189407 w 7613003"/>
              <a:gd name="connsiteY2561" fmla="*/ 1944061 h 6367505"/>
              <a:gd name="connsiteX2562" fmla="*/ 182363 w 7613003"/>
              <a:gd name="connsiteY2562" fmla="*/ 1952867 h 6367505"/>
              <a:gd name="connsiteX2563" fmla="*/ 181786 w 7613003"/>
              <a:gd name="connsiteY2563" fmla="*/ 1954455 h 6367505"/>
              <a:gd name="connsiteX2564" fmla="*/ 170036 w 7613003"/>
              <a:gd name="connsiteY2564" fmla="*/ 1970476 h 6367505"/>
              <a:gd name="connsiteX2565" fmla="*/ 161231 w 7613003"/>
              <a:gd name="connsiteY2565" fmla="*/ 1986323 h 6367505"/>
              <a:gd name="connsiteX2566" fmla="*/ 147142 w 7613003"/>
              <a:gd name="connsiteY2566" fmla="*/ 2000412 h 6367505"/>
              <a:gd name="connsiteX2567" fmla="*/ 133055 w 7613003"/>
              <a:gd name="connsiteY2567" fmla="*/ 2014499 h 6367505"/>
              <a:gd name="connsiteX2568" fmla="*/ 76702 w 7613003"/>
              <a:gd name="connsiteY2568" fmla="*/ 2099023 h 6367505"/>
              <a:gd name="connsiteX2569" fmla="*/ 118967 w 7613003"/>
              <a:gd name="connsiteY2569" fmla="*/ 2028587 h 6367505"/>
              <a:gd name="connsiteX2570" fmla="*/ 130854 w 7613003"/>
              <a:gd name="connsiteY2570" fmla="*/ 2002833 h 6367505"/>
              <a:gd name="connsiteX2571" fmla="*/ 131021 w 7613003"/>
              <a:gd name="connsiteY2571" fmla="*/ 2001574 h 6367505"/>
              <a:gd name="connsiteX2572" fmla="*/ 133055 w 7613003"/>
              <a:gd name="connsiteY2572" fmla="*/ 2000412 h 6367505"/>
              <a:gd name="connsiteX2573" fmla="*/ 133055 w 7613003"/>
              <a:gd name="connsiteY2573" fmla="*/ 1986323 h 6367505"/>
              <a:gd name="connsiteX2574" fmla="*/ 131021 w 7613003"/>
              <a:gd name="connsiteY2574" fmla="*/ 2001574 h 6367505"/>
              <a:gd name="connsiteX2575" fmla="*/ 120727 w 7613003"/>
              <a:gd name="connsiteY2575" fmla="*/ 2007456 h 6367505"/>
              <a:gd name="connsiteX2576" fmla="*/ 118967 w 7613003"/>
              <a:gd name="connsiteY2576" fmla="*/ 2014499 h 6367505"/>
              <a:gd name="connsiteX2577" fmla="*/ 118967 w 7613003"/>
              <a:gd name="connsiteY2577" fmla="*/ 2000412 h 6367505"/>
              <a:gd name="connsiteX2578" fmla="*/ 118967 w 7613003"/>
              <a:gd name="connsiteY2578" fmla="*/ 1986323 h 6367505"/>
              <a:gd name="connsiteX2579" fmla="*/ 133055 w 7613003"/>
              <a:gd name="connsiteY2579" fmla="*/ 1972236 h 6367505"/>
              <a:gd name="connsiteX2580" fmla="*/ 147142 w 7613003"/>
              <a:gd name="connsiteY2580" fmla="*/ 1972236 h 6367505"/>
              <a:gd name="connsiteX2581" fmla="*/ 161231 w 7613003"/>
              <a:gd name="connsiteY2581" fmla="*/ 1944061 h 6367505"/>
              <a:gd name="connsiteX2582" fmla="*/ 175319 w 7613003"/>
              <a:gd name="connsiteY2582" fmla="*/ 1929974 h 6367505"/>
              <a:gd name="connsiteX2583" fmla="*/ 231672 w 7613003"/>
              <a:gd name="connsiteY2583" fmla="*/ 1845450 h 6367505"/>
              <a:gd name="connsiteX2584" fmla="*/ 259848 w 7613003"/>
              <a:gd name="connsiteY2584" fmla="*/ 1803188 h 6367505"/>
              <a:gd name="connsiteX2585" fmla="*/ 302113 w 7613003"/>
              <a:gd name="connsiteY2585" fmla="*/ 1775013 h 6367505"/>
              <a:gd name="connsiteX2586" fmla="*/ 358466 w 7613003"/>
              <a:gd name="connsiteY2586" fmla="*/ 1676401 h 6367505"/>
              <a:gd name="connsiteX2587" fmla="*/ 372554 w 7613003"/>
              <a:gd name="connsiteY2587" fmla="*/ 1648227 h 6367505"/>
              <a:gd name="connsiteX2588" fmla="*/ 372554 w 7613003"/>
              <a:gd name="connsiteY2588" fmla="*/ 1662314 h 6367505"/>
              <a:gd name="connsiteX2589" fmla="*/ 358466 w 7613003"/>
              <a:gd name="connsiteY2589" fmla="*/ 1746838 h 6367505"/>
              <a:gd name="connsiteX2590" fmla="*/ 330290 w 7613003"/>
              <a:gd name="connsiteY2590" fmla="*/ 1803188 h 6367505"/>
              <a:gd name="connsiteX2591" fmla="*/ 316201 w 7613003"/>
              <a:gd name="connsiteY2591" fmla="*/ 1845450 h 6367505"/>
              <a:gd name="connsiteX2592" fmla="*/ 259848 w 7613003"/>
              <a:gd name="connsiteY2592" fmla="*/ 1972236 h 6367505"/>
              <a:gd name="connsiteX2593" fmla="*/ 245761 w 7613003"/>
              <a:gd name="connsiteY2593" fmla="*/ 2000412 h 6367505"/>
              <a:gd name="connsiteX2594" fmla="*/ 217584 w 7613003"/>
              <a:gd name="connsiteY2594" fmla="*/ 2070849 h 6367505"/>
              <a:gd name="connsiteX2595" fmla="*/ 203495 w 7613003"/>
              <a:gd name="connsiteY2595" fmla="*/ 2169459 h 6367505"/>
              <a:gd name="connsiteX2596" fmla="*/ 189407 w 7613003"/>
              <a:gd name="connsiteY2596" fmla="*/ 2169459 h 6367505"/>
              <a:gd name="connsiteX2597" fmla="*/ 189407 w 7613003"/>
              <a:gd name="connsiteY2597" fmla="*/ 2225810 h 6367505"/>
              <a:gd name="connsiteX2598" fmla="*/ 175319 w 7613003"/>
              <a:gd name="connsiteY2598" fmla="*/ 2268072 h 6367505"/>
              <a:gd name="connsiteX2599" fmla="*/ 175319 w 7613003"/>
              <a:gd name="connsiteY2599" fmla="*/ 2282159 h 6367505"/>
              <a:gd name="connsiteX2600" fmla="*/ 161231 w 7613003"/>
              <a:gd name="connsiteY2600" fmla="*/ 2324421 h 6367505"/>
              <a:gd name="connsiteX2601" fmla="*/ 175319 w 7613003"/>
              <a:gd name="connsiteY2601" fmla="*/ 2338508 h 6367505"/>
              <a:gd name="connsiteX2602" fmla="*/ 189407 w 7613003"/>
              <a:gd name="connsiteY2602" fmla="*/ 2253985 h 6367505"/>
              <a:gd name="connsiteX2603" fmla="*/ 203495 w 7613003"/>
              <a:gd name="connsiteY2603" fmla="*/ 2211723 h 6367505"/>
              <a:gd name="connsiteX2604" fmla="*/ 203495 w 7613003"/>
              <a:gd name="connsiteY2604" fmla="*/ 2197635 h 6367505"/>
              <a:gd name="connsiteX2605" fmla="*/ 203495 w 7613003"/>
              <a:gd name="connsiteY2605" fmla="*/ 2183548 h 6367505"/>
              <a:gd name="connsiteX2606" fmla="*/ 217584 w 7613003"/>
              <a:gd name="connsiteY2606" fmla="*/ 2155372 h 6367505"/>
              <a:gd name="connsiteX2607" fmla="*/ 231672 w 7613003"/>
              <a:gd name="connsiteY2607" fmla="*/ 2127198 h 6367505"/>
              <a:gd name="connsiteX2608" fmla="*/ 231672 w 7613003"/>
              <a:gd name="connsiteY2608" fmla="*/ 2136003 h 6367505"/>
              <a:gd name="connsiteX2609" fmla="*/ 231672 w 7613003"/>
              <a:gd name="connsiteY2609" fmla="*/ 2149429 h 6367505"/>
              <a:gd name="connsiteX2610" fmla="*/ 231672 w 7613003"/>
              <a:gd name="connsiteY2610" fmla="*/ 2150090 h 6367505"/>
              <a:gd name="connsiteX2611" fmla="*/ 231672 w 7613003"/>
              <a:gd name="connsiteY2611" fmla="*/ 2155372 h 6367505"/>
              <a:gd name="connsiteX2612" fmla="*/ 259848 w 7613003"/>
              <a:gd name="connsiteY2612" fmla="*/ 2113110 h 6367505"/>
              <a:gd name="connsiteX2613" fmla="*/ 245761 w 7613003"/>
              <a:gd name="connsiteY2613" fmla="*/ 2113110 h 6367505"/>
              <a:gd name="connsiteX2614" fmla="*/ 245761 w 7613003"/>
              <a:gd name="connsiteY2614" fmla="*/ 2099023 h 6367505"/>
              <a:gd name="connsiteX2615" fmla="*/ 259848 w 7613003"/>
              <a:gd name="connsiteY2615" fmla="*/ 2084936 h 6367505"/>
              <a:gd name="connsiteX2616" fmla="*/ 273937 w 7613003"/>
              <a:gd name="connsiteY2616" fmla="*/ 2056761 h 6367505"/>
              <a:gd name="connsiteX2617" fmla="*/ 288025 w 7613003"/>
              <a:gd name="connsiteY2617" fmla="*/ 2028587 h 6367505"/>
              <a:gd name="connsiteX2618" fmla="*/ 288025 w 7613003"/>
              <a:gd name="connsiteY2618" fmla="*/ 2056761 h 6367505"/>
              <a:gd name="connsiteX2619" fmla="*/ 273937 w 7613003"/>
              <a:gd name="connsiteY2619" fmla="*/ 2084936 h 6367505"/>
              <a:gd name="connsiteX2620" fmla="*/ 288025 w 7613003"/>
              <a:gd name="connsiteY2620" fmla="*/ 2070849 h 6367505"/>
              <a:gd name="connsiteX2621" fmla="*/ 302113 w 7613003"/>
              <a:gd name="connsiteY2621" fmla="*/ 2028587 h 6367505"/>
              <a:gd name="connsiteX2622" fmla="*/ 302113 w 7613003"/>
              <a:gd name="connsiteY2622" fmla="*/ 2014499 h 6367505"/>
              <a:gd name="connsiteX2623" fmla="*/ 330290 w 7613003"/>
              <a:gd name="connsiteY2623" fmla="*/ 1972236 h 6367505"/>
              <a:gd name="connsiteX2624" fmla="*/ 344378 w 7613003"/>
              <a:gd name="connsiteY2624" fmla="*/ 1958149 h 6367505"/>
              <a:gd name="connsiteX2625" fmla="*/ 358466 w 7613003"/>
              <a:gd name="connsiteY2625" fmla="*/ 1944061 h 6367505"/>
              <a:gd name="connsiteX2626" fmla="*/ 372554 w 7613003"/>
              <a:gd name="connsiteY2626" fmla="*/ 1887712 h 6367505"/>
              <a:gd name="connsiteX2627" fmla="*/ 400731 w 7613003"/>
              <a:gd name="connsiteY2627" fmla="*/ 1845450 h 6367505"/>
              <a:gd name="connsiteX2628" fmla="*/ 386643 w 7613003"/>
              <a:gd name="connsiteY2628" fmla="*/ 1859538 h 6367505"/>
              <a:gd name="connsiteX2629" fmla="*/ 372554 w 7613003"/>
              <a:gd name="connsiteY2629" fmla="*/ 1859538 h 6367505"/>
              <a:gd name="connsiteX2630" fmla="*/ 372554 w 7613003"/>
              <a:gd name="connsiteY2630" fmla="*/ 1873625 h 6367505"/>
              <a:gd name="connsiteX2631" fmla="*/ 358466 w 7613003"/>
              <a:gd name="connsiteY2631" fmla="*/ 1845450 h 6367505"/>
              <a:gd name="connsiteX2632" fmla="*/ 428907 w 7613003"/>
              <a:gd name="connsiteY2632" fmla="*/ 1718663 h 6367505"/>
              <a:gd name="connsiteX2633" fmla="*/ 442996 w 7613003"/>
              <a:gd name="connsiteY2633" fmla="*/ 1676401 h 6367505"/>
              <a:gd name="connsiteX2634" fmla="*/ 471171 w 7613003"/>
              <a:gd name="connsiteY2634" fmla="*/ 1634138 h 6367505"/>
              <a:gd name="connsiteX2635" fmla="*/ 485260 w 7613003"/>
              <a:gd name="connsiteY2635" fmla="*/ 1591876 h 6367505"/>
              <a:gd name="connsiteX2636" fmla="*/ 499349 w 7613003"/>
              <a:gd name="connsiteY2636" fmla="*/ 1577789 h 6367505"/>
              <a:gd name="connsiteX2637" fmla="*/ 527524 w 7613003"/>
              <a:gd name="connsiteY2637" fmla="*/ 1521440 h 6367505"/>
              <a:gd name="connsiteX2638" fmla="*/ 555702 w 7613003"/>
              <a:gd name="connsiteY2638" fmla="*/ 1479178 h 6367505"/>
              <a:gd name="connsiteX2639" fmla="*/ 597966 w 7613003"/>
              <a:gd name="connsiteY2639" fmla="*/ 1451002 h 6367505"/>
              <a:gd name="connsiteX2640" fmla="*/ 527524 w 7613003"/>
              <a:gd name="connsiteY2640" fmla="*/ 1563702 h 6367505"/>
              <a:gd name="connsiteX2641" fmla="*/ 499349 w 7613003"/>
              <a:gd name="connsiteY2641" fmla="*/ 1620051 h 6367505"/>
              <a:gd name="connsiteX2642" fmla="*/ 527524 w 7613003"/>
              <a:gd name="connsiteY2642" fmla="*/ 1591876 h 6367505"/>
              <a:gd name="connsiteX2643" fmla="*/ 527524 w 7613003"/>
              <a:gd name="connsiteY2643" fmla="*/ 1577789 h 6367505"/>
              <a:gd name="connsiteX2644" fmla="*/ 612055 w 7613003"/>
              <a:gd name="connsiteY2644" fmla="*/ 1436915 h 6367505"/>
              <a:gd name="connsiteX2645" fmla="*/ 640230 w 7613003"/>
              <a:gd name="connsiteY2645" fmla="*/ 1394653 h 6367505"/>
              <a:gd name="connsiteX2646" fmla="*/ 668406 w 7613003"/>
              <a:gd name="connsiteY2646" fmla="*/ 1338304 h 6367505"/>
              <a:gd name="connsiteX2647" fmla="*/ 696583 w 7613003"/>
              <a:gd name="connsiteY2647" fmla="*/ 1310129 h 6367505"/>
              <a:gd name="connsiteX2648" fmla="*/ 738848 w 7613003"/>
              <a:gd name="connsiteY2648" fmla="*/ 1253779 h 6367505"/>
              <a:gd name="connsiteX2649" fmla="*/ 752936 w 7613003"/>
              <a:gd name="connsiteY2649" fmla="*/ 1239691 h 6367505"/>
              <a:gd name="connsiteX2650" fmla="*/ 865642 w 7613003"/>
              <a:gd name="connsiteY2650" fmla="*/ 1112904 h 6367505"/>
              <a:gd name="connsiteX2651" fmla="*/ 893818 w 7613003"/>
              <a:gd name="connsiteY2651" fmla="*/ 1070642 h 6367505"/>
              <a:gd name="connsiteX2652" fmla="*/ 921995 w 7613003"/>
              <a:gd name="connsiteY2652" fmla="*/ 1042468 h 6367505"/>
              <a:gd name="connsiteX2653" fmla="*/ 936082 w 7613003"/>
              <a:gd name="connsiteY2653" fmla="*/ 1028381 h 6367505"/>
              <a:gd name="connsiteX2654" fmla="*/ 950171 w 7613003"/>
              <a:gd name="connsiteY2654" fmla="*/ 1000206 h 6367505"/>
              <a:gd name="connsiteX2655" fmla="*/ 964260 w 7613003"/>
              <a:gd name="connsiteY2655" fmla="*/ 986119 h 6367505"/>
              <a:gd name="connsiteX2656" fmla="*/ 1048788 w 7613003"/>
              <a:gd name="connsiteY2656" fmla="*/ 887506 h 6367505"/>
              <a:gd name="connsiteX2657" fmla="*/ 1062877 w 7613003"/>
              <a:gd name="connsiteY2657" fmla="*/ 873419 h 6367505"/>
              <a:gd name="connsiteX2658" fmla="*/ 1076965 w 7613003"/>
              <a:gd name="connsiteY2658" fmla="*/ 873419 h 6367505"/>
              <a:gd name="connsiteX2659" fmla="*/ 1091053 w 7613003"/>
              <a:gd name="connsiteY2659" fmla="*/ 845244 h 6367505"/>
              <a:gd name="connsiteX2660" fmla="*/ 1105141 w 7613003"/>
              <a:gd name="connsiteY2660" fmla="*/ 831157 h 6367505"/>
              <a:gd name="connsiteX2661" fmla="*/ 1119230 w 7613003"/>
              <a:gd name="connsiteY2661" fmla="*/ 817070 h 6367505"/>
              <a:gd name="connsiteX2662" fmla="*/ 1161494 w 7613003"/>
              <a:gd name="connsiteY2662" fmla="*/ 774808 h 6367505"/>
              <a:gd name="connsiteX2663" fmla="*/ 1189671 w 7613003"/>
              <a:gd name="connsiteY2663" fmla="*/ 760719 h 6367505"/>
              <a:gd name="connsiteX2664" fmla="*/ 1203759 w 7613003"/>
              <a:gd name="connsiteY2664" fmla="*/ 746632 h 6367505"/>
              <a:gd name="connsiteX2665" fmla="*/ 1231936 w 7613003"/>
              <a:gd name="connsiteY2665" fmla="*/ 732545 h 6367505"/>
              <a:gd name="connsiteX2666" fmla="*/ 1288289 w 7613003"/>
              <a:gd name="connsiteY2666" fmla="*/ 704370 h 6367505"/>
              <a:gd name="connsiteX2667" fmla="*/ 1358729 w 7613003"/>
              <a:gd name="connsiteY2667" fmla="*/ 662108 h 6367505"/>
              <a:gd name="connsiteX2668" fmla="*/ 1429170 w 7613003"/>
              <a:gd name="connsiteY2668" fmla="*/ 591672 h 6367505"/>
              <a:gd name="connsiteX2669" fmla="*/ 1471435 w 7613003"/>
              <a:gd name="connsiteY2669" fmla="*/ 563496 h 6367505"/>
              <a:gd name="connsiteX2670" fmla="*/ 1527788 w 7613003"/>
              <a:gd name="connsiteY2670" fmla="*/ 521234 h 6367505"/>
              <a:gd name="connsiteX2671" fmla="*/ 1541876 w 7613003"/>
              <a:gd name="connsiteY2671" fmla="*/ 507147 h 6367505"/>
              <a:gd name="connsiteX2672" fmla="*/ 1584141 w 7613003"/>
              <a:gd name="connsiteY2672" fmla="*/ 493059 h 6367505"/>
              <a:gd name="connsiteX2673" fmla="*/ 1598229 w 7613003"/>
              <a:gd name="connsiteY2673" fmla="*/ 464885 h 6367505"/>
              <a:gd name="connsiteX2674" fmla="*/ 1626406 w 7613003"/>
              <a:gd name="connsiteY2674" fmla="*/ 464885 h 6367505"/>
              <a:gd name="connsiteX2675" fmla="*/ 1753200 w 7613003"/>
              <a:gd name="connsiteY2675" fmla="*/ 366272 h 6367505"/>
              <a:gd name="connsiteX2676" fmla="*/ 1795464 w 7613003"/>
              <a:gd name="connsiteY2676" fmla="*/ 338098 h 6367505"/>
              <a:gd name="connsiteX2677" fmla="*/ 1823641 w 7613003"/>
              <a:gd name="connsiteY2677" fmla="*/ 338098 h 6367505"/>
              <a:gd name="connsiteX2678" fmla="*/ 1865906 w 7613003"/>
              <a:gd name="connsiteY2678" fmla="*/ 324010 h 6367505"/>
              <a:gd name="connsiteX2679" fmla="*/ 1964523 w 7613003"/>
              <a:gd name="connsiteY2679" fmla="*/ 267661 h 6367505"/>
              <a:gd name="connsiteX2680" fmla="*/ 1992700 w 7613003"/>
              <a:gd name="connsiteY2680" fmla="*/ 253574 h 6367505"/>
              <a:gd name="connsiteX2681" fmla="*/ 2034965 w 7613003"/>
              <a:gd name="connsiteY2681" fmla="*/ 225398 h 6367505"/>
              <a:gd name="connsiteX2682" fmla="*/ 2091317 w 7613003"/>
              <a:gd name="connsiteY2682" fmla="*/ 197224 h 6367505"/>
              <a:gd name="connsiteX2683" fmla="*/ 2232199 w 7613003"/>
              <a:gd name="connsiteY2683" fmla="*/ 140874 h 6367505"/>
              <a:gd name="connsiteX2684" fmla="*/ 2316729 w 7613003"/>
              <a:gd name="connsiteY2684" fmla="*/ 112700 h 6367505"/>
              <a:gd name="connsiteX2685" fmla="*/ 2415347 w 7613003"/>
              <a:gd name="connsiteY2685" fmla="*/ 84525 h 6367505"/>
              <a:gd name="connsiteX2686" fmla="*/ 2429434 w 7613003"/>
              <a:gd name="connsiteY2686" fmla="*/ 70438 h 6367505"/>
              <a:gd name="connsiteX2687" fmla="*/ 2457611 w 7613003"/>
              <a:gd name="connsiteY2687" fmla="*/ 70438 h 6367505"/>
              <a:gd name="connsiteX2688" fmla="*/ 2668934 w 7613003"/>
              <a:gd name="connsiteY2688" fmla="*/ 14087 h 6367505"/>
              <a:gd name="connsiteX2689" fmla="*/ 2711199 w 7613003"/>
              <a:gd name="connsiteY2689" fmla="*/ 14087 h 6367505"/>
              <a:gd name="connsiteX2690" fmla="*/ 2781640 w 7613003"/>
              <a:gd name="connsiteY2690" fmla="*/ 0 h 636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Lst>
            <a:rect l="l" t="t" r="r" b="b"/>
            <a:pathLst>
              <a:path w="7613003" h="6367505">
                <a:moveTo>
                  <a:pt x="6223992" y="4938955"/>
                </a:moveTo>
                <a:cubicBezTo>
                  <a:pt x="6224433" y="4938515"/>
                  <a:pt x="6223553" y="4939396"/>
                  <a:pt x="6221792" y="4941156"/>
                </a:cubicBezTo>
                <a:lnTo>
                  <a:pt x="6218266" y="4944683"/>
                </a:lnTo>
                <a:lnTo>
                  <a:pt x="6218269" y="4944678"/>
                </a:lnTo>
                <a:cubicBezTo>
                  <a:pt x="6221792" y="4941156"/>
                  <a:pt x="6223553" y="4939396"/>
                  <a:pt x="6223992" y="4938955"/>
                </a:cubicBezTo>
                <a:close/>
                <a:moveTo>
                  <a:pt x="5683813" y="4846067"/>
                </a:moveTo>
                <a:lnTo>
                  <a:pt x="5682917" y="4846962"/>
                </a:lnTo>
                <a:lnTo>
                  <a:pt x="5682917" y="4846962"/>
                </a:lnTo>
                <a:close/>
                <a:moveTo>
                  <a:pt x="5698414" y="4831466"/>
                </a:moveTo>
                <a:lnTo>
                  <a:pt x="5697005" y="4831978"/>
                </a:lnTo>
                <a:lnTo>
                  <a:pt x="5697005" y="4832875"/>
                </a:lnTo>
                <a:close/>
                <a:moveTo>
                  <a:pt x="353079" y="4516669"/>
                </a:moveTo>
                <a:lnTo>
                  <a:pt x="358466" y="4522056"/>
                </a:lnTo>
                <a:lnTo>
                  <a:pt x="363538" y="4537272"/>
                </a:lnTo>
                <a:lnTo>
                  <a:pt x="361989" y="4535043"/>
                </a:lnTo>
                <a:close/>
                <a:moveTo>
                  <a:pt x="302113" y="4409357"/>
                </a:moveTo>
                <a:cubicBezTo>
                  <a:pt x="316201" y="4423444"/>
                  <a:pt x="316201" y="4451619"/>
                  <a:pt x="330290" y="4465706"/>
                </a:cubicBezTo>
                <a:cubicBezTo>
                  <a:pt x="337333" y="4479794"/>
                  <a:pt x="344378" y="4497404"/>
                  <a:pt x="351422" y="4513251"/>
                </a:cubicBezTo>
                <a:lnTo>
                  <a:pt x="353079" y="4516669"/>
                </a:lnTo>
                <a:lnTo>
                  <a:pt x="344378" y="4507969"/>
                </a:lnTo>
                <a:cubicBezTo>
                  <a:pt x="340855" y="4504447"/>
                  <a:pt x="337333" y="4500925"/>
                  <a:pt x="330290" y="4493882"/>
                </a:cubicBezTo>
                <a:cubicBezTo>
                  <a:pt x="330290" y="4479793"/>
                  <a:pt x="330290" y="4465706"/>
                  <a:pt x="316201" y="4465706"/>
                </a:cubicBezTo>
                <a:cubicBezTo>
                  <a:pt x="316201" y="4451619"/>
                  <a:pt x="302113" y="4423444"/>
                  <a:pt x="302113" y="4409357"/>
                </a:cubicBezTo>
                <a:close/>
                <a:moveTo>
                  <a:pt x="288025" y="4395269"/>
                </a:moveTo>
                <a:cubicBezTo>
                  <a:pt x="288025" y="4395269"/>
                  <a:pt x="288025" y="4409357"/>
                  <a:pt x="288025" y="4423444"/>
                </a:cubicBezTo>
                <a:cubicBezTo>
                  <a:pt x="288025" y="4409357"/>
                  <a:pt x="273937" y="4395269"/>
                  <a:pt x="288025" y="4395269"/>
                </a:cubicBezTo>
                <a:close/>
                <a:moveTo>
                  <a:pt x="259848" y="4296657"/>
                </a:moveTo>
                <a:cubicBezTo>
                  <a:pt x="259848" y="4310744"/>
                  <a:pt x="273937" y="4324833"/>
                  <a:pt x="273937" y="4324833"/>
                </a:cubicBezTo>
                <a:cubicBezTo>
                  <a:pt x="273937" y="4338920"/>
                  <a:pt x="288025" y="4338920"/>
                  <a:pt x="288025" y="4353007"/>
                </a:cubicBezTo>
                <a:cubicBezTo>
                  <a:pt x="288025" y="4381182"/>
                  <a:pt x="302113" y="4381182"/>
                  <a:pt x="302113" y="4409357"/>
                </a:cubicBezTo>
                <a:cubicBezTo>
                  <a:pt x="288025" y="4395269"/>
                  <a:pt x="288025" y="4381182"/>
                  <a:pt x="273937" y="4367095"/>
                </a:cubicBezTo>
                <a:cubicBezTo>
                  <a:pt x="273937" y="4353007"/>
                  <a:pt x="259848" y="4338920"/>
                  <a:pt x="259848" y="4324833"/>
                </a:cubicBezTo>
                <a:cubicBezTo>
                  <a:pt x="259848" y="4310744"/>
                  <a:pt x="259848" y="4296657"/>
                  <a:pt x="259848" y="4296657"/>
                </a:cubicBezTo>
                <a:close/>
                <a:moveTo>
                  <a:pt x="133055" y="4183958"/>
                </a:moveTo>
                <a:cubicBezTo>
                  <a:pt x="147142" y="4212133"/>
                  <a:pt x="147142" y="4226221"/>
                  <a:pt x="147142" y="4240308"/>
                </a:cubicBezTo>
                <a:cubicBezTo>
                  <a:pt x="147142" y="4226221"/>
                  <a:pt x="133055" y="4212133"/>
                  <a:pt x="133055" y="4183958"/>
                </a:cubicBezTo>
                <a:close/>
                <a:moveTo>
                  <a:pt x="92039" y="4073399"/>
                </a:moveTo>
                <a:lnTo>
                  <a:pt x="103118" y="4092390"/>
                </a:lnTo>
                <a:cubicBezTo>
                  <a:pt x="104878" y="4099433"/>
                  <a:pt x="104878" y="4106477"/>
                  <a:pt x="104878" y="4113521"/>
                </a:cubicBezTo>
                <a:cubicBezTo>
                  <a:pt x="97834" y="4099433"/>
                  <a:pt x="94312" y="4088868"/>
                  <a:pt x="92551" y="4080064"/>
                </a:cubicBezTo>
                <a:close/>
                <a:moveTo>
                  <a:pt x="90789" y="4057172"/>
                </a:moveTo>
                <a:lnTo>
                  <a:pt x="92039" y="4073399"/>
                </a:lnTo>
                <a:lnTo>
                  <a:pt x="90789" y="4071259"/>
                </a:lnTo>
                <a:cubicBezTo>
                  <a:pt x="90789" y="4057172"/>
                  <a:pt x="90789" y="4057172"/>
                  <a:pt x="90789" y="4057172"/>
                </a:cubicBezTo>
                <a:close/>
                <a:moveTo>
                  <a:pt x="50726" y="3671089"/>
                </a:moveTo>
                <a:cubicBezTo>
                  <a:pt x="54689" y="3669768"/>
                  <a:pt x="62614" y="3680334"/>
                  <a:pt x="62614" y="3690899"/>
                </a:cubicBezTo>
                <a:cubicBezTo>
                  <a:pt x="62614" y="3704987"/>
                  <a:pt x="62614" y="3719074"/>
                  <a:pt x="62614" y="3719074"/>
                </a:cubicBezTo>
                <a:cubicBezTo>
                  <a:pt x="48525" y="3704987"/>
                  <a:pt x="48525" y="3690899"/>
                  <a:pt x="48525" y="3676812"/>
                </a:cubicBezTo>
                <a:cubicBezTo>
                  <a:pt x="48525" y="3673290"/>
                  <a:pt x="49406" y="3671529"/>
                  <a:pt x="50726" y="3671089"/>
                </a:cubicBezTo>
                <a:close/>
                <a:moveTo>
                  <a:pt x="7359416" y="2859742"/>
                </a:moveTo>
                <a:cubicBezTo>
                  <a:pt x="7359416" y="2873830"/>
                  <a:pt x="7373504" y="2887917"/>
                  <a:pt x="7359416" y="2887917"/>
                </a:cubicBezTo>
                <a:close/>
                <a:moveTo>
                  <a:pt x="5740166" y="2859742"/>
                </a:moveTo>
                <a:cubicBezTo>
                  <a:pt x="5740166" y="2873830"/>
                  <a:pt x="5754254" y="2887917"/>
                  <a:pt x="5740166" y="2887917"/>
                </a:cubicBezTo>
                <a:close/>
                <a:moveTo>
                  <a:pt x="7358520" y="2844503"/>
                </a:moveTo>
                <a:lnTo>
                  <a:pt x="7359416" y="2845655"/>
                </a:lnTo>
                <a:lnTo>
                  <a:pt x="7359416" y="2859742"/>
                </a:lnTo>
                <a:close/>
                <a:moveTo>
                  <a:pt x="5739270" y="2844503"/>
                </a:moveTo>
                <a:lnTo>
                  <a:pt x="5740166" y="2845655"/>
                </a:lnTo>
                <a:lnTo>
                  <a:pt x="5740166" y="2859742"/>
                </a:lnTo>
                <a:close/>
                <a:moveTo>
                  <a:pt x="7345327" y="2789306"/>
                </a:moveTo>
                <a:cubicBezTo>
                  <a:pt x="7352372" y="2803393"/>
                  <a:pt x="7355894" y="2817480"/>
                  <a:pt x="7357655" y="2829808"/>
                </a:cubicBezTo>
                <a:lnTo>
                  <a:pt x="7358520" y="2844503"/>
                </a:lnTo>
                <a:lnTo>
                  <a:pt x="7347089" y="2829808"/>
                </a:lnTo>
                <a:cubicBezTo>
                  <a:pt x="7345327" y="2824524"/>
                  <a:pt x="7345327" y="2817480"/>
                  <a:pt x="7345327" y="2803393"/>
                </a:cubicBezTo>
                <a:cubicBezTo>
                  <a:pt x="7345327" y="2803393"/>
                  <a:pt x="7345327" y="2803393"/>
                  <a:pt x="7345327" y="2789306"/>
                </a:cubicBezTo>
                <a:close/>
                <a:moveTo>
                  <a:pt x="5726077" y="2789306"/>
                </a:moveTo>
                <a:cubicBezTo>
                  <a:pt x="5733122" y="2803393"/>
                  <a:pt x="5736644" y="2817480"/>
                  <a:pt x="5738405" y="2829808"/>
                </a:cubicBezTo>
                <a:lnTo>
                  <a:pt x="5739270" y="2844503"/>
                </a:lnTo>
                <a:lnTo>
                  <a:pt x="5727839" y="2829808"/>
                </a:lnTo>
                <a:cubicBezTo>
                  <a:pt x="5726077" y="2824524"/>
                  <a:pt x="5726077" y="2817480"/>
                  <a:pt x="5726077" y="2803393"/>
                </a:cubicBezTo>
                <a:cubicBezTo>
                  <a:pt x="5726077" y="2803393"/>
                  <a:pt x="5726077" y="2803393"/>
                  <a:pt x="5726077" y="2789306"/>
                </a:cubicBezTo>
                <a:close/>
                <a:moveTo>
                  <a:pt x="7401680" y="2690693"/>
                </a:moveTo>
                <a:cubicBezTo>
                  <a:pt x="7415769" y="2704782"/>
                  <a:pt x="7415769" y="2718869"/>
                  <a:pt x="7415769" y="2747044"/>
                </a:cubicBezTo>
                <a:cubicBezTo>
                  <a:pt x="7415769" y="2747044"/>
                  <a:pt x="7415769" y="2761131"/>
                  <a:pt x="7415769" y="2761131"/>
                </a:cubicBezTo>
                <a:cubicBezTo>
                  <a:pt x="7415769" y="2732957"/>
                  <a:pt x="7401680" y="2704782"/>
                  <a:pt x="7401680" y="2690693"/>
                </a:cubicBezTo>
                <a:close/>
                <a:moveTo>
                  <a:pt x="5782430" y="2690693"/>
                </a:moveTo>
                <a:cubicBezTo>
                  <a:pt x="5796519" y="2704782"/>
                  <a:pt x="5796519" y="2718869"/>
                  <a:pt x="5796519" y="2747044"/>
                </a:cubicBezTo>
                <a:cubicBezTo>
                  <a:pt x="5796519" y="2747044"/>
                  <a:pt x="5796519" y="2761131"/>
                  <a:pt x="5796519" y="2761131"/>
                </a:cubicBezTo>
                <a:cubicBezTo>
                  <a:pt x="5796519" y="2732957"/>
                  <a:pt x="5782430" y="2704782"/>
                  <a:pt x="5782430" y="2690693"/>
                </a:cubicBezTo>
                <a:close/>
                <a:moveTo>
                  <a:pt x="7345327" y="2676606"/>
                </a:moveTo>
                <a:cubicBezTo>
                  <a:pt x="7359416" y="2704782"/>
                  <a:pt x="7359416" y="2747044"/>
                  <a:pt x="7373504" y="2789306"/>
                </a:cubicBezTo>
                <a:cubicBezTo>
                  <a:pt x="7373504" y="2817480"/>
                  <a:pt x="7387591" y="2859742"/>
                  <a:pt x="7387591" y="2887917"/>
                </a:cubicBezTo>
                <a:cubicBezTo>
                  <a:pt x="7387591" y="2902005"/>
                  <a:pt x="7401680" y="2916093"/>
                  <a:pt x="7401680" y="2930180"/>
                </a:cubicBezTo>
                <a:lnTo>
                  <a:pt x="7401680" y="2958355"/>
                </a:lnTo>
                <a:cubicBezTo>
                  <a:pt x="7387591" y="2902005"/>
                  <a:pt x="7373504" y="2845655"/>
                  <a:pt x="7359416" y="2775218"/>
                </a:cubicBezTo>
                <a:cubicBezTo>
                  <a:pt x="7345327" y="2761131"/>
                  <a:pt x="7345327" y="2747044"/>
                  <a:pt x="7345327" y="2732957"/>
                </a:cubicBezTo>
                <a:cubicBezTo>
                  <a:pt x="7345327" y="2732957"/>
                  <a:pt x="7345327" y="2729435"/>
                  <a:pt x="7345327" y="2724151"/>
                </a:cubicBezTo>
                <a:lnTo>
                  <a:pt x="7345327" y="2710725"/>
                </a:lnTo>
                <a:lnTo>
                  <a:pt x="7345327" y="2710064"/>
                </a:lnTo>
                <a:cubicBezTo>
                  <a:pt x="7345327" y="2708304"/>
                  <a:pt x="7345327" y="2704782"/>
                  <a:pt x="7345327" y="2704782"/>
                </a:cubicBezTo>
                <a:lnTo>
                  <a:pt x="7345327" y="2692455"/>
                </a:lnTo>
                <a:cubicBezTo>
                  <a:pt x="7345327" y="2690693"/>
                  <a:pt x="7345327" y="2690693"/>
                  <a:pt x="7345327" y="2690693"/>
                </a:cubicBezTo>
                <a:lnTo>
                  <a:pt x="7345327" y="2685411"/>
                </a:lnTo>
                <a:cubicBezTo>
                  <a:pt x="7345327" y="2680128"/>
                  <a:pt x="7345327" y="2676606"/>
                  <a:pt x="7345327" y="2676606"/>
                </a:cubicBezTo>
                <a:close/>
                <a:moveTo>
                  <a:pt x="5726077" y="2676606"/>
                </a:moveTo>
                <a:cubicBezTo>
                  <a:pt x="5740166" y="2704782"/>
                  <a:pt x="5740166" y="2747044"/>
                  <a:pt x="5754254" y="2789306"/>
                </a:cubicBezTo>
                <a:cubicBezTo>
                  <a:pt x="5754254" y="2817480"/>
                  <a:pt x="5768341" y="2859742"/>
                  <a:pt x="5768341" y="2887917"/>
                </a:cubicBezTo>
                <a:cubicBezTo>
                  <a:pt x="5768341" y="2902005"/>
                  <a:pt x="5782430" y="2916093"/>
                  <a:pt x="5782430" y="2930180"/>
                </a:cubicBezTo>
                <a:lnTo>
                  <a:pt x="5782430" y="2958355"/>
                </a:lnTo>
                <a:cubicBezTo>
                  <a:pt x="5768341" y="2902005"/>
                  <a:pt x="5754254" y="2845655"/>
                  <a:pt x="5740166" y="2775218"/>
                </a:cubicBezTo>
                <a:cubicBezTo>
                  <a:pt x="5726077" y="2761131"/>
                  <a:pt x="5726077" y="2747044"/>
                  <a:pt x="5726077" y="2732957"/>
                </a:cubicBezTo>
                <a:cubicBezTo>
                  <a:pt x="5726077" y="2732957"/>
                  <a:pt x="5726077" y="2729435"/>
                  <a:pt x="5726077" y="2724151"/>
                </a:cubicBezTo>
                <a:lnTo>
                  <a:pt x="5726077" y="2710725"/>
                </a:lnTo>
                <a:lnTo>
                  <a:pt x="5726077" y="2710064"/>
                </a:lnTo>
                <a:cubicBezTo>
                  <a:pt x="5726077" y="2708304"/>
                  <a:pt x="5726077" y="2704782"/>
                  <a:pt x="5726077" y="2704782"/>
                </a:cubicBezTo>
                <a:lnTo>
                  <a:pt x="5726077" y="2692455"/>
                </a:lnTo>
                <a:cubicBezTo>
                  <a:pt x="5726077" y="2690693"/>
                  <a:pt x="5726077" y="2690693"/>
                  <a:pt x="5726077" y="2690693"/>
                </a:cubicBezTo>
                <a:lnTo>
                  <a:pt x="5726077" y="2685411"/>
                </a:lnTo>
                <a:cubicBezTo>
                  <a:pt x="5726077" y="2680128"/>
                  <a:pt x="5726077" y="2676606"/>
                  <a:pt x="5726077" y="2676606"/>
                </a:cubicBezTo>
                <a:close/>
                <a:moveTo>
                  <a:pt x="7176268" y="2437121"/>
                </a:moveTo>
                <a:cubicBezTo>
                  <a:pt x="7176268" y="2437121"/>
                  <a:pt x="7190357" y="2437121"/>
                  <a:pt x="7176268" y="2451208"/>
                </a:cubicBezTo>
                <a:cubicBezTo>
                  <a:pt x="7176268" y="2437121"/>
                  <a:pt x="7176268" y="2437121"/>
                  <a:pt x="7176268" y="2437121"/>
                </a:cubicBezTo>
                <a:close/>
                <a:moveTo>
                  <a:pt x="5557018" y="2437121"/>
                </a:moveTo>
                <a:cubicBezTo>
                  <a:pt x="5557018" y="2437121"/>
                  <a:pt x="5571107" y="2437121"/>
                  <a:pt x="5557018" y="2451208"/>
                </a:cubicBezTo>
                <a:cubicBezTo>
                  <a:pt x="5557018" y="2437121"/>
                  <a:pt x="5557018" y="2437121"/>
                  <a:pt x="5557018" y="2437121"/>
                </a:cubicBezTo>
                <a:close/>
                <a:moveTo>
                  <a:pt x="7280169" y="2415990"/>
                </a:moveTo>
                <a:cubicBezTo>
                  <a:pt x="7285452" y="2430077"/>
                  <a:pt x="7288974" y="2444164"/>
                  <a:pt x="7288974" y="2451208"/>
                </a:cubicBezTo>
                <a:cubicBezTo>
                  <a:pt x="7288974" y="2437121"/>
                  <a:pt x="7285452" y="2426555"/>
                  <a:pt x="7280169" y="2415990"/>
                </a:cubicBezTo>
                <a:close/>
                <a:moveTo>
                  <a:pt x="5660919" y="2415990"/>
                </a:moveTo>
                <a:cubicBezTo>
                  <a:pt x="5666202" y="2430077"/>
                  <a:pt x="5669724" y="2444164"/>
                  <a:pt x="5669724" y="2451208"/>
                </a:cubicBezTo>
                <a:cubicBezTo>
                  <a:pt x="5669724" y="2437121"/>
                  <a:pt x="5666202" y="2426555"/>
                  <a:pt x="5660919" y="2415990"/>
                </a:cubicBezTo>
                <a:close/>
                <a:moveTo>
                  <a:pt x="3515093" y="2408946"/>
                </a:moveTo>
                <a:lnTo>
                  <a:pt x="3520376" y="2408946"/>
                </a:lnTo>
                <a:cubicBezTo>
                  <a:pt x="3523898" y="2408946"/>
                  <a:pt x="3527420" y="2408946"/>
                  <a:pt x="3527420" y="2408946"/>
                </a:cubicBezTo>
                <a:cubicBezTo>
                  <a:pt x="3527420" y="2423033"/>
                  <a:pt x="3513333" y="2423033"/>
                  <a:pt x="3513333" y="2437121"/>
                </a:cubicBezTo>
                <a:cubicBezTo>
                  <a:pt x="3499244" y="2451208"/>
                  <a:pt x="3499244" y="2465295"/>
                  <a:pt x="3485156" y="2479383"/>
                </a:cubicBezTo>
                <a:cubicBezTo>
                  <a:pt x="3485156" y="2479383"/>
                  <a:pt x="3485156" y="2465295"/>
                  <a:pt x="3485156" y="2465295"/>
                </a:cubicBezTo>
                <a:lnTo>
                  <a:pt x="3488287" y="2460599"/>
                </a:lnTo>
                <a:lnTo>
                  <a:pt x="3490439" y="2458252"/>
                </a:lnTo>
                <a:lnTo>
                  <a:pt x="3491417" y="2455904"/>
                </a:lnTo>
                <a:lnTo>
                  <a:pt x="3499244" y="2444164"/>
                </a:lnTo>
                <a:cubicBezTo>
                  <a:pt x="3502766" y="2437121"/>
                  <a:pt x="3506288" y="2430077"/>
                  <a:pt x="3513333" y="2423033"/>
                </a:cubicBezTo>
                <a:cubicBezTo>
                  <a:pt x="3513333" y="2415990"/>
                  <a:pt x="3513333" y="2412468"/>
                  <a:pt x="3515093" y="2408946"/>
                </a:cubicBezTo>
                <a:close/>
                <a:moveTo>
                  <a:pt x="7166821" y="2402814"/>
                </a:moveTo>
                <a:lnTo>
                  <a:pt x="7174508" y="2415990"/>
                </a:lnTo>
                <a:cubicBezTo>
                  <a:pt x="7176268" y="2423033"/>
                  <a:pt x="7176268" y="2430077"/>
                  <a:pt x="7176268" y="2437121"/>
                </a:cubicBezTo>
                <a:cubicBezTo>
                  <a:pt x="7176268" y="2430077"/>
                  <a:pt x="7172746" y="2423033"/>
                  <a:pt x="7169225" y="2414228"/>
                </a:cubicBezTo>
                <a:close/>
                <a:moveTo>
                  <a:pt x="5547571" y="2402814"/>
                </a:moveTo>
                <a:lnTo>
                  <a:pt x="5555258" y="2415990"/>
                </a:lnTo>
                <a:cubicBezTo>
                  <a:pt x="5557018" y="2423033"/>
                  <a:pt x="5557018" y="2430077"/>
                  <a:pt x="5557018" y="2437121"/>
                </a:cubicBezTo>
                <a:cubicBezTo>
                  <a:pt x="5557018" y="2430077"/>
                  <a:pt x="5553496" y="2423033"/>
                  <a:pt x="5549975" y="2414228"/>
                </a:cubicBezTo>
                <a:close/>
                <a:moveTo>
                  <a:pt x="7260798" y="2380771"/>
                </a:moveTo>
                <a:cubicBezTo>
                  <a:pt x="7267842" y="2387815"/>
                  <a:pt x="7274887" y="2401903"/>
                  <a:pt x="7280169" y="2415990"/>
                </a:cubicBezTo>
                <a:cubicBezTo>
                  <a:pt x="7274887" y="2405424"/>
                  <a:pt x="7267842" y="2394859"/>
                  <a:pt x="7260798" y="2380771"/>
                </a:cubicBezTo>
                <a:close/>
                <a:moveTo>
                  <a:pt x="7155418" y="2380771"/>
                </a:moveTo>
                <a:lnTo>
                  <a:pt x="7162181" y="2380771"/>
                </a:lnTo>
                <a:lnTo>
                  <a:pt x="7166821" y="2402814"/>
                </a:lnTo>
                <a:lnTo>
                  <a:pt x="7162181" y="2394859"/>
                </a:lnTo>
                <a:close/>
                <a:moveTo>
                  <a:pt x="5641548" y="2380771"/>
                </a:moveTo>
                <a:cubicBezTo>
                  <a:pt x="5648592" y="2387815"/>
                  <a:pt x="5655637" y="2401903"/>
                  <a:pt x="5660919" y="2415990"/>
                </a:cubicBezTo>
                <a:cubicBezTo>
                  <a:pt x="5655637" y="2405424"/>
                  <a:pt x="5648592" y="2394859"/>
                  <a:pt x="5641548" y="2380771"/>
                </a:cubicBezTo>
                <a:close/>
                <a:moveTo>
                  <a:pt x="5536168" y="2380771"/>
                </a:moveTo>
                <a:lnTo>
                  <a:pt x="5542931" y="2380771"/>
                </a:lnTo>
                <a:lnTo>
                  <a:pt x="5547571" y="2402814"/>
                </a:lnTo>
                <a:lnTo>
                  <a:pt x="5542931" y="2394859"/>
                </a:lnTo>
                <a:close/>
                <a:moveTo>
                  <a:pt x="7246710" y="2352596"/>
                </a:moveTo>
                <a:cubicBezTo>
                  <a:pt x="7246710" y="2352596"/>
                  <a:pt x="7246710" y="2352596"/>
                  <a:pt x="7260798" y="2366684"/>
                </a:cubicBezTo>
                <a:cubicBezTo>
                  <a:pt x="7260798" y="2366684"/>
                  <a:pt x="7260798" y="2380771"/>
                  <a:pt x="7260798" y="2380771"/>
                </a:cubicBezTo>
                <a:cubicBezTo>
                  <a:pt x="7260798" y="2380771"/>
                  <a:pt x="7260798" y="2380771"/>
                  <a:pt x="7260798" y="2394859"/>
                </a:cubicBezTo>
                <a:cubicBezTo>
                  <a:pt x="7246710" y="2380771"/>
                  <a:pt x="7246710" y="2366684"/>
                  <a:pt x="7246710" y="2352596"/>
                </a:cubicBezTo>
                <a:close/>
                <a:moveTo>
                  <a:pt x="5627460" y="2352596"/>
                </a:moveTo>
                <a:cubicBezTo>
                  <a:pt x="5627460" y="2352596"/>
                  <a:pt x="5627460" y="2352596"/>
                  <a:pt x="5641548" y="2366684"/>
                </a:cubicBezTo>
                <a:cubicBezTo>
                  <a:pt x="5641548" y="2366684"/>
                  <a:pt x="5641548" y="2380771"/>
                  <a:pt x="5641548" y="2380771"/>
                </a:cubicBezTo>
                <a:cubicBezTo>
                  <a:pt x="5641548" y="2380771"/>
                  <a:pt x="5641548" y="2380771"/>
                  <a:pt x="5641548" y="2394859"/>
                </a:cubicBezTo>
                <a:cubicBezTo>
                  <a:pt x="5627460" y="2380771"/>
                  <a:pt x="5627460" y="2366684"/>
                  <a:pt x="5627460" y="2352596"/>
                </a:cubicBezTo>
                <a:close/>
                <a:moveTo>
                  <a:pt x="3555597" y="2352596"/>
                </a:moveTo>
                <a:cubicBezTo>
                  <a:pt x="3569684" y="2352596"/>
                  <a:pt x="3569684" y="2352596"/>
                  <a:pt x="3569684" y="2352596"/>
                </a:cubicBezTo>
                <a:cubicBezTo>
                  <a:pt x="3555597" y="2366684"/>
                  <a:pt x="3541509" y="2394859"/>
                  <a:pt x="3527420" y="2408946"/>
                </a:cubicBezTo>
                <a:cubicBezTo>
                  <a:pt x="3527420" y="2394859"/>
                  <a:pt x="3527420" y="2394859"/>
                  <a:pt x="3527420" y="2394859"/>
                </a:cubicBezTo>
                <a:lnTo>
                  <a:pt x="3541509" y="2373728"/>
                </a:lnTo>
                <a:cubicBezTo>
                  <a:pt x="3545030" y="2370206"/>
                  <a:pt x="3548552" y="2366684"/>
                  <a:pt x="3555597" y="2366684"/>
                </a:cubicBezTo>
                <a:cubicBezTo>
                  <a:pt x="3555597" y="2352596"/>
                  <a:pt x="3555597" y="2352596"/>
                  <a:pt x="3555597" y="2352596"/>
                </a:cubicBezTo>
                <a:close/>
                <a:moveTo>
                  <a:pt x="3581308" y="2325830"/>
                </a:moveTo>
                <a:lnTo>
                  <a:pt x="3569684" y="2338508"/>
                </a:lnTo>
                <a:cubicBezTo>
                  <a:pt x="3569684" y="2338508"/>
                  <a:pt x="3569684" y="2334986"/>
                  <a:pt x="3571446" y="2331465"/>
                </a:cubicBezTo>
                <a:close/>
                <a:moveTo>
                  <a:pt x="3582600" y="2324421"/>
                </a:moveTo>
                <a:lnTo>
                  <a:pt x="3583773" y="2324421"/>
                </a:lnTo>
                <a:lnTo>
                  <a:pt x="3581308" y="2325830"/>
                </a:lnTo>
                <a:close/>
                <a:moveTo>
                  <a:pt x="7091739" y="2253985"/>
                </a:moveTo>
                <a:cubicBezTo>
                  <a:pt x="7091739" y="2253985"/>
                  <a:pt x="7105828" y="2268072"/>
                  <a:pt x="7105828" y="2268072"/>
                </a:cubicBezTo>
                <a:cubicBezTo>
                  <a:pt x="7119917" y="2282159"/>
                  <a:pt x="7119917" y="2282159"/>
                  <a:pt x="7119917" y="2296246"/>
                </a:cubicBezTo>
                <a:cubicBezTo>
                  <a:pt x="7126960" y="2317377"/>
                  <a:pt x="7134004" y="2334986"/>
                  <a:pt x="7141049" y="2350836"/>
                </a:cubicBezTo>
                <a:lnTo>
                  <a:pt x="7155418" y="2380771"/>
                </a:lnTo>
                <a:lnTo>
                  <a:pt x="7155136" y="2380771"/>
                </a:lnTo>
                <a:cubicBezTo>
                  <a:pt x="7151614" y="2380771"/>
                  <a:pt x="7148092" y="2380771"/>
                  <a:pt x="7148092" y="2380771"/>
                </a:cubicBezTo>
                <a:cubicBezTo>
                  <a:pt x="7148092" y="2380771"/>
                  <a:pt x="7148092" y="2366684"/>
                  <a:pt x="7134004" y="2366684"/>
                </a:cubicBezTo>
                <a:cubicBezTo>
                  <a:pt x="7134004" y="2366684"/>
                  <a:pt x="7134004" y="2352596"/>
                  <a:pt x="7134004" y="2352596"/>
                </a:cubicBezTo>
                <a:cubicBezTo>
                  <a:pt x="7134004" y="2352596"/>
                  <a:pt x="7134004" y="2338508"/>
                  <a:pt x="7134004" y="2338508"/>
                </a:cubicBezTo>
                <a:cubicBezTo>
                  <a:pt x="7119917" y="2324421"/>
                  <a:pt x="7105828" y="2296246"/>
                  <a:pt x="7091739" y="2268072"/>
                </a:cubicBezTo>
                <a:cubicBezTo>
                  <a:pt x="7091739" y="2268072"/>
                  <a:pt x="7091739" y="2268072"/>
                  <a:pt x="7091739" y="2253985"/>
                </a:cubicBezTo>
                <a:close/>
                <a:moveTo>
                  <a:pt x="5472489" y="2253985"/>
                </a:moveTo>
                <a:cubicBezTo>
                  <a:pt x="5472489" y="2253985"/>
                  <a:pt x="5486578" y="2268072"/>
                  <a:pt x="5486578" y="2268072"/>
                </a:cubicBezTo>
                <a:cubicBezTo>
                  <a:pt x="5500667" y="2282159"/>
                  <a:pt x="5500667" y="2282159"/>
                  <a:pt x="5500667" y="2296246"/>
                </a:cubicBezTo>
                <a:cubicBezTo>
                  <a:pt x="5507710" y="2317377"/>
                  <a:pt x="5514754" y="2334986"/>
                  <a:pt x="5521799" y="2350836"/>
                </a:cubicBezTo>
                <a:lnTo>
                  <a:pt x="5536168" y="2380771"/>
                </a:lnTo>
                <a:lnTo>
                  <a:pt x="5535886" y="2380771"/>
                </a:lnTo>
                <a:cubicBezTo>
                  <a:pt x="5532364" y="2380771"/>
                  <a:pt x="5528842" y="2380771"/>
                  <a:pt x="5528842" y="2380771"/>
                </a:cubicBezTo>
                <a:cubicBezTo>
                  <a:pt x="5528842" y="2380771"/>
                  <a:pt x="5528842" y="2366684"/>
                  <a:pt x="5514754" y="2366684"/>
                </a:cubicBezTo>
                <a:cubicBezTo>
                  <a:pt x="5514754" y="2366684"/>
                  <a:pt x="5514754" y="2352596"/>
                  <a:pt x="5514754" y="2352596"/>
                </a:cubicBezTo>
                <a:cubicBezTo>
                  <a:pt x="5514754" y="2352596"/>
                  <a:pt x="5514754" y="2338508"/>
                  <a:pt x="5514754" y="2338508"/>
                </a:cubicBezTo>
                <a:cubicBezTo>
                  <a:pt x="5500667" y="2324421"/>
                  <a:pt x="5486578" y="2296246"/>
                  <a:pt x="5472489" y="2268072"/>
                </a:cubicBezTo>
                <a:cubicBezTo>
                  <a:pt x="5472489" y="2268072"/>
                  <a:pt x="5472489" y="2268072"/>
                  <a:pt x="5472489" y="2253985"/>
                </a:cubicBezTo>
                <a:close/>
                <a:moveTo>
                  <a:pt x="101747" y="2036412"/>
                </a:moveTo>
                <a:lnTo>
                  <a:pt x="99595" y="2039152"/>
                </a:lnTo>
                <a:cubicBezTo>
                  <a:pt x="94312" y="2046196"/>
                  <a:pt x="90789" y="2049717"/>
                  <a:pt x="90789" y="2042674"/>
                </a:cubicBezTo>
                <a:close/>
                <a:moveTo>
                  <a:pt x="103469" y="2034221"/>
                </a:moveTo>
                <a:lnTo>
                  <a:pt x="103118" y="2035630"/>
                </a:lnTo>
                <a:lnTo>
                  <a:pt x="101747" y="2036412"/>
                </a:lnTo>
                <a:close/>
                <a:moveTo>
                  <a:pt x="104878" y="2014499"/>
                </a:moveTo>
                <a:cubicBezTo>
                  <a:pt x="104878" y="2014499"/>
                  <a:pt x="104878" y="2014499"/>
                  <a:pt x="118967" y="2014499"/>
                </a:cubicBezTo>
                <a:lnTo>
                  <a:pt x="103469" y="2034221"/>
                </a:lnTo>
                <a:lnTo>
                  <a:pt x="104878" y="2028587"/>
                </a:lnTo>
                <a:cubicBezTo>
                  <a:pt x="104878" y="2028587"/>
                  <a:pt x="104878" y="2028587"/>
                  <a:pt x="104878" y="2014499"/>
                </a:cubicBezTo>
                <a:close/>
                <a:moveTo>
                  <a:pt x="330290" y="1944061"/>
                </a:moveTo>
                <a:cubicBezTo>
                  <a:pt x="344378" y="1944061"/>
                  <a:pt x="330290" y="1958149"/>
                  <a:pt x="330290" y="1972236"/>
                </a:cubicBezTo>
                <a:cubicBezTo>
                  <a:pt x="330290" y="1958149"/>
                  <a:pt x="330290" y="1944061"/>
                  <a:pt x="330290" y="1944061"/>
                </a:cubicBezTo>
                <a:close/>
                <a:moveTo>
                  <a:pt x="6556388" y="1648227"/>
                </a:moveTo>
                <a:lnTo>
                  <a:pt x="6570476" y="1657031"/>
                </a:lnTo>
                <a:cubicBezTo>
                  <a:pt x="6573997" y="1662314"/>
                  <a:pt x="6577519" y="1669358"/>
                  <a:pt x="6584563" y="1676401"/>
                </a:cubicBezTo>
                <a:cubicBezTo>
                  <a:pt x="6577519" y="1669358"/>
                  <a:pt x="6570476" y="1662314"/>
                  <a:pt x="6561670" y="1653509"/>
                </a:cubicBezTo>
                <a:close/>
                <a:moveTo>
                  <a:pt x="4937138" y="1648227"/>
                </a:moveTo>
                <a:lnTo>
                  <a:pt x="4951226" y="1657031"/>
                </a:lnTo>
                <a:cubicBezTo>
                  <a:pt x="4954747" y="1662314"/>
                  <a:pt x="4958269" y="1669358"/>
                  <a:pt x="4965313" y="1676401"/>
                </a:cubicBezTo>
                <a:cubicBezTo>
                  <a:pt x="4958269" y="1669358"/>
                  <a:pt x="4951226" y="1662314"/>
                  <a:pt x="4942420" y="1653509"/>
                </a:cubicBezTo>
                <a:close/>
                <a:moveTo>
                  <a:pt x="6542300" y="1634140"/>
                </a:moveTo>
                <a:lnTo>
                  <a:pt x="6554627" y="1641183"/>
                </a:lnTo>
                <a:lnTo>
                  <a:pt x="6556387" y="1648227"/>
                </a:lnTo>
                <a:close/>
                <a:moveTo>
                  <a:pt x="4923050" y="1634140"/>
                </a:moveTo>
                <a:lnTo>
                  <a:pt x="4935377" y="1641183"/>
                </a:lnTo>
                <a:lnTo>
                  <a:pt x="4937137" y="1648227"/>
                </a:lnTo>
                <a:close/>
                <a:moveTo>
                  <a:pt x="6415505" y="1577789"/>
                </a:moveTo>
                <a:cubicBezTo>
                  <a:pt x="6429593" y="1591876"/>
                  <a:pt x="6443681" y="1591876"/>
                  <a:pt x="6457770" y="1605964"/>
                </a:cubicBezTo>
                <a:cubicBezTo>
                  <a:pt x="6485946" y="1620051"/>
                  <a:pt x="6500034" y="1648227"/>
                  <a:pt x="6528211" y="1676401"/>
                </a:cubicBezTo>
                <a:cubicBezTo>
                  <a:pt x="6528211" y="1676401"/>
                  <a:pt x="6542298" y="1690489"/>
                  <a:pt x="6542298" y="1690489"/>
                </a:cubicBezTo>
                <a:cubicBezTo>
                  <a:pt x="6514123" y="1662314"/>
                  <a:pt x="6500034" y="1648227"/>
                  <a:pt x="6485946" y="1634138"/>
                </a:cubicBezTo>
                <a:cubicBezTo>
                  <a:pt x="6471858" y="1634138"/>
                  <a:pt x="6471858" y="1634138"/>
                  <a:pt x="6457770" y="1620051"/>
                </a:cubicBezTo>
                <a:cubicBezTo>
                  <a:pt x="6443681" y="1605964"/>
                  <a:pt x="6429593" y="1605964"/>
                  <a:pt x="6429593" y="1605964"/>
                </a:cubicBezTo>
                <a:cubicBezTo>
                  <a:pt x="6429593" y="1591876"/>
                  <a:pt x="6415505" y="1591876"/>
                  <a:pt x="6415505" y="1577789"/>
                </a:cubicBezTo>
                <a:close/>
                <a:moveTo>
                  <a:pt x="4796255" y="1577789"/>
                </a:moveTo>
                <a:cubicBezTo>
                  <a:pt x="4810343" y="1591876"/>
                  <a:pt x="4824431" y="1591876"/>
                  <a:pt x="4838520" y="1605964"/>
                </a:cubicBezTo>
                <a:cubicBezTo>
                  <a:pt x="4866696" y="1620051"/>
                  <a:pt x="4880784" y="1648227"/>
                  <a:pt x="4908961" y="1676401"/>
                </a:cubicBezTo>
                <a:cubicBezTo>
                  <a:pt x="4908961" y="1676401"/>
                  <a:pt x="4923048" y="1690489"/>
                  <a:pt x="4923048" y="1690489"/>
                </a:cubicBezTo>
                <a:cubicBezTo>
                  <a:pt x="4894873" y="1662314"/>
                  <a:pt x="4880784" y="1648227"/>
                  <a:pt x="4866696" y="1634138"/>
                </a:cubicBezTo>
                <a:cubicBezTo>
                  <a:pt x="4852608" y="1634138"/>
                  <a:pt x="4852608" y="1634138"/>
                  <a:pt x="4838520" y="1620051"/>
                </a:cubicBezTo>
                <a:cubicBezTo>
                  <a:pt x="4824431" y="1605964"/>
                  <a:pt x="4810343" y="1605964"/>
                  <a:pt x="4810343" y="1605964"/>
                </a:cubicBezTo>
                <a:cubicBezTo>
                  <a:pt x="4810343" y="1591876"/>
                  <a:pt x="4796255" y="1591876"/>
                  <a:pt x="4796255" y="1577789"/>
                </a:cubicBezTo>
                <a:close/>
                <a:moveTo>
                  <a:pt x="6471858" y="1563702"/>
                </a:moveTo>
                <a:cubicBezTo>
                  <a:pt x="6471858" y="1563702"/>
                  <a:pt x="6485946" y="1577789"/>
                  <a:pt x="6485946" y="1577789"/>
                </a:cubicBezTo>
                <a:cubicBezTo>
                  <a:pt x="6500034" y="1591876"/>
                  <a:pt x="6500034" y="1591876"/>
                  <a:pt x="6514123" y="1591876"/>
                </a:cubicBezTo>
                <a:cubicBezTo>
                  <a:pt x="6521168" y="1598920"/>
                  <a:pt x="6528211" y="1605964"/>
                  <a:pt x="6533493" y="1613007"/>
                </a:cubicBezTo>
                <a:lnTo>
                  <a:pt x="6542298" y="1634138"/>
                </a:lnTo>
                <a:lnTo>
                  <a:pt x="6528211" y="1620051"/>
                </a:lnTo>
                <a:cubicBezTo>
                  <a:pt x="6528211" y="1620051"/>
                  <a:pt x="6528211" y="1620051"/>
                  <a:pt x="6514123" y="1620051"/>
                </a:cubicBezTo>
                <a:cubicBezTo>
                  <a:pt x="6514123" y="1620051"/>
                  <a:pt x="6514123" y="1620051"/>
                  <a:pt x="6514123" y="1605964"/>
                </a:cubicBezTo>
                <a:cubicBezTo>
                  <a:pt x="6500034" y="1605964"/>
                  <a:pt x="6500034" y="1591876"/>
                  <a:pt x="6485946" y="1591876"/>
                </a:cubicBezTo>
                <a:cubicBezTo>
                  <a:pt x="6485946" y="1577789"/>
                  <a:pt x="6471858" y="1577789"/>
                  <a:pt x="6471858" y="1563702"/>
                </a:cubicBezTo>
                <a:close/>
                <a:moveTo>
                  <a:pt x="4852608" y="1563702"/>
                </a:moveTo>
                <a:cubicBezTo>
                  <a:pt x="4852608" y="1563702"/>
                  <a:pt x="4866696" y="1577789"/>
                  <a:pt x="4866696" y="1577789"/>
                </a:cubicBezTo>
                <a:cubicBezTo>
                  <a:pt x="4880784" y="1591876"/>
                  <a:pt x="4880784" y="1591876"/>
                  <a:pt x="4894873" y="1591876"/>
                </a:cubicBezTo>
                <a:cubicBezTo>
                  <a:pt x="4901918" y="1598920"/>
                  <a:pt x="4908961" y="1605964"/>
                  <a:pt x="4914243" y="1613007"/>
                </a:cubicBezTo>
                <a:lnTo>
                  <a:pt x="4923048" y="1634138"/>
                </a:lnTo>
                <a:lnTo>
                  <a:pt x="4908961" y="1620051"/>
                </a:lnTo>
                <a:cubicBezTo>
                  <a:pt x="4908961" y="1620051"/>
                  <a:pt x="4908961" y="1620051"/>
                  <a:pt x="4894873" y="1620051"/>
                </a:cubicBezTo>
                <a:cubicBezTo>
                  <a:pt x="4894873" y="1620051"/>
                  <a:pt x="4894873" y="1620051"/>
                  <a:pt x="4894873" y="1605964"/>
                </a:cubicBezTo>
                <a:cubicBezTo>
                  <a:pt x="4880784" y="1605964"/>
                  <a:pt x="4880784" y="1591876"/>
                  <a:pt x="4866696" y="1591876"/>
                </a:cubicBezTo>
                <a:cubicBezTo>
                  <a:pt x="4866696" y="1577789"/>
                  <a:pt x="4852608" y="1577789"/>
                  <a:pt x="4852608" y="1563702"/>
                </a:cubicBezTo>
                <a:close/>
                <a:moveTo>
                  <a:pt x="6908593" y="1549616"/>
                </a:moveTo>
                <a:lnTo>
                  <a:pt x="6927964" y="1568985"/>
                </a:lnTo>
                <a:cubicBezTo>
                  <a:pt x="6936769" y="1577789"/>
                  <a:pt x="6943813" y="1584833"/>
                  <a:pt x="6950858" y="1591876"/>
                </a:cubicBezTo>
                <a:cubicBezTo>
                  <a:pt x="6950858" y="1591876"/>
                  <a:pt x="6964945" y="1605964"/>
                  <a:pt x="6964945" y="1605964"/>
                </a:cubicBezTo>
                <a:cubicBezTo>
                  <a:pt x="6950858" y="1598920"/>
                  <a:pt x="6940291" y="1591876"/>
                  <a:pt x="6931486" y="1583072"/>
                </a:cubicBezTo>
                <a:close/>
                <a:moveTo>
                  <a:pt x="5289343" y="1549616"/>
                </a:moveTo>
                <a:lnTo>
                  <a:pt x="5308714" y="1568985"/>
                </a:lnTo>
                <a:cubicBezTo>
                  <a:pt x="5317519" y="1577789"/>
                  <a:pt x="5324563" y="1584833"/>
                  <a:pt x="5331608" y="1591876"/>
                </a:cubicBezTo>
                <a:cubicBezTo>
                  <a:pt x="5331608" y="1591876"/>
                  <a:pt x="5345695" y="1605964"/>
                  <a:pt x="5345695" y="1605964"/>
                </a:cubicBezTo>
                <a:cubicBezTo>
                  <a:pt x="5331608" y="1598920"/>
                  <a:pt x="5321041" y="1591876"/>
                  <a:pt x="5312236" y="1583072"/>
                </a:cubicBezTo>
                <a:close/>
                <a:moveTo>
                  <a:pt x="6415505" y="1549614"/>
                </a:moveTo>
                <a:cubicBezTo>
                  <a:pt x="6429593" y="1549614"/>
                  <a:pt x="6429593" y="1563702"/>
                  <a:pt x="6429593" y="1563702"/>
                </a:cubicBezTo>
                <a:cubicBezTo>
                  <a:pt x="6429593" y="1563702"/>
                  <a:pt x="6429593" y="1563702"/>
                  <a:pt x="6415505" y="1549614"/>
                </a:cubicBezTo>
                <a:close/>
                <a:moveTo>
                  <a:pt x="4796255" y="1549614"/>
                </a:moveTo>
                <a:cubicBezTo>
                  <a:pt x="4810343" y="1549614"/>
                  <a:pt x="4810343" y="1563702"/>
                  <a:pt x="4810343" y="1563702"/>
                </a:cubicBezTo>
                <a:cubicBezTo>
                  <a:pt x="4810343" y="1563702"/>
                  <a:pt x="4810343" y="1563702"/>
                  <a:pt x="4796255" y="1549614"/>
                </a:cubicBezTo>
                <a:close/>
                <a:moveTo>
                  <a:pt x="6401417" y="1521440"/>
                </a:moveTo>
                <a:lnTo>
                  <a:pt x="6414624" y="1532005"/>
                </a:lnTo>
                <a:lnTo>
                  <a:pt x="6415505" y="1535527"/>
                </a:lnTo>
                <a:cubicBezTo>
                  <a:pt x="6401417" y="1535527"/>
                  <a:pt x="6401417" y="1521440"/>
                  <a:pt x="6401417" y="1521440"/>
                </a:cubicBezTo>
                <a:close/>
                <a:moveTo>
                  <a:pt x="4782167" y="1521440"/>
                </a:moveTo>
                <a:lnTo>
                  <a:pt x="4795374" y="1532005"/>
                </a:lnTo>
                <a:lnTo>
                  <a:pt x="4796255" y="1535527"/>
                </a:lnTo>
                <a:cubicBezTo>
                  <a:pt x="4782167" y="1535527"/>
                  <a:pt x="4782167" y="1521440"/>
                  <a:pt x="4782167" y="1521440"/>
                </a:cubicBezTo>
                <a:close/>
                <a:moveTo>
                  <a:pt x="6232358" y="1408740"/>
                </a:moveTo>
                <a:cubicBezTo>
                  <a:pt x="6232358" y="1408740"/>
                  <a:pt x="6232358" y="1408740"/>
                  <a:pt x="6246446" y="1422828"/>
                </a:cubicBezTo>
                <a:cubicBezTo>
                  <a:pt x="6260535" y="1422828"/>
                  <a:pt x="6260535" y="1436915"/>
                  <a:pt x="6260535" y="1436915"/>
                </a:cubicBezTo>
                <a:cubicBezTo>
                  <a:pt x="6274622" y="1436915"/>
                  <a:pt x="6288711" y="1451002"/>
                  <a:pt x="6288711" y="1451002"/>
                </a:cubicBezTo>
                <a:cubicBezTo>
                  <a:pt x="6302799" y="1465089"/>
                  <a:pt x="6302799" y="1465089"/>
                  <a:pt x="6302799" y="1465089"/>
                </a:cubicBezTo>
                <a:cubicBezTo>
                  <a:pt x="6288711" y="1465089"/>
                  <a:pt x="6274622" y="1451002"/>
                  <a:pt x="6260535" y="1451002"/>
                </a:cubicBezTo>
                <a:cubicBezTo>
                  <a:pt x="6246446" y="1436915"/>
                  <a:pt x="6232358" y="1436915"/>
                  <a:pt x="6232358" y="1422828"/>
                </a:cubicBezTo>
                <a:cubicBezTo>
                  <a:pt x="6232358" y="1422828"/>
                  <a:pt x="6232358" y="1422828"/>
                  <a:pt x="6232358" y="1408740"/>
                </a:cubicBezTo>
                <a:close/>
                <a:moveTo>
                  <a:pt x="6190093" y="1394653"/>
                </a:moveTo>
                <a:cubicBezTo>
                  <a:pt x="6204182" y="1394653"/>
                  <a:pt x="6204182" y="1394653"/>
                  <a:pt x="6204182" y="1408740"/>
                </a:cubicBezTo>
                <a:cubicBezTo>
                  <a:pt x="6218269" y="1408740"/>
                  <a:pt x="6232358" y="1408740"/>
                  <a:pt x="6232358" y="1422828"/>
                </a:cubicBezTo>
                <a:cubicBezTo>
                  <a:pt x="6204182" y="1422828"/>
                  <a:pt x="6204182" y="1422828"/>
                  <a:pt x="6190093" y="1408740"/>
                </a:cubicBezTo>
                <a:cubicBezTo>
                  <a:pt x="6190093" y="1394653"/>
                  <a:pt x="6190093" y="1394653"/>
                  <a:pt x="6190093" y="1394653"/>
                </a:cubicBezTo>
                <a:close/>
                <a:moveTo>
                  <a:pt x="6162613" y="1385447"/>
                </a:moveTo>
                <a:lnTo>
                  <a:pt x="6176005" y="1394653"/>
                </a:lnTo>
                <a:cubicBezTo>
                  <a:pt x="6168961" y="1394653"/>
                  <a:pt x="6165439" y="1394653"/>
                  <a:pt x="6163678" y="1392893"/>
                </a:cubicBezTo>
                <a:close/>
                <a:moveTo>
                  <a:pt x="6155514" y="1380566"/>
                </a:moveTo>
                <a:lnTo>
                  <a:pt x="6161916" y="1380566"/>
                </a:lnTo>
                <a:lnTo>
                  <a:pt x="6162613" y="1385447"/>
                </a:lnTo>
                <a:close/>
                <a:moveTo>
                  <a:pt x="5640652" y="1338304"/>
                </a:moveTo>
                <a:cubicBezTo>
                  <a:pt x="5654741" y="1338304"/>
                  <a:pt x="5654741" y="1352391"/>
                  <a:pt x="5654741" y="1352391"/>
                </a:cubicBezTo>
                <a:cubicBezTo>
                  <a:pt x="5654741" y="1352391"/>
                  <a:pt x="5640652" y="1352391"/>
                  <a:pt x="5640652" y="1352391"/>
                </a:cubicBezTo>
                <a:cubicBezTo>
                  <a:pt x="5640652" y="1352391"/>
                  <a:pt x="5640652" y="1352391"/>
                  <a:pt x="5640652" y="1338304"/>
                </a:cubicBezTo>
                <a:close/>
                <a:moveTo>
                  <a:pt x="5422004" y="1336050"/>
                </a:moveTo>
                <a:lnTo>
                  <a:pt x="5429329" y="1338304"/>
                </a:lnTo>
                <a:cubicBezTo>
                  <a:pt x="5429329" y="1338304"/>
                  <a:pt x="5425807" y="1338304"/>
                  <a:pt x="5422286" y="1336542"/>
                </a:cubicBezTo>
                <a:close/>
                <a:moveTo>
                  <a:pt x="5017218" y="1324216"/>
                </a:moveTo>
                <a:lnTo>
                  <a:pt x="5021666" y="1329499"/>
                </a:lnTo>
                <a:cubicBezTo>
                  <a:pt x="5032232" y="1338304"/>
                  <a:pt x="5042798" y="1345347"/>
                  <a:pt x="5049843" y="1352391"/>
                </a:cubicBezTo>
                <a:cubicBezTo>
                  <a:pt x="5056887" y="1359435"/>
                  <a:pt x="5063931" y="1366478"/>
                  <a:pt x="5072736" y="1373522"/>
                </a:cubicBezTo>
                <a:lnTo>
                  <a:pt x="5083889" y="1380566"/>
                </a:lnTo>
                <a:lnTo>
                  <a:pt x="5103065" y="1380566"/>
                </a:lnTo>
                <a:lnTo>
                  <a:pt x="5063931" y="1345347"/>
                </a:lnTo>
                <a:lnTo>
                  <a:pt x="5040451" y="1324216"/>
                </a:lnTo>
                <a:lnTo>
                  <a:pt x="5034860" y="1324216"/>
                </a:lnTo>
                <a:close/>
                <a:moveTo>
                  <a:pt x="5093358" y="1313046"/>
                </a:moveTo>
                <a:lnTo>
                  <a:pt x="5086586" y="1315541"/>
                </a:lnTo>
                <a:lnTo>
                  <a:pt x="5092107" y="1324216"/>
                </a:lnTo>
                <a:cubicBezTo>
                  <a:pt x="5099152" y="1324216"/>
                  <a:pt x="5099152" y="1324216"/>
                  <a:pt x="5097390" y="1322455"/>
                </a:cubicBezTo>
                <a:close/>
                <a:moveTo>
                  <a:pt x="5612477" y="1310129"/>
                </a:moveTo>
                <a:cubicBezTo>
                  <a:pt x="5612477" y="1310129"/>
                  <a:pt x="5626565" y="1310129"/>
                  <a:pt x="5626565" y="1310129"/>
                </a:cubicBezTo>
                <a:cubicBezTo>
                  <a:pt x="5626565" y="1310129"/>
                  <a:pt x="5626565" y="1310129"/>
                  <a:pt x="5640652" y="1324216"/>
                </a:cubicBezTo>
                <a:cubicBezTo>
                  <a:pt x="5626565" y="1324216"/>
                  <a:pt x="5626565" y="1324216"/>
                  <a:pt x="5626565" y="1324216"/>
                </a:cubicBezTo>
                <a:cubicBezTo>
                  <a:pt x="5626565" y="1324216"/>
                  <a:pt x="5626565" y="1310129"/>
                  <a:pt x="5612477" y="1310129"/>
                </a:cubicBezTo>
                <a:close/>
                <a:moveTo>
                  <a:pt x="6126036" y="740689"/>
                </a:moveTo>
                <a:lnTo>
                  <a:pt x="6127728" y="741995"/>
                </a:lnTo>
                <a:lnTo>
                  <a:pt x="6124935" y="741350"/>
                </a:lnTo>
                <a:cubicBezTo>
                  <a:pt x="6124055" y="740469"/>
                  <a:pt x="6124496" y="740029"/>
                  <a:pt x="6126036" y="740689"/>
                </a:cubicBezTo>
                <a:close/>
                <a:moveTo>
                  <a:pt x="5851976" y="633934"/>
                </a:moveTo>
                <a:cubicBezTo>
                  <a:pt x="5851976" y="633934"/>
                  <a:pt x="5866064" y="648021"/>
                  <a:pt x="5866064" y="648021"/>
                </a:cubicBezTo>
                <a:cubicBezTo>
                  <a:pt x="5866064" y="648021"/>
                  <a:pt x="5851976" y="648021"/>
                  <a:pt x="5851976" y="648021"/>
                </a:cubicBezTo>
                <a:cubicBezTo>
                  <a:pt x="5837888" y="633934"/>
                  <a:pt x="5823800" y="633934"/>
                  <a:pt x="5851976" y="633934"/>
                </a:cubicBezTo>
                <a:close/>
                <a:moveTo>
                  <a:pt x="3782948" y="616507"/>
                </a:moveTo>
                <a:lnTo>
                  <a:pt x="3766920" y="619846"/>
                </a:lnTo>
                <a:cubicBezTo>
                  <a:pt x="3752832" y="633934"/>
                  <a:pt x="3752832" y="633934"/>
                  <a:pt x="3752832" y="633934"/>
                </a:cubicBezTo>
                <a:lnTo>
                  <a:pt x="3799137" y="618500"/>
                </a:lnTo>
                <a:close/>
                <a:moveTo>
                  <a:pt x="3851449" y="591672"/>
                </a:moveTo>
                <a:cubicBezTo>
                  <a:pt x="3837361" y="591672"/>
                  <a:pt x="3823273" y="598715"/>
                  <a:pt x="3809185" y="605759"/>
                </a:cubicBezTo>
                <a:lnTo>
                  <a:pt x="3794263" y="612598"/>
                </a:lnTo>
                <a:lnTo>
                  <a:pt x="3801275" y="612803"/>
                </a:lnTo>
                <a:lnTo>
                  <a:pt x="3814919" y="613239"/>
                </a:lnTo>
                <a:lnTo>
                  <a:pt x="3862692" y="597316"/>
                </a:lnTo>
                <a:lnTo>
                  <a:pt x="3852344" y="591672"/>
                </a:lnTo>
                <a:close/>
                <a:moveTo>
                  <a:pt x="5725182" y="563496"/>
                </a:moveTo>
                <a:cubicBezTo>
                  <a:pt x="5725182" y="563496"/>
                  <a:pt x="5739270" y="563496"/>
                  <a:pt x="5739270" y="563496"/>
                </a:cubicBezTo>
                <a:cubicBezTo>
                  <a:pt x="5753358" y="563496"/>
                  <a:pt x="5767447" y="577583"/>
                  <a:pt x="5781535" y="577583"/>
                </a:cubicBezTo>
                <a:cubicBezTo>
                  <a:pt x="5795623" y="591672"/>
                  <a:pt x="5795623" y="591672"/>
                  <a:pt x="5781535" y="591672"/>
                </a:cubicBezTo>
                <a:cubicBezTo>
                  <a:pt x="5767447" y="591672"/>
                  <a:pt x="5767447" y="577583"/>
                  <a:pt x="5725182" y="563496"/>
                </a:cubicBezTo>
                <a:close/>
                <a:moveTo>
                  <a:pt x="3284877" y="436851"/>
                </a:moveTo>
                <a:lnTo>
                  <a:pt x="3282652" y="436930"/>
                </a:lnTo>
                <a:cubicBezTo>
                  <a:pt x="3275608" y="437371"/>
                  <a:pt x="3265042" y="438691"/>
                  <a:pt x="3265042" y="442653"/>
                </a:cubicBezTo>
                <a:lnTo>
                  <a:pt x="3270505" y="447246"/>
                </a:lnTo>
                <a:lnTo>
                  <a:pt x="3281317" y="439572"/>
                </a:lnTo>
                <a:close/>
                <a:moveTo>
                  <a:pt x="4922154" y="436710"/>
                </a:moveTo>
                <a:cubicBezTo>
                  <a:pt x="4922154" y="436710"/>
                  <a:pt x="4922154" y="436710"/>
                  <a:pt x="4936242" y="436710"/>
                </a:cubicBezTo>
                <a:cubicBezTo>
                  <a:pt x="4936242" y="436710"/>
                  <a:pt x="4950331" y="436710"/>
                  <a:pt x="4950331" y="436710"/>
                </a:cubicBezTo>
                <a:cubicBezTo>
                  <a:pt x="4950331" y="436710"/>
                  <a:pt x="4936242" y="450798"/>
                  <a:pt x="4922154" y="436710"/>
                </a:cubicBezTo>
                <a:close/>
                <a:moveTo>
                  <a:pt x="5989458" y="398334"/>
                </a:moveTo>
                <a:lnTo>
                  <a:pt x="5998141" y="401492"/>
                </a:lnTo>
                <a:cubicBezTo>
                  <a:pt x="6003424" y="405012"/>
                  <a:pt x="6006946" y="408534"/>
                  <a:pt x="6006946" y="408534"/>
                </a:cubicBezTo>
                <a:close/>
                <a:moveTo>
                  <a:pt x="4370208" y="398334"/>
                </a:moveTo>
                <a:lnTo>
                  <a:pt x="4378891" y="401492"/>
                </a:lnTo>
                <a:cubicBezTo>
                  <a:pt x="4384174" y="405012"/>
                  <a:pt x="4387696" y="408534"/>
                  <a:pt x="4387696" y="408534"/>
                </a:cubicBezTo>
                <a:close/>
                <a:moveTo>
                  <a:pt x="5982959" y="395971"/>
                </a:moveTo>
                <a:lnTo>
                  <a:pt x="5985815" y="396209"/>
                </a:lnTo>
                <a:lnTo>
                  <a:pt x="5989458" y="398334"/>
                </a:lnTo>
                <a:close/>
                <a:moveTo>
                  <a:pt x="4363709" y="395971"/>
                </a:moveTo>
                <a:lnTo>
                  <a:pt x="4366565" y="396209"/>
                </a:lnTo>
                <a:lnTo>
                  <a:pt x="4370208" y="398334"/>
                </a:lnTo>
                <a:close/>
                <a:moveTo>
                  <a:pt x="5880153" y="366272"/>
                </a:moveTo>
                <a:cubicBezTo>
                  <a:pt x="5908329" y="380360"/>
                  <a:pt x="5936506" y="380360"/>
                  <a:pt x="5978770" y="394447"/>
                </a:cubicBezTo>
                <a:lnTo>
                  <a:pt x="5982959" y="395971"/>
                </a:lnTo>
                <a:lnTo>
                  <a:pt x="5964682" y="394447"/>
                </a:lnTo>
                <a:close/>
                <a:moveTo>
                  <a:pt x="5837888" y="352185"/>
                </a:moveTo>
                <a:lnTo>
                  <a:pt x="5880153" y="366272"/>
                </a:lnTo>
                <a:lnTo>
                  <a:pt x="5867826" y="366272"/>
                </a:lnTo>
                <a:cubicBezTo>
                  <a:pt x="5866064" y="366272"/>
                  <a:pt x="5866064" y="366272"/>
                  <a:pt x="5866064" y="366272"/>
                </a:cubicBezTo>
                <a:cubicBezTo>
                  <a:pt x="5851976" y="366272"/>
                  <a:pt x="5837888" y="352185"/>
                  <a:pt x="5837888" y="352185"/>
                </a:cubicBezTo>
                <a:close/>
                <a:moveTo>
                  <a:pt x="4090949" y="338098"/>
                </a:moveTo>
                <a:cubicBezTo>
                  <a:pt x="4076861" y="352185"/>
                  <a:pt x="4062772" y="352185"/>
                  <a:pt x="4062772" y="352185"/>
                </a:cubicBezTo>
                <a:cubicBezTo>
                  <a:pt x="4062772" y="352185"/>
                  <a:pt x="4105037" y="352185"/>
                  <a:pt x="4105037" y="352185"/>
                </a:cubicBezTo>
                <a:cubicBezTo>
                  <a:pt x="4076861" y="366272"/>
                  <a:pt x="4034596" y="366272"/>
                  <a:pt x="4006419" y="380360"/>
                </a:cubicBezTo>
                <a:cubicBezTo>
                  <a:pt x="4006419" y="380360"/>
                  <a:pt x="3992331" y="380360"/>
                  <a:pt x="3992331" y="394447"/>
                </a:cubicBezTo>
                <a:cubicBezTo>
                  <a:pt x="3978244" y="394447"/>
                  <a:pt x="3978244" y="394447"/>
                  <a:pt x="3978244" y="394447"/>
                </a:cubicBezTo>
                <a:cubicBezTo>
                  <a:pt x="3978244" y="394447"/>
                  <a:pt x="3978244" y="394447"/>
                  <a:pt x="3964155" y="394447"/>
                </a:cubicBezTo>
                <a:cubicBezTo>
                  <a:pt x="3964155" y="408534"/>
                  <a:pt x="3950066" y="408534"/>
                  <a:pt x="3950066" y="408534"/>
                </a:cubicBezTo>
                <a:cubicBezTo>
                  <a:pt x="3950066" y="408534"/>
                  <a:pt x="3935979" y="422623"/>
                  <a:pt x="3907802" y="422623"/>
                </a:cubicBezTo>
                <a:cubicBezTo>
                  <a:pt x="3921891" y="436710"/>
                  <a:pt x="3921891" y="436710"/>
                  <a:pt x="3964155" y="408534"/>
                </a:cubicBezTo>
                <a:cubicBezTo>
                  <a:pt x="3992331" y="408534"/>
                  <a:pt x="4020508" y="394447"/>
                  <a:pt x="4034596" y="394447"/>
                </a:cubicBezTo>
                <a:cubicBezTo>
                  <a:pt x="4048684" y="394447"/>
                  <a:pt x="4076861" y="394447"/>
                  <a:pt x="4090949" y="380360"/>
                </a:cubicBezTo>
                <a:cubicBezTo>
                  <a:pt x="4090949" y="380360"/>
                  <a:pt x="4105037" y="380360"/>
                  <a:pt x="4105037" y="380360"/>
                </a:cubicBezTo>
                <a:cubicBezTo>
                  <a:pt x="4105037" y="380360"/>
                  <a:pt x="4133214" y="366272"/>
                  <a:pt x="4161390" y="352185"/>
                </a:cubicBezTo>
                <a:cubicBezTo>
                  <a:pt x="4168434" y="352185"/>
                  <a:pt x="4175478" y="352185"/>
                  <a:pt x="4184284" y="350424"/>
                </a:cubicBezTo>
                <a:lnTo>
                  <a:pt x="4185741" y="349887"/>
                </a:lnTo>
                <a:lnTo>
                  <a:pt x="4173732" y="344041"/>
                </a:lnTo>
                <a:cubicBezTo>
                  <a:pt x="4160524" y="338098"/>
                  <a:pt x="4155241" y="338098"/>
                  <a:pt x="4134108" y="338098"/>
                </a:cubicBezTo>
                <a:cubicBezTo>
                  <a:pt x="4134108" y="338098"/>
                  <a:pt x="4130586" y="338098"/>
                  <a:pt x="4125303" y="338098"/>
                </a:cubicBezTo>
                <a:lnTo>
                  <a:pt x="4119125" y="338098"/>
                </a:lnTo>
                <a:cubicBezTo>
                  <a:pt x="4119125" y="338098"/>
                  <a:pt x="4115603" y="338098"/>
                  <a:pt x="4110320" y="338098"/>
                </a:cubicBezTo>
                <a:lnTo>
                  <a:pt x="4105932" y="338098"/>
                </a:lnTo>
                <a:close/>
                <a:moveTo>
                  <a:pt x="5640652" y="309923"/>
                </a:moveTo>
                <a:cubicBezTo>
                  <a:pt x="5682917" y="309923"/>
                  <a:pt x="5739270" y="324010"/>
                  <a:pt x="5795623" y="338098"/>
                </a:cubicBezTo>
                <a:cubicBezTo>
                  <a:pt x="5809711" y="338098"/>
                  <a:pt x="5809711" y="338098"/>
                  <a:pt x="5837888" y="338098"/>
                </a:cubicBezTo>
                <a:cubicBezTo>
                  <a:pt x="5837888" y="352185"/>
                  <a:pt x="5837888" y="352185"/>
                  <a:pt x="5837888" y="352185"/>
                </a:cubicBezTo>
                <a:cubicBezTo>
                  <a:pt x="5823800" y="352185"/>
                  <a:pt x="5809711" y="352185"/>
                  <a:pt x="5809711" y="352185"/>
                </a:cubicBezTo>
                <a:cubicBezTo>
                  <a:pt x="5781535" y="338098"/>
                  <a:pt x="5781535" y="338098"/>
                  <a:pt x="5753358" y="338098"/>
                </a:cubicBezTo>
                <a:cubicBezTo>
                  <a:pt x="5753358" y="338098"/>
                  <a:pt x="5739270" y="338098"/>
                  <a:pt x="5725182" y="338098"/>
                </a:cubicBezTo>
                <a:cubicBezTo>
                  <a:pt x="5697005" y="324010"/>
                  <a:pt x="5668829" y="324010"/>
                  <a:pt x="5640652" y="309923"/>
                </a:cubicBezTo>
                <a:close/>
                <a:moveTo>
                  <a:pt x="3509384" y="303980"/>
                </a:moveTo>
                <a:cubicBezTo>
                  <a:pt x="3492214" y="301999"/>
                  <a:pt x="3479006" y="309923"/>
                  <a:pt x="3457874" y="309923"/>
                </a:cubicBezTo>
                <a:cubicBezTo>
                  <a:pt x="3443786" y="309923"/>
                  <a:pt x="3401521" y="309923"/>
                  <a:pt x="3373345" y="309923"/>
                </a:cubicBezTo>
                <a:cubicBezTo>
                  <a:pt x="3345168" y="309923"/>
                  <a:pt x="3331081" y="309923"/>
                  <a:pt x="3316993" y="309923"/>
                </a:cubicBezTo>
                <a:cubicBezTo>
                  <a:pt x="3316993" y="324010"/>
                  <a:pt x="3302904" y="324010"/>
                  <a:pt x="3288816" y="324010"/>
                </a:cubicBezTo>
                <a:cubicBezTo>
                  <a:pt x="3288816" y="324010"/>
                  <a:pt x="3274728" y="324010"/>
                  <a:pt x="3260639" y="324010"/>
                </a:cubicBezTo>
                <a:cubicBezTo>
                  <a:pt x="3260639" y="324010"/>
                  <a:pt x="3260639" y="324010"/>
                  <a:pt x="3246551" y="324010"/>
                </a:cubicBezTo>
                <a:cubicBezTo>
                  <a:pt x="3232462" y="324010"/>
                  <a:pt x="3232462" y="309923"/>
                  <a:pt x="3190198" y="324010"/>
                </a:cubicBezTo>
                <a:cubicBezTo>
                  <a:pt x="3176110" y="324010"/>
                  <a:pt x="3176110" y="324010"/>
                  <a:pt x="3176110" y="324010"/>
                </a:cubicBezTo>
                <a:cubicBezTo>
                  <a:pt x="3162022" y="324010"/>
                  <a:pt x="3162022" y="324010"/>
                  <a:pt x="3162022" y="324010"/>
                </a:cubicBezTo>
                <a:cubicBezTo>
                  <a:pt x="3147934" y="338098"/>
                  <a:pt x="3119756" y="338098"/>
                  <a:pt x="3105669" y="338098"/>
                </a:cubicBezTo>
                <a:cubicBezTo>
                  <a:pt x="3105669" y="338098"/>
                  <a:pt x="3091581" y="338098"/>
                  <a:pt x="3091581" y="338098"/>
                </a:cubicBezTo>
                <a:cubicBezTo>
                  <a:pt x="3077492" y="338098"/>
                  <a:pt x="3063405" y="338098"/>
                  <a:pt x="3035228" y="338098"/>
                </a:cubicBezTo>
                <a:cubicBezTo>
                  <a:pt x="3007052" y="338098"/>
                  <a:pt x="2992963" y="338098"/>
                  <a:pt x="2964786" y="352185"/>
                </a:cubicBezTo>
                <a:cubicBezTo>
                  <a:pt x="2950699" y="352185"/>
                  <a:pt x="2950699" y="352185"/>
                  <a:pt x="2950699" y="352185"/>
                </a:cubicBezTo>
                <a:cubicBezTo>
                  <a:pt x="2950699" y="352185"/>
                  <a:pt x="2936611" y="366272"/>
                  <a:pt x="2908433" y="366272"/>
                </a:cubicBezTo>
                <a:cubicBezTo>
                  <a:pt x="2908433" y="366272"/>
                  <a:pt x="2894345" y="366272"/>
                  <a:pt x="2894345" y="366272"/>
                </a:cubicBezTo>
                <a:cubicBezTo>
                  <a:pt x="2894345" y="366272"/>
                  <a:pt x="2880257" y="366272"/>
                  <a:pt x="2880257" y="366272"/>
                </a:cubicBezTo>
                <a:cubicBezTo>
                  <a:pt x="2866169" y="366272"/>
                  <a:pt x="2866169" y="366272"/>
                  <a:pt x="2866169" y="366272"/>
                </a:cubicBezTo>
                <a:cubicBezTo>
                  <a:pt x="2852080" y="366272"/>
                  <a:pt x="2837993" y="380360"/>
                  <a:pt x="2809816" y="380360"/>
                </a:cubicBezTo>
                <a:cubicBezTo>
                  <a:pt x="2809816" y="380360"/>
                  <a:pt x="2795729" y="380360"/>
                  <a:pt x="2781640" y="380360"/>
                </a:cubicBezTo>
                <a:cubicBezTo>
                  <a:pt x="2781640" y="380360"/>
                  <a:pt x="2781640" y="380360"/>
                  <a:pt x="2781640" y="394447"/>
                </a:cubicBezTo>
                <a:cubicBezTo>
                  <a:pt x="2767551" y="394447"/>
                  <a:pt x="2767551" y="394447"/>
                  <a:pt x="2767551" y="394447"/>
                </a:cubicBezTo>
                <a:cubicBezTo>
                  <a:pt x="2767551" y="394447"/>
                  <a:pt x="2753463" y="394447"/>
                  <a:pt x="2753463" y="394447"/>
                </a:cubicBezTo>
                <a:cubicBezTo>
                  <a:pt x="2753463" y="394447"/>
                  <a:pt x="2753463" y="394447"/>
                  <a:pt x="2739374" y="394447"/>
                </a:cubicBezTo>
                <a:cubicBezTo>
                  <a:pt x="2725287" y="408534"/>
                  <a:pt x="2697110" y="422623"/>
                  <a:pt x="2654846" y="422623"/>
                </a:cubicBezTo>
                <a:cubicBezTo>
                  <a:pt x="2640758" y="422623"/>
                  <a:pt x="2640758" y="422623"/>
                  <a:pt x="2640758" y="422623"/>
                </a:cubicBezTo>
                <a:cubicBezTo>
                  <a:pt x="2626670" y="422623"/>
                  <a:pt x="2612581" y="436710"/>
                  <a:pt x="2612581" y="436710"/>
                </a:cubicBezTo>
                <a:cubicBezTo>
                  <a:pt x="2598493" y="436710"/>
                  <a:pt x="2598493" y="436710"/>
                  <a:pt x="2598493" y="436710"/>
                </a:cubicBezTo>
                <a:cubicBezTo>
                  <a:pt x="2612581" y="436710"/>
                  <a:pt x="2584406" y="436710"/>
                  <a:pt x="2584406" y="450798"/>
                </a:cubicBezTo>
                <a:cubicBezTo>
                  <a:pt x="2584406" y="450798"/>
                  <a:pt x="2584406" y="450798"/>
                  <a:pt x="2570317" y="450798"/>
                </a:cubicBezTo>
                <a:cubicBezTo>
                  <a:pt x="2513964" y="464885"/>
                  <a:pt x="2485787" y="464885"/>
                  <a:pt x="2443523" y="493059"/>
                </a:cubicBezTo>
                <a:cubicBezTo>
                  <a:pt x="2429434" y="493059"/>
                  <a:pt x="2429434" y="493059"/>
                  <a:pt x="2415347" y="493059"/>
                </a:cubicBezTo>
                <a:cubicBezTo>
                  <a:pt x="2401258" y="507147"/>
                  <a:pt x="2401258" y="507147"/>
                  <a:pt x="2401258" y="507147"/>
                </a:cubicBezTo>
                <a:cubicBezTo>
                  <a:pt x="2387169" y="507147"/>
                  <a:pt x="2373081" y="521234"/>
                  <a:pt x="2358994" y="521234"/>
                </a:cubicBezTo>
                <a:cubicBezTo>
                  <a:pt x="2344905" y="535321"/>
                  <a:pt x="2330816" y="535321"/>
                  <a:pt x="2330816" y="535321"/>
                </a:cubicBezTo>
                <a:cubicBezTo>
                  <a:pt x="2316729" y="535321"/>
                  <a:pt x="2316729" y="535321"/>
                  <a:pt x="2316729" y="535321"/>
                </a:cubicBezTo>
                <a:cubicBezTo>
                  <a:pt x="2330816" y="535321"/>
                  <a:pt x="2302641" y="549409"/>
                  <a:pt x="2288552" y="563496"/>
                </a:cubicBezTo>
                <a:cubicBezTo>
                  <a:pt x="2288552" y="563496"/>
                  <a:pt x="2274464" y="563496"/>
                  <a:pt x="2274464" y="577583"/>
                </a:cubicBezTo>
                <a:cubicBezTo>
                  <a:pt x="2274464" y="577583"/>
                  <a:pt x="2260376" y="577583"/>
                  <a:pt x="2232199" y="591672"/>
                </a:cubicBezTo>
                <a:cubicBezTo>
                  <a:pt x="2204023" y="591672"/>
                  <a:pt x="2175846" y="619846"/>
                  <a:pt x="2147670" y="619846"/>
                </a:cubicBezTo>
                <a:cubicBezTo>
                  <a:pt x="2133582" y="633934"/>
                  <a:pt x="2133582" y="633934"/>
                  <a:pt x="2133582" y="633934"/>
                </a:cubicBezTo>
                <a:cubicBezTo>
                  <a:pt x="2175846" y="619846"/>
                  <a:pt x="2218111" y="605759"/>
                  <a:pt x="2260376" y="591672"/>
                </a:cubicBezTo>
                <a:cubicBezTo>
                  <a:pt x="2274464" y="577583"/>
                  <a:pt x="2288552" y="577583"/>
                  <a:pt x="2302641" y="577583"/>
                </a:cubicBezTo>
                <a:cubicBezTo>
                  <a:pt x="2302641" y="577583"/>
                  <a:pt x="2316729" y="577583"/>
                  <a:pt x="2316729" y="563496"/>
                </a:cubicBezTo>
                <a:cubicBezTo>
                  <a:pt x="2330816" y="563496"/>
                  <a:pt x="2330816" y="563496"/>
                  <a:pt x="2344905" y="563496"/>
                </a:cubicBezTo>
                <a:cubicBezTo>
                  <a:pt x="2344905" y="563496"/>
                  <a:pt x="2344905" y="549409"/>
                  <a:pt x="2344905" y="549409"/>
                </a:cubicBezTo>
                <a:cubicBezTo>
                  <a:pt x="2358994" y="549409"/>
                  <a:pt x="2373081" y="549409"/>
                  <a:pt x="2387169" y="549409"/>
                </a:cubicBezTo>
                <a:cubicBezTo>
                  <a:pt x="2387169" y="535321"/>
                  <a:pt x="2401258" y="535321"/>
                  <a:pt x="2401258" y="535321"/>
                </a:cubicBezTo>
                <a:cubicBezTo>
                  <a:pt x="2415347" y="535321"/>
                  <a:pt x="2415347" y="535321"/>
                  <a:pt x="2415347" y="535321"/>
                </a:cubicBezTo>
                <a:cubicBezTo>
                  <a:pt x="2415347" y="535321"/>
                  <a:pt x="2415347" y="535321"/>
                  <a:pt x="2429434" y="521234"/>
                </a:cubicBezTo>
                <a:cubicBezTo>
                  <a:pt x="2457611" y="521234"/>
                  <a:pt x="2471699" y="507147"/>
                  <a:pt x="2499875" y="507147"/>
                </a:cubicBezTo>
                <a:cubicBezTo>
                  <a:pt x="2542140" y="493059"/>
                  <a:pt x="2570317" y="493059"/>
                  <a:pt x="2598493" y="478972"/>
                </a:cubicBezTo>
                <a:cubicBezTo>
                  <a:pt x="2598493" y="478972"/>
                  <a:pt x="2626670" y="464885"/>
                  <a:pt x="2640758" y="464885"/>
                </a:cubicBezTo>
                <a:cubicBezTo>
                  <a:pt x="2612581" y="478972"/>
                  <a:pt x="2598493" y="478972"/>
                  <a:pt x="2626670" y="478972"/>
                </a:cubicBezTo>
                <a:cubicBezTo>
                  <a:pt x="2626670" y="478972"/>
                  <a:pt x="2640758" y="478972"/>
                  <a:pt x="2640758" y="493059"/>
                </a:cubicBezTo>
                <a:cubicBezTo>
                  <a:pt x="2640758" y="493059"/>
                  <a:pt x="2626670" y="493059"/>
                  <a:pt x="2612581" y="493059"/>
                </a:cubicBezTo>
                <a:cubicBezTo>
                  <a:pt x="2598493" y="493059"/>
                  <a:pt x="2612581" y="493059"/>
                  <a:pt x="2612581" y="507147"/>
                </a:cubicBezTo>
                <a:cubicBezTo>
                  <a:pt x="2626670" y="507147"/>
                  <a:pt x="2626670" y="493059"/>
                  <a:pt x="2640758" y="493059"/>
                </a:cubicBezTo>
                <a:cubicBezTo>
                  <a:pt x="2654846" y="493059"/>
                  <a:pt x="2654846" y="493059"/>
                  <a:pt x="2668934" y="493059"/>
                </a:cubicBezTo>
                <a:cubicBezTo>
                  <a:pt x="2697110" y="478972"/>
                  <a:pt x="2725287" y="478972"/>
                  <a:pt x="2753463" y="464885"/>
                </a:cubicBezTo>
                <a:cubicBezTo>
                  <a:pt x="2823905" y="450798"/>
                  <a:pt x="2894345" y="436710"/>
                  <a:pt x="2964786" y="436710"/>
                </a:cubicBezTo>
                <a:cubicBezTo>
                  <a:pt x="2992963" y="422623"/>
                  <a:pt x="3007052" y="422623"/>
                  <a:pt x="3021139" y="422623"/>
                </a:cubicBezTo>
                <a:lnTo>
                  <a:pt x="3049316" y="422623"/>
                </a:lnTo>
                <a:lnTo>
                  <a:pt x="3061643" y="422623"/>
                </a:lnTo>
                <a:cubicBezTo>
                  <a:pt x="3073970" y="422623"/>
                  <a:pt x="3084537" y="422623"/>
                  <a:pt x="3091581" y="422623"/>
                </a:cubicBezTo>
                <a:cubicBezTo>
                  <a:pt x="3091581" y="422623"/>
                  <a:pt x="3105669" y="422623"/>
                  <a:pt x="3105669" y="422623"/>
                </a:cubicBezTo>
                <a:cubicBezTo>
                  <a:pt x="3091581" y="408534"/>
                  <a:pt x="3077492" y="422623"/>
                  <a:pt x="3049316" y="422623"/>
                </a:cubicBezTo>
                <a:cubicBezTo>
                  <a:pt x="3063405" y="408534"/>
                  <a:pt x="3105669" y="408534"/>
                  <a:pt x="3119756" y="408534"/>
                </a:cubicBezTo>
                <a:lnTo>
                  <a:pt x="3133845" y="408534"/>
                </a:lnTo>
                <a:cubicBezTo>
                  <a:pt x="3133845" y="408534"/>
                  <a:pt x="3119756" y="408534"/>
                  <a:pt x="3133845" y="422623"/>
                </a:cubicBezTo>
                <a:cubicBezTo>
                  <a:pt x="3162022" y="422623"/>
                  <a:pt x="3147934" y="422623"/>
                  <a:pt x="3162022" y="436710"/>
                </a:cubicBezTo>
                <a:cubicBezTo>
                  <a:pt x="3176110" y="436710"/>
                  <a:pt x="3176110" y="436710"/>
                  <a:pt x="3190198" y="436710"/>
                </a:cubicBezTo>
                <a:cubicBezTo>
                  <a:pt x="3204287" y="436710"/>
                  <a:pt x="3218375" y="436710"/>
                  <a:pt x="3232462" y="436710"/>
                </a:cubicBezTo>
                <a:cubicBezTo>
                  <a:pt x="3246551" y="429667"/>
                  <a:pt x="3257117" y="426145"/>
                  <a:pt x="3265923" y="426145"/>
                </a:cubicBezTo>
                <a:lnTo>
                  <a:pt x="3286474" y="435630"/>
                </a:lnTo>
                <a:lnTo>
                  <a:pt x="3319619" y="410296"/>
                </a:lnTo>
                <a:cubicBezTo>
                  <a:pt x="3344273" y="390926"/>
                  <a:pt x="3365405" y="373316"/>
                  <a:pt x="3372450" y="366272"/>
                </a:cubicBezTo>
                <a:cubicBezTo>
                  <a:pt x="3386538" y="352185"/>
                  <a:pt x="3400627" y="352185"/>
                  <a:pt x="3414714" y="338098"/>
                </a:cubicBezTo>
                <a:cubicBezTo>
                  <a:pt x="3428803" y="338098"/>
                  <a:pt x="3442891" y="324010"/>
                  <a:pt x="3442891" y="338098"/>
                </a:cubicBezTo>
                <a:cubicBezTo>
                  <a:pt x="3456980" y="338098"/>
                  <a:pt x="3471067" y="324010"/>
                  <a:pt x="3485156" y="324010"/>
                </a:cubicBezTo>
                <a:lnTo>
                  <a:pt x="3513002" y="305116"/>
                </a:lnTo>
                <a:close/>
                <a:moveTo>
                  <a:pt x="3668303" y="267661"/>
                </a:moveTo>
                <a:lnTo>
                  <a:pt x="3611950" y="295836"/>
                </a:lnTo>
                <a:cubicBezTo>
                  <a:pt x="3597862" y="309923"/>
                  <a:pt x="3597862" y="309923"/>
                  <a:pt x="3583773" y="324010"/>
                </a:cubicBezTo>
                <a:cubicBezTo>
                  <a:pt x="3583773" y="324010"/>
                  <a:pt x="3555597" y="338098"/>
                  <a:pt x="3541509" y="338098"/>
                </a:cubicBezTo>
                <a:cubicBezTo>
                  <a:pt x="3513333" y="352185"/>
                  <a:pt x="3499244" y="352185"/>
                  <a:pt x="3471067" y="366272"/>
                </a:cubicBezTo>
                <a:cubicBezTo>
                  <a:pt x="3456980" y="380360"/>
                  <a:pt x="3442891" y="380360"/>
                  <a:pt x="3414714" y="394447"/>
                </a:cubicBezTo>
                <a:cubicBezTo>
                  <a:pt x="3414714" y="394447"/>
                  <a:pt x="3400627" y="408534"/>
                  <a:pt x="3386538" y="408534"/>
                </a:cubicBezTo>
                <a:cubicBezTo>
                  <a:pt x="3372450" y="422623"/>
                  <a:pt x="3358361" y="422623"/>
                  <a:pt x="3344274" y="436710"/>
                </a:cubicBezTo>
                <a:cubicBezTo>
                  <a:pt x="3344274" y="436710"/>
                  <a:pt x="3330185" y="450798"/>
                  <a:pt x="3330185" y="450798"/>
                </a:cubicBezTo>
                <a:lnTo>
                  <a:pt x="3326170" y="452257"/>
                </a:lnTo>
                <a:lnTo>
                  <a:pt x="3361765" y="457920"/>
                </a:lnTo>
                <a:lnTo>
                  <a:pt x="3414714" y="422623"/>
                </a:lnTo>
                <a:cubicBezTo>
                  <a:pt x="3414714" y="408534"/>
                  <a:pt x="3428803" y="408534"/>
                  <a:pt x="3456980" y="394447"/>
                </a:cubicBezTo>
                <a:cubicBezTo>
                  <a:pt x="3485156" y="380360"/>
                  <a:pt x="3513333" y="366272"/>
                  <a:pt x="3541509" y="352185"/>
                </a:cubicBezTo>
                <a:cubicBezTo>
                  <a:pt x="3541509" y="352185"/>
                  <a:pt x="3555597" y="352185"/>
                  <a:pt x="3555597" y="352185"/>
                </a:cubicBezTo>
                <a:cubicBezTo>
                  <a:pt x="3555597" y="352185"/>
                  <a:pt x="3569684" y="338098"/>
                  <a:pt x="3569684" y="338098"/>
                </a:cubicBezTo>
                <a:cubicBezTo>
                  <a:pt x="3583773" y="338098"/>
                  <a:pt x="3583773" y="338098"/>
                  <a:pt x="3597862" y="324010"/>
                </a:cubicBezTo>
                <a:cubicBezTo>
                  <a:pt x="3597862" y="324010"/>
                  <a:pt x="3611950" y="324010"/>
                  <a:pt x="3611950" y="309923"/>
                </a:cubicBezTo>
                <a:cubicBezTo>
                  <a:pt x="3626037" y="309923"/>
                  <a:pt x="3626037" y="309923"/>
                  <a:pt x="3611950" y="324010"/>
                </a:cubicBezTo>
                <a:cubicBezTo>
                  <a:pt x="3611950" y="324010"/>
                  <a:pt x="3626037" y="324010"/>
                  <a:pt x="3597862" y="338098"/>
                </a:cubicBezTo>
                <a:cubicBezTo>
                  <a:pt x="3611950" y="338098"/>
                  <a:pt x="3611950" y="352185"/>
                  <a:pt x="3569684" y="366272"/>
                </a:cubicBezTo>
                <a:cubicBezTo>
                  <a:pt x="3555597" y="373316"/>
                  <a:pt x="3541509" y="376838"/>
                  <a:pt x="3527421" y="380360"/>
                </a:cubicBezTo>
                <a:lnTo>
                  <a:pt x="3527420" y="380360"/>
                </a:lnTo>
                <a:lnTo>
                  <a:pt x="3527419" y="380360"/>
                </a:lnTo>
                <a:lnTo>
                  <a:pt x="3485156" y="394447"/>
                </a:lnTo>
                <a:cubicBezTo>
                  <a:pt x="3485156" y="408534"/>
                  <a:pt x="3456980" y="422623"/>
                  <a:pt x="3428803" y="422623"/>
                </a:cubicBezTo>
                <a:cubicBezTo>
                  <a:pt x="3428803" y="422623"/>
                  <a:pt x="3428803" y="422623"/>
                  <a:pt x="3428803" y="436710"/>
                </a:cubicBezTo>
                <a:cubicBezTo>
                  <a:pt x="3442891" y="422623"/>
                  <a:pt x="3471067" y="422623"/>
                  <a:pt x="3485156" y="408534"/>
                </a:cubicBezTo>
                <a:cubicBezTo>
                  <a:pt x="3492200" y="401491"/>
                  <a:pt x="3499244" y="397969"/>
                  <a:pt x="3506288" y="394447"/>
                </a:cubicBezTo>
                <a:lnTo>
                  <a:pt x="3527419" y="380360"/>
                </a:lnTo>
                <a:lnTo>
                  <a:pt x="3527421" y="380360"/>
                </a:lnTo>
                <a:lnTo>
                  <a:pt x="3534464" y="380360"/>
                </a:lnTo>
                <a:cubicBezTo>
                  <a:pt x="3537987" y="380360"/>
                  <a:pt x="3541509" y="380360"/>
                  <a:pt x="3541509" y="380360"/>
                </a:cubicBezTo>
                <a:cubicBezTo>
                  <a:pt x="3555597" y="380360"/>
                  <a:pt x="3569684" y="366272"/>
                  <a:pt x="3583773" y="366272"/>
                </a:cubicBezTo>
                <a:cubicBezTo>
                  <a:pt x="3541509" y="380360"/>
                  <a:pt x="3513333" y="394447"/>
                  <a:pt x="3485156" y="422623"/>
                </a:cubicBezTo>
                <a:cubicBezTo>
                  <a:pt x="3474589" y="433188"/>
                  <a:pt x="3456099" y="435830"/>
                  <a:pt x="3435627" y="448376"/>
                </a:cubicBezTo>
                <a:lnTo>
                  <a:pt x="3416316" y="463620"/>
                </a:lnTo>
                <a:lnTo>
                  <a:pt x="3471963" y="464885"/>
                </a:lnTo>
                <a:cubicBezTo>
                  <a:pt x="3486050" y="464885"/>
                  <a:pt x="3500139" y="464885"/>
                  <a:pt x="3500139" y="464885"/>
                </a:cubicBezTo>
                <a:cubicBezTo>
                  <a:pt x="3514227" y="464885"/>
                  <a:pt x="3514227" y="464885"/>
                  <a:pt x="3514227" y="464885"/>
                </a:cubicBezTo>
                <a:cubicBezTo>
                  <a:pt x="3528316" y="464885"/>
                  <a:pt x="3542404" y="464885"/>
                  <a:pt x="3554731" y="464885"/>
                </a:cubicBezTo>
                <a:lnTo>
                  <a:pt x="3555597" y="464885"/>
                </a:lnTo>
                <a:cubicBezTo>
                  <a:pt x="3555597" y="464885"/>
                  <a:pt x="3569684" y="450798"/>
                  <a:pt x="3583773" y="450798"/>
                </a:cubicBezTo>
                <a:cubicBezTo>
                  <a:pt x="3597862" y="450798"/>
                  <a:pt x="3611950" y="436710"/>
                  <a:pt x="3626037" y="436710"/>
                </a:cubicBezTo>
                <a:cubicBezTo>
                  <a:pt x="3654214" y="422623"/>
                  <a:pt x="3654214" y="422623"/>
                  <a:pt x="3682390" y="408534"/>
                </a:cubicBezTo>
                <a:cubicBezTo>
                  <a:pt x="3696479" y="394447"/>
                  <a:pt x="3696479" y="394447"/>
                  <a:pt x="3724655" y="380360"/>
                </a:cubicBezTo>
                <a:cubicBezTo>
                  <a:pt x="3738743" y="380360"/>
                  <a:pt x="3752832" y="366272"/>
                  <a:pt x="3766920" y="366272"/>
                </a:cubicBezTo>
                <a:cubicBezTo>
                  <a:pt x="3795096" y="352185"/>
                  <a:pt x="3795096" y="352185"/>
                  <a:pt x="3823273" y="338098"/>
                </a:cubicBezTo>
                <a:cubicBezTo>
                  <a:pt x="3823273" y="352185"/>
                  <a:pt x="3823273" y="352185"/>
                  <a:pt x="3823273" y="352185"/>
                </a:cubicBezTo>
                <a:cubicBezTo>
                  <a:pt x="3823273" y="352185"/>
                  <a:pt x="3809185" y="352185"/>
                  <a:pt x="3809185" y="352185"/>
                </a:cubicBezTo>
                <a:cubicBezTo>
                  <a:pt x="3809185" y="366272"/>
                  <a:pt x="3809185" y="366272"/>
                  <a:pt x="3809185" y="366272"/>
                </a:cubicBezTo>
                <a:cubicBezTo>
                  <a:pt x="3809185" y="366272"/>
                  <a:pt x="3795096" y="366272"/>
                  <a:pt x="3781008" y="380360"/>
                </a:cubicBezTo>
                <a:cubicBezTo>
                  <a:pt x="3781008" y="380360"/>
                  <a:pt x="3781008" y="380360"/>
                  <a:pt x="3795096" y="380360"/>
                </a:cubicBezTo>
                <a:cubicBezTo>
                  <a:pt x="3837361" y="366272"/>
                  <a:pt x="3879626" y="352185"/>
                  <a:pt x="3907802" y="338098"/>
                </a:cubicBezTo>
                <a:cubicBezTo>
                  <a:pt x="3935979" y="338098"/>
                  <a:pt x="3964155" y="324010"/>
                  <a:pt x="3978244" y="324010"/>
                </a:cubicBezTo>
                <a:lnTo>
                  <a:pt x="3999855" y="309154"/>
                </a:lnTo>
                <a:lnTo>
                  <a:pt x="3972094" y="308162"/>
                </a:lnTo>
                <a:cubicBezTo>
                  <a:pt x="3954484" y="306401"/>
                  <a:pt x="3936874" y="302880"/>
                  <a:pt x="3922785" y="295836"/>
                </a:cubicBezTo>
                <a:cubicBezTo>
                  <a:pt x="3922785" y="295836"/>
                  <a:pt x="3908697" y="295836"/>
                  <a:pt x="3908697" y="295836"/>
                </a:cubicBezTo>
                <a:cubicBezTo>
                  <a:pt x="3894609" y="295836"/>
                  <a:pt x="3880521" y="295836"/>
                  <a:pt x="3880521" y="295836"/>
                </a:cubicBezTo>
                <a:cubicBezTo>
                  <a:pt x="3866432" y="295836"/>
                  <a:pt x="3838256" y="281749"/>
                  <a:pt x="3824168" y="281749"/>
                </a:cubicBezTo>
                <a:cubicBezTo>
                  <a:pt x="3810079" y="281749"/>
                  <a:pt x="3810079" y="281749"/>
                  <a:pt x="3795992" y="281749"/>
                </a:cubicBezTo>
                <a:cubicBezTo>
                  <a:pt x="3767815" y="281749"/>
                  <a:pt x="3725550" y="281749"/>
                  <a:pt x="3697375" y="281749"/>
                </a:cubicBezTo>
                <a:cubicBezTo>
                  <a:pt x="3697375" y="267661"/>
                  <a:pt x="3683286" y="267661"/>
                  <a:pt x="3669198" y="267661"/>
                </a:cubicBezTo>
                <a:close/>
                <a:moveTo>
                  <a:pt x="3331081" y="267661"/>
                </a:moveTo>
                <a:cubicBezTo>
                  <a:pt x="3316993" y="267661"/>
                  <a:pt x="3288816" y="267661"/>
                  <a:pt x="3274728" y="281749"/>
                </a:cubicBezTo>
                <a:cubicBezTo>
                  <a:pt x="3260639" y="281749"/>
                  <a:pt x="3232462" y="281749"/>
                  <a:pt x="3218375" y="281749"/>
                </a:cubicBezTo>
                <a:cubicBezTo>
                  <a:pt x="3204287" y="281749"/>
                  <a:pt x="3204287" y="281749"/>
                  <a:pt x="3204287" y="281749"/>
                </a:cubicBezTo>
                <a:cubicBezTo>
                  <a:pt x="3204287" y="281749"/>
                  <a:pt x="3204287" y="281749"/>
                  <a:pt x="3190198" y="281749"/>
                </a:cubicBezTo>
                <a:cubicBezTo>
                  <a:pt x="3162022" y="281749"/>
                  <a:pt x="3176110" y="295836"/>
                  <a:pt x="3190198" y="295836"/>
                </a:cubicBezTo>
                <a:cubicBezTo>
                  <a:pt x="3190198" y="295836"/>
                  <a:pt x="3176110" y="295836"/>
                  <a:pt x="3162022" y="295836"/>
                </a:cubicBezTo>
                <a:cubicBezTo>
                  <a:pt x="3133845" y="295836"/>
                  <a:pt x="3119756" y="295836"/>
                  <a:pt x="3091581" y="295836"/>
                </a:cubicBezTo>
                <a:cubicBezTo>
                  <a:pt x="3063405" y="295836"/>
                  <a:pt x="3035228" y="295836"/>
                  <a:pt x="3007052" y="295836"/>
                </a:cubicBezTo>
                <a:cubicBezTo>
                  <a:pt x="3007052" y="295836"/>
                  <a:pt x="3007052" y="309923"/>
                  <a:pt x="3007052" y="309923"/>
                </a:cubicBezTo>
                <a:lnTo>
                  <a:pt x="3021139" y="309923"/>
                </a:lnTo>
                <a:cubicBezTo>
                  <a:pt x="3049316" y="309923"/>
                  <a:pt x="3063405" y="309923"/>
                  <a:pt x="3077492" y="309923"/>
                </a:cubicBezTo>
                <a:cubicBezTo>
                  <a:pt x="3105669" y="309923"/>
                  <a:pt x="3119756" y="309923"/>
                  <a:pt x="3133845" y="309923"/>
                </a:cubicBezTo>
                <a:cubicBezTo>
                  <a:pt x="3147934" y="309923"/>
                  <a:pt x="3147934" y="309923"/>
                  <a:pt x="3147934" y="309923"/>
                </a:cubicBezTo>
                <a:cubicBezTo>
                  <a:pt x="3176110" y="295836"/>
                  <a:pt x="3204287" y="309923"/>
                  <a:pt x="3232462" y="295836"/>
                </a:cubicBezTo>
                <a:cubicBezTo>
                  <a:pt x="3246551" y="295836"/>
                  <a:pt x="3260639" y="295836"/>
                  <a:pt x="3274728" y="295836"/>
                </a:cubicBezTo>
                <a:cubicBezTo>
                  <a:pt x="3288816" y="295836"/>
                  <a:pt x="3302904" y="295836"/>
                  <a:pt x="3302904" y="295836"/>
                </a:cubicBezTo>
                <a:cubicBezTo>
                  <a:pt x="3316993" y="295836"/>
                  <a:pt x="3316993" y="295836"/>
                  <a:pt x="3345168" y="295836"/>
                </a:cubicBezTo>
                <a:cubicBezTo>
                  <a:pt x="3359257" y="295836"/>
                  <a:pt x="3387433" y="295836"/>
                  <a:pt x="3415610" y="295836"/>
                </a:cubicBezTo>
                <a:cubicBezTo>
                  <a:pt x="3436742" y="295836"/>
                  <a:pt x="3457874" y="287912"/>
                  <a:pt x="3490894" y="289893"/>
                </a:cubicBezTo>
                <a:lnTo>
                  <a:pt x="3526990" y="295625"/>
                </a:lnTo>
                <a:lnTo>
                  <a:pt x="3534465" y="290553"/>
                </a:lnTo>
                <a:cubicBezTo>
                  <a:pt x="3552075" y="281749"/>
                  <a:pt x="3569685" y="274705"/>
                  <a:pt x="3583773" y="267661"/>
                </a:cubicBezTo>
                <a:lnTo>
                  <a:pt x="3579385" y="267661"/>
                </a:lnTo>
                <a:cubicBezTo>
                  <a:pt x="3574102" y="267661"/>
                  <a:pt x="3570580" y="267661"/>
                  <a:pt x="3570580" y="267661"/>
                </a:cubicBezTo>
                <a:cubicBezTo>
                  <a:pt x="3542404" y="267661"/>
                  <a:pt x="3514227" y="267661"/>
                  <a:pt x="3500139" y="267661"/>
                </a:cubicBezTo>
                <a:cubicBezTo>
                  <a:pt x="3500139" y="267661"/>
                  <a:pt x="3486050" y="267661"/>
                  <a:pt x="3471963" y="267661"/>
                </a:cubicBezTo>
                <a:cubicBezTo>
                  <a:pt x="3471963" y="267661"/>
                  <a:pt x="3471963" y="267661"/>
                  <a:pt x="3457874" y="267661"/>
                </a:cubicBezTo>
                <a:cubicBezTo>
                  <a:pt x="3429699" y="267661"/>
                  <a:pt x="3415610" y="267661"/>
                  <a:pt x="3387433" y="281749"/>
                </a:cubicBezTo>
                <a:cubicBezTo>
                  <a:pt x="3373345" y="281749"/>
                  <a:pt x="3359257" y="281749"/>
                  <a:pt x="3345168" y="267661"/>
                </a:cubicBezTo>
                <a:cubicBezTo>
                  <a:pt x="3345168" y="267661"/>
                  <a:pt x="3345168" y="267661"/>
                  <a:pt x="3331081" y="267661"/>
                </a:cubicBezTo>
                <a:close/>
                <a:moveTo>
                  <a:pt x="3686218" y="258704"/>
                </a:moveTo>
                <a:lnTo>
                  <a:pt x="3675744" y="263941"/>
                </a:lnTo>
                <a:lnTo>
                  <a:pt x="3683286" y="267661"/>
                </a:lnTo>
                <a:cubicBezTo>
                  <a:pt x="3697375" y="267661"/>
                  <a:pt x="3697375" y="267661"/>
                  <a:pt x="3697375" y="267661"/>
                </a:cubicBezTo>
                <a:cubicBezTo>
                  <a:pt x="3697375" y="267661"/>
                  <a:pt x="3693853" y="267661"/>
                  <a:pt x="3690330" y="265900"/>
                </a:cubicBezTo>
                <a:close/>
                <a:moveTo>
                  <a:pt x="2781640" y="0"/>
                </a:moveTo>
                <a:cubicBezTo>
                  <a:pt x="2781640" y="14087"/>
                  <a:pt x="2781640" y="14087"/>
                  <a:pt x="2781640" y="14087"/>
                </a:cubicBezTo>
                <a:cubicBezTo>
                  <a:pt x="2781640" y="14087"/>
                  <a:pt x="2781640" y="14087"/>
                  <a:pt x="2767551" y="14087"/>
                </a:cubicBezTo>
                <a:cubicBezTo>
                  <a:pt x="2767551" y="14087"/>
                  <a:pt x="2753463" y="28175"/>
                  <a:pt x="2739374" y="28175"/>
                </a:cubicBezTo>
                <a:cubicBezTo>
                  <a:pt x="2739374" y="28175"/>
                  <a:pt x="2725287" y="28175"/>
                  <a:pt x="2725287" y="28175"/>
                </a:cubicBezTo>
                <a:cubicBezTo>
                  <a:pt x="2711199" y="42262"/>
                  <a:pt x="2654846" y="56349"/>
                  <a:pt x="2612581" y="70438"/>
                </a:cubicBezTo>
                <a:cubicBezTo>
                  <a:pt x="2584406" y="70438"/>
                  <a:pt x="2570317" y="84525"/>
                  <a:pt x="2542140" y="84525"/>
                </a:cubicBezTo>
                <a:cubicBezTo>
                  <a:pt x="2528052" y="84525"/>
                  <a:pt x="2528052" y="84525"/>
                  <a:pt x="2513964" y="98612"/>
                </a:cubicBezTo>
                <a:cubicBezTo>
                  <a:pt x="2471699" y="112700"/>
                  <a:pt x="2429434" y="112700"/>
                  <a:pt x="2387169" y="126787"/>
                </a:cubicBezTo>
                <a:cubicBezTo>
                  <a:pt x="2387169" y="140874"/>
                  <a:pt x="2373081" y="140874"/>
                  <a:pt x="2358994" y="140874"/>
                </a:cubicBezTo>
                <a:cubicBezTo>
                  <a:pt x="2344905" y="140874"/>
                  <a:pt x="2344905" y="140874"/>
                  <a:pt x="2344905" y="140874"/>
                </a:cubicBezTo>
                <a:cubicBezTo>
                  <a:pt x="2330816" y="154962"/>
                  <a:pt x="2302641" y="169049"/>
                  <a:pt x="2302641" y="169049"/>
                </a:cubicBezTo>
                <a:cubicBezTo>
                  <a:pt x="2288552" y="169049"/>
                  <a:pt x="2274464" y="183136"/>
                  <a:pt x="2274464" y="183136"/>
                </a:cubicBezTo>
                <a:cubicBezTo>
                  <a:pt x="2260376" y="183136"/>
                  <a:pt x="2260376" y="183136"/>
                  <a:pt x="2260376" y="183136"/>
                </a:cubicBezTo>
                <a:cubicBezTo>
                  <a:pt x="2232199" y="197224"/>
                  <a:pt x="2218111" y="211311"/>
                  <a:pt x="2175846" y="225398"/>
                </a:cubicBezTo>
                <a:cubicBezTo>
                  <a:pt x="2147670" y="225398"/>
                  <a:pt x="2119493" y="239487"/>
                  <a:pt x="2091317" y="253574"/>
                </a:cubicBezTo>
                <a:cubicBezTo>
                  <a:pt x="2091317" y="253574"/>
                  <a:pt x="2091317" y="253574"/>
                  <a:pt x="2077229" y="253574"/>
                </a:cubicBezTo>
                <a:cubicBezTo>
                  <a:pt x="2049053" y="267661"/>
                  <a:pt x="2020876" y="281749"/>
                  <a:pt x="1992700" y="295836"/>
                </a:cubicBezTo>
                <a:cubicBezTo>
                  <a:pt x="1978611" y="309923"/>
                  <a:pt x="1978611" y="309923"/>
                  <a:pt x="1964523" y="324010"/>
                </a:cubicBezTo>
                <a:cubicBezTo>
                  <a:pt x="1964523" y="324010"/>
                  <a:pt x="1936347" y="338098"/>
                  <a:pt x="1922259" y="338098"/>
                </a:cubicBezTo>
                <a:cubicBezTo>
                  <a:pt x="1894083" y="352185"/>
                  <a:pt x="1879994" y="352185"/>
                  <a:pt x="1851817" y="366272"/>
                </a:cubicBezTo>
                <a:cubicBezTo>
                  <a:pt x="1837730" y="380360"/>
                  <a:pt x="1823641" y="380360"/>
                  <a:pt x="1795464" y="394447"/>
                </a:cubicBezTo>
                <a:cubicBezTo>
                  <a:pt x="1795464" y="394447"/>
                  <a:pt x="1781377" y="408534"/>
                  <a:pt x="1767288" y="408534"/>
                </a:cubicBezTo>
                <a:cubicBezTo>
                  <a:pt x="1753200" y="422623"/>
                  <a:pt x="1739111" y="422623"/>
                  <a:pt x="1725024" y="436710"/>
                </a:cubicBezTo>
                <a:cubicBezTo>
                  <a:pt x="1725024" y="436710"/>
                  <a:pt x="1710935" y="450798"/>
                  <a:pt x="1710935" y="450798"/>
                </a:cubicBezTo>
                <a:cubicBezTo>
                  <a:pt x="1696847" y="450798"/>
                  <a:pt x="1682758" y="464885"/>
                  <a:pt x="1682758" y="464885"/>
                </a:cubicBezTo>
                <a:cubicBezTo>
                  <a:pt x="1668671" y="478972"/>
                  <a:pt x="1668671" y="478972"/>
                  <a:pt x="1668671" y="478972"/>
                </a:cubicBezTo>
                <a:cubicBezTo>
                  <a:pt x="1668671" y="478972"/>
                  <a:pt x="1654582" y="478972"/>
                  <a:pt x="1654582" y="478972"/>
                </a:cubicBezTo>
                <a:cubicBezTo>
                  <a:pt x="1640494" y="493059"/>
                  <a:pt x="1626406" y="507147"/>
                  <a:pt x="1598229" y="535321"/>
                </a:cubicBezTo>
                <a:cubicBezTo>
                  <a:pt x="1555965" y="563496"/>
                  <a:pt x="1527788" y="577583"/>
                  <a:pt x="1485523" y="605759"/>
                </a:cubicBezTo>
                <a:cubicBezTo>
                  <a:pt x="1499612" y="605759"/>
                  <a:pt x="1499612" y="605759"/>
                  <a:pt x="1527788" y="591672"/>
                </a:cubicBezTo>
                <a:cubicBezTo>
                  <a:pt x="1541876" y="577583"/>
                  <a:pt x="1570053" y="549409"/>
                  <a:pt x="1598229" y="535321"/>
                </a:cubicBezTo>
                <a:cubicBezTo>
                  <a:pt x="1612318" y="521234"/>
                  <a:pt x="1640494" y="507147"/>
                  <a:pt x="1668671" y="507147"/>
                </a:cubicBezTo>
                <a:cubicBezTo>
                  <a:pt x="1710935" y="478972"/>
                  <a:pt x="1753200" y="450798"/>
                  <a:pt x="1795464" y="422623"/>
                </a:cubicBezTo>
                <a:cubicBezTo>
                  <a:pt x="1795464" y="408534"/>
                  <a:pt x="1809553" y="408534"/>
                  <a:pt x="1837730" y="394447"/>
                </a:cubicBezTo>
                <a:cubicBezTo>
                  <a:pt x="1865906" y="380360"/>
                  <a:pt x="1894083" y="366272"/>
                  <a:pt x="1922259" y="352185"/>
                </a:cubicBezTo>
                <a:cubicBezTo>
                  <a:pt x="1922259" y="352185"/>
                  <a:pt x="1936347" y="352185"/>
                  <a:pt x="1936347" y="352185"/>
                </a:cubicBezTo>
                <a:cubicBezTo>
                  <a:pt x="1936347" y="352185"/>
                  <a:pt x="1950434" y="338098"/>
                  <a:pt x="1950434" y="338098"/>
                </a:cubicBezTo>
                <a:cubicBezTo>
                  <a:pt x="1964523" y="338098"/>
                  <a:pt x="1964523" y="338098"/>
                  <a:pt x="1978611" y="324010"/>
                </a:cubicBezTo>
                <a:cubicBezTo>
                  <a:pt x="1978611" y="324010"/>
                  <a:pt x="1992700" y="324010"/>
                  <a:pt x="1992700" y="309923"/>
                </a:cubicBezTo>
                <a:cubicBezTo>
                  <a:pt x="2006787" y="309923"/>
                  <a:pt x="2006787" y="309923"/>
                  <a:pt x="1992700" y="324010"/>
                </a:cubicBezTo>
                <a:cubicBezTo>
                  <a:pt x="1992700" y="324010"/>
                  <a:pt x="2006787" y="324010"/>
                  <a:pt x="1978611" y="338098"/>
                </a:cubicBezTo>
                <a:cubicBezTo>
                  <a:pt x="1992700" y="338098"/>
                  <a:pt x="1992700" y="352185"/>
                  <a:pt x="1950434" y="366272"/>
                </a:cubicBezTo>
                <a:cubicBezTo>
                  <a:pt x="1936347" y="373316"/>
                  <a:pt x="1922259" y="376838"/>
                  <a:pt x="1908171" y="380360"/>
                </a:cubicBezTo>
                <a:lnTo>
                  <a:pt x="1908170" y="380360"/>
                </a:lnTo>
                <a:lnTo>
                  <a:pt x="1908169" y="380360"/>
                </a:lnTo>
                <a:lnTo>
                  <a:pt x="1865906" y="394447"/>
                </a:lnTo>
                <a:cubicBezTo>
                  <a:pt x="1865906" y="408534"/>
                  <a:pt x="1837730" y="422623"/>
                  <a:pt x="1809553" y="422623"/>
                </a:cubicBezTo>
                <a:cubicBezTo>
                  <a:pt x="1809553" y="422623"/>
                  <a:pt x="1809553" y="422623"/>
                  <a:pt x="1809553" y="436710"/>
                </a:cubicBezTo>
                <a:cubicBezTo>
                  <a:pt x="1823641" y="422623"/>
                  <a:pt x="1851817" y="422623"/>
                  <a:pt x="1865906" y="408534"/>
                </a:cubicBezTo>
                <a:cubicBezTo>
                  <a:pt x="1872950" y="401491"/>
                  <a:pt x="1879994" y="397969"/>
                  <a:pt x="1887038" y="394447"/>
                </a:cubicBezTo>
                <a:lnTo>
                  <a:pt x="1908169" y="380360"/>
                </a:lnTo>
                <a:lnTo>
                  <a:pt x="1908171" y="380360"/>
                </a:lnTo>
                <a:lnTo>
                  <a:pt x="1915214" y="380360"/>
                </a:lnTo>
                <a:cubicBezTo>
                  <a:pt x="1918737" y="380360"/>
                  <a:pt x="1922259" y="380360"/>
                  <a:pt x="1922259" y="380360"/>
                </a:cubicBezTo>
                <a:cubicBezTo>
                  <a:pt x="1936347" y="380360"/>
                  <a:pt x="1950434" y="366272"/>
                  <a:pt x="1964523" y="366272"/>
                </a:cubicBezTo>
                <a:cubicBezTo>
                  <a:pt x="1922259" y="380360"/>
                  <a:pt x="1894083" y="394447"/>
                  <a:pt x="1865906" y="422623"/>
                </a:cubicBezTo>
                <a:cubicBezTo>
                  <a:pt x="1851817" y="436710"/>
                  <a:pt x="1823641" y="436710"/>
                  <a:pt x="1795464" y="464885"/>
                </a:cubicBezTo>
                <a:cubicBezTo>
                  <a:pt x="1753200" y="478972"/>
                  <a:pt x="1725024" y="507147"/>
                  <a:pt x="1696847" y="535321"/>
                </a:cubicBezTo>
                <a:cubicBezTo>
                  <a:pt x="1654582" y="549409"/>
                  <a:pt x="1626406" y="577583"/>
                  <a:pt x="1626406" y="577583"/>
                </a:cubicBezTo>
                <a:cubicBezTo>
                  <a:pt x="1626406" y="591672"/>
                  <a:pt x="1612318" y="591672"/>
                  <a:pt x="1612318" y="591672"/>
                </a:cubicBezTo>
                <a:cubicBezTo>
                  <a:pt x="1598229" y="605759"/>
                  <a:pt x="1612318" y="591672"/>
                  <a:pt x="1598229" y="591672"/>
                </a:cubicBezTo>
                <a:cubicBezTo>
                  <a:pt x="1584141" y="605759"/>
                  <a:pt x="1570053" y="619846"/>
                  <a:pt x="1555965" y="633934"/>
                </a:cubicBezTo>
                <a:cubicBezTo>
                  <a:pt x="1541876" y="633934"/>
                  <a:pt x="1541876" y="633934"/>
                  <a:pt x="1527788" y="648021"/>
                </a:cubicBezTo>
                <a:cubicBezTo>
                  <a:pt x="1527788" y="648021"/>
                  <a:pt x="1527788" y="662108"/>
                  <a:pt x="1499612" y="676196"/>
                </a:cubicBezTo>
                <a:cubicBezTo>
                  <a:pt x="1485523" y="690283"/>
                  <a:pt x="1471435" y="704370"/>
                  <a:pt x="1457348" y="704370"/>
                </a:cubicBezTo>
                <a:cubicBezTo>
                  <a:pt x="1429170" y="732545"/>
                  <a:pt x="1429170" y="732545"/>
                  <a:pt x="1457348" y="732545"/>
                </a:cubicBezTo>
                <a:cubicBezTo>
                  <a:pt x="1450303" y="732545"/>
                  <a:pt x="1443259" y="736067"/>
                  <a:pt x="1437976" y="741350"/>
                </a:cubicBezTo>
                <a:lnTo>
                  <a:pt x="1432447" y="753512"/>
                </a:lnTo>
                <a:lnTo>
                  <a:pt x="1423888" y="758959"/>
                </a:lnTo>
                <a:cubicBezTo>
                  <a:pt x="1418605" y="760719"/>
                  <a:pt x="1415083" y="760719"/>
                  <a:pt x="1415083" y="760719"/>
                </a:cubicBezTo>
                <a:cubicBezTo>
                  <a:pt x="1415083" y="774808"/>
                  <a:pt x="1415083" y="760719"/>
                  <a:pt x="1429170" y="760719"/>
                </a:cubicBezTo>
                <a:lnTo>
                  <a:pt x="1432447" y="753512"/>
                </a:lnTo>
                <a:lnTo>
                  <a:pt x="1443259" y="746632"/>
                </a:lnTo>
                <a:cubicBezTo>
                  <a:pt x="1443259" y="746632"/>
                  <a:pt x="1457348" y="732545"/>
                  <a:pt x="1471435" y="732545"/>
                </a:cubicBezTo>
                <a:cubicBezTo>
                  <a:pt x="1471435" y="732545"/>
                  <a:pt x="1471435" y="732545"/>
                  <a:pt x="1485523" y="718457"/>
                </a:cubicBezTo>
                <a:cubicBezTo>
                  <a:pt x="1485523" y="704370"/>
                  <a:pt x="1513700" y="690283"/>
                  <a:pt x="1541876" y="676196"/>
                </a:cubicBezTo>
                <a:cubicBezTo>
                  <a:pt x="1555965" y="662108"/>
                  <a:pt x="1570053" y="662108"/>
                  <a:pt x="1570053" y="648021"/>
                </a:cubicBezTo>
                <a:cubicBezTo>
                  <a:pt x="1584141" y="648021"/>
                  <a:pt x="1584141" y="648021"/>
                  <a:pt x="1598229" y="633934"/>
                </a:cubicBezTo>
                <a:cubicBezTo>
                  <a:pt x="1598229" y="648021"/>
                  <a:pt x="1584141" y="648021"/>
                  <a:pt x="1570053" y="662108"/>
                </a:cubicBezTo>
                <a:cubicBezTo>
                  <a:pt x="1541876" y="676196"/>
                  <a:pt x="1541876" y="676196"/>
                  <a:pt x="1541876" y="690283"/>
                </a:cubicBezTo>
                <a:cubicBezTo>
                  <a:pt x="1541876" y="690283"/>
                  <a:pt x="1541876" y="690283"/>
                  <a:pt x="1555965" y="676196"/>
                </a:cubicBezTo>
                <a:cubicBezTo>
                  <a:pt x="1570053" y="676196"/>
                  <a:pt x="1570053" y="676196"/>
                  <a:pt x="1570053" y="676196"/>
                </a:cubicBezTo>
                <a:cubicBezTo>
                  <a:pt x="1570053" y="662108"/>
                  <a:pt x="1584141" y="662108"/>
                  <a:pt x="1598229" y="648021"/>
                </a:cubicBezTo>
                <a:cubicBezTo>
                  <a:pt x="1612318" y="633934"/>
                  <a:pt x="1640494" y="633934"/>
                  <a:pt x="1654582" y="619846"/>
                </a:cubicBezTo>
                <a:cubicBezTo>
                  <a:pt x="1654582" y="619846"/>
                  <a:pt x="1654582" y="605759"/>
                  <a:pt x="1668671" y="605759"/>
                </a:cubicBezTo>
                <a:cubicBezTo>
                  <a:pt x="1682758" y="591672"/>
                  <a:pt x="1682758" y="591672"/>
                  <a:pt x="1696847" y="577583"/>
                </a:cubicBezTo>
                <a:cubicBezTo>
                  <a:pt x="1725024" y="577583"/>
                  <a:pt x="1739111" y="577583"/>
                  <a:pt x="1753200" y="549409"/>
                </a:cubicBezTo>
                <a:cubicBezTo>
                  <a:pt x="1767288" y="549409"/>
                  <a:pt x="1767288" y="549409"/>
                  <a:pt x="1781377" y="535321"/>
                </a:cubicBezTo>
                <a:cubicBezTo>
                  <a:pt x="1823641" y="521234"/>
                  <a:pt x="1823641" y="507147"/>
                  <a:pt x="1837730" y="521234"/>
                </a:cubicBezTo>
                <a:cubicBezTo>
                  <a:pt x="1837730" y="521234"/>
                  <a:pt x="1865906" y="507147"/>
                  <a:pt x="1879994" y="507147"/>
                </a:cubicBezTo>
                <a:cubicBezTo>
                  <a:pt x="1894083" y="493059"/>
                  <a:pt x="1894083" y="493059"/>
                  <a:pt x="1908170" y="493059"/>
                </a:cubicBezTo>
                <a:cubicBezTo>
                  <a:pt x="1908170" y="478972"/>
                  <a:pt x="1922259" y="478972"/>
                  <a:pt x="1936347" y="464885"/>
                </a:cubicBezTo>
                <a:cubicBezTo>
                  <a:pt x="1936347" y="464885"/>
                  <a:pt x="1950434" y="450798"/>
                  <a:pt x="1964523" y="450798"/>
                </a:cubicBezTo>
                <a:cubicBezTo>
                  <a:pt x="1978611" y="450798"/>
                  <a:pt x="1992700" y="436710"/>
                  <a:pt x="2006787" y="436710"/>
                </a:cubicBezTo>
                <a:cubicBezTo>
                  <a:pt x="2034965" y="422623"/>
                  <a:pt x="2034965" y="422623"/>
                  <a:pt x="2063140" y="408534"/>
                </a:cubicBezTo>
                <a:cubicBezTo>
                  <a:pt x="2077229" y="394447"/>
                  <a:pt x="2077229" y="394447"/>
                  <a:pt x="2105405" y="380360"/>
                </a:cubicBezTo>
                <a:cubicBezTo>
                  <a:pt x="2119493" y="380360"/>
                  <a:pt x="2133582" y="366272"/>
                  <a:pt x="2147670" y="366272"/>
                </a:cubicBezTo>
                <a:cubicBezTo>
                  <a:pt x="2175846" y="352185"/>
                  <a:pt x="2175846" y="352185"/>
                  <a:pt x="2204023" y="338098"/>
                </a:cubicBezTo>
                <a:cubicBezTo>
                  <a:pt x="2204023" y="352185"/>
                  <a:pt x="2204023" y="352185"/>
                  <a:pt x="2204023" y="352185"/>
                </a:cubicBezTo>
                <a:cubicBezTo>
                  <a:pt x="2204023" y="352185"/>
                  <a:pt x="2189935" y="352185"/>
                  <a:pt x="2189935" y="352185"/>
                </a:cubicBezTo>
                <a:cubicBezTo>
                  <a:pt x="2189935" y="366272"/>
                  <a:pt x="2189935" y="366272"/>
                  <a:pt x="2189935" y="366272"/>
                </a:cubicBezTo>
                <a:cubicBezTo>
                  <a:pt x="2189935" y="366272"/>
                  <a:pt x="2175846" y="366272"/>
                  <a:pt x="2161758" y="380360"/>
                </a:cubicBezTo>
                <a:cubicBezTo>
                  <a:pt x="2161758" y="380360"/>
                  <a:pt x="2161758" y="380360"/>
                  <a:pt x="2175846" y="380360"/>
                </a:cubicBezTo>
                <a:cubicBezTo>
                  <a:pt x="2218111" y="366272"/>
                  <a:pt x="2260376" y="352185"/>
                  <a:pt x="2288552" y="338098"/>
                </a:cubicBezTo>
                <a:cubicBezTo>
                  <a:pt x="2316729" y="338098"/>
                  <a:pt x="2344905" y="324010"/>
                  <a:pt x="2358994" y="324010"/>
                </a:cubicBezTo>
                <a:cubicBezTo>
                  <a:pt x="2373081" y="309923"/>
                  <a:pt x="2401258" y="295836"/>
                  <a:pt x="2415347" y="295836"/>
                </a:cubicBezTo>
                <a:cubicBezTo>
                  <a:pt x="2443523" y="281749"/>
                  <a:pt x="2485787" y="267661"/>
                  <a:pt x="2528052" y="253574"/>
                </a:cubicBezTo>
                <a:cubicBezTo>
                  <a:pt x="2542140" y="253574"/>
                  <a:pt x="2556228" y="253574"/>
                  <a:pt x="2584406" y="239487"/>
                </a:cubicBezTo>
                <a:cubicBezTo>
                  <a:pt x="2598493" y="239487"/>
                  <a:pt x="2612581" y="239487"/>
                  <a:pt x="2612581" y="239487"/>
                </a:cubicBezTo>
                <a:cubicBezTo>
                  <a:pt x="2654846" y="239487"/>
                  <a:pt x="2640758" y="239487"/>
                  <a:pt x="2640758" y="253574"/>
                </a:cubicBezTo>
                <a:lnTo>
                  <a:pt x="2654846" y="253574"/>
                </a:lnTo>
                <a:cubicBezTo>
                  <a:pt x="2654846" y="267661"/>
                  <a:pt x="2654846" y="267661"/>
                  <a:pt x="2654846" y="281749"/>
                </a:cubicBezTo>
                <a:cubicBezTo>
                  <a:pt x="2626670" y="281749"/>
                  <a:pt x="2598493" y="295836"/>
                  <a:pt x="2598493" y="295836"/>
                </a:cubicBezTo>
                <a:cubicBezTo>
                  <a:pt x="2584406" y="309923"/>
                  <a:pt x="2556228" y="309923"/>
                  <a:pt x="2528052" y="324010"/>
                </a:cubicBezTo>
                <a:cubicBezTo>
                  <a:pt x="2528052" y="324010"/>
                  <a:pt x="2513964" y="324010"/>
                  <a:pt x="2499875" y="338098"/>
                </a:cubicBezTo>
                <a:cubicBezTo>
                  <a:pt x="2499875" y="338098"/>
                  <a:pt x="2485787" y="338098"/>
                  <a:pt x="2471699" y="338098"/>
                </a:cubicBezTo>
                <a:cubicBezTo>
                  <a:pt x="2457611" y="352185"/>
                  <a:pt x="2443523" y="352185"/>
                  <a:pt x="2443523" y="352185"/>
                </a:cubicBezTo>
                <a:cubicBezTo>
                  <a:pt x="2443523" y="352185"/>
                  <a:pt x="2485787" y="352185"/>
                  <a:pt x="2485787" y="352185"/>
                </a:cubicBezTo>
                <a:cubicBezTo>
                  <a:pt x="2457611" y="366272"/>
                  <a:pt x="2415347" y="366272"/>
                  <a:pt x="2387169" y="380360"/>
                </a:cubicBezTo>
                <a:cubicBezTo>
                  <a:pt x="2387169" y="380360"/>
                  <a:pt x="2373081" y="380360"/>
                  <a:pt x="2373081" y="394447"/>
                </a:cubicBezTo>
                <a:cubicBezTo>
                  <a:pt x="2358994" y="394447"/>
                  <a:pt x="2358994" y="394447"/>
                  <a:pt x="2358994" y="394447"/>
                </a:cubicBezTo>
                <a:cubicBezTo>
                  <a:pt x="2358994" y="394447"/>
                  <a:pt x="2358994" y="394447"/>
                  <a:pt x="2344905" y="394447"/>
                </a:cubicBezTo>
                <a:cubicBezTo>
                  <a:pt x="2344905" y="408534"/>
                  <a:pt x="2330816" y="408534"/>
                  <a:pt x="2330816" y="408534"/>
                </a:cubicBezTo>
                <a:cubicBezTo>
                  <a:pt x="2330816" y="408534"/>
                  <a:pt x="2316729" y="422623"/>
                  <a:pt x="2288552" y="422623"/>
                </a:cubicBezTo>
                <a:cubicBezTo>
                  <a:pt x="2302641" y="436710"/>
                  <a:pt x="2302641" y="436710"/>
                  <a:pt x="2344905" y="408534"/>
                </a:cubicBezTo>
                <a:cubicBezTo>
                  <a:pt x="2373081" y="408534"/>
                  <a:pt x="2401258" y="394447"/>
                  <a:pt x="2415347" y="394447"/>
                </a:cubicBezTo>
                <a:cubicBezTo>
                  <a:pt x="2429434" y="394447"/>
                  <a:pt x="2457611" y="394447"/>
                  <a:pt x="2471699" y="380360"/>
                </a:cubicBezTo>
                <a:cubicBezTo>
                  <a:pt x="2471699" y="380360"/>
                  <a:pt x="2485787" y="380360"/>
                  <a:pt x="2485787" y="380360"/>
                </a:cubicBezTo>
                <a:cubicBezTo>
                  <a:pt x="2485787" y="380360"/>
                  <a:pt x="2513964" y="366272"/>
                  <a:pt x="2542140" y="352185"/>
                </a:cubicBezTo>
                <a:cubicBezTo>
                  <a:pt x="2556228" y="352185"/>
                  <a:pt x="2570317" y="352185"/>
                  <a:pt x="2598493" y="338098"/>
                </a:cubicBezTo>
                <a:cubicBezTo>
                  <a:pt x="2612581" y="338098"/>
                  <a:pt x="2626670" y="338098"/>
                  <a:pt x="2654846" y="324010"/>
                </a:cubicBezTo>
                <a:cubicBezTo>
                  <a:pt x="2654846" y="324010"/>
                  <a:pt x="2654846" y="324010"/>
                  <a:pt x="2668934" y="324010"/>
                </a:cubicBezTo>
                <a:cubicBezTo>
                  <a:pt x="2683023" y="324010"/>
                  <a:pt x="2697110" y="324010"/>
                  <a:pt x="2711199" y="309923"/>
                </a:cubicBezTo>
                <a:cubicBezTo>
                  <a:pt x="2711199" y="309923"/>
                  <a:pt x="2711199" y="309923"/>
                  <a:pt x="2725287" y="309923"/>
                </a:cubicBezTo>
                <a:cubicBezTo>
                  <a:pt x="2725287" y="309923"/>
                  <a:pt x="2725287" y="309923"/>
                  <a:pt x="2739374" y="309923"/>
                </a:cubicBezTo>
                <a:cubicBezTo>
                  <a:pt x="2739374" y="309923"/>
                  <a:pt x="2739374" y="295836"/>
                  <a:pt x="2753463" y="295836"/>
                </a:cubicBezTo>
                <a:cubicBezTo>
                  <a:pt x="2795729" y="295836"/>
                  <a:pt x="2823905" y="281749"/>
                  <a:pt x="2866169" y="281749"/>
                </a:cubicBezTo>
                <a:cubicBezTo>
                  <a:pt x="2866169" y="281749"/>
                  <a:pt x="2866169" y="281749"/>
                  <a:pt x="2922522" y="281749"/>
                </a:cubicBezTo>
                <a:cubicBezTo>
                  <a:pt x="2922522" y="267661"/>
                  <a:pt x="2922522" y="267661"/>
                  <a:pt x="2922522" y="267661"/>
                </a:cubicBezTo>
                <a:cubicBezTo>
                  <a:pt x="2936611" y="267661"/>
                  <a:pt x="2936611" y="267661"/>
                  <a:pt x="2936611" y="267661"/>
                </a:cubicBezTo>
                <a:cubicBezTo>
                  <a:pt x="2950699" y="267661"/>
                  <a:pt x="2964786" y="267661"/>
                  <a:pt x="2964786" y="267661"/>
                </a:cubicBezTo>
                <a:cubicBezTo>
                  <a:pt x="2978875" y="267661"/>
                  <a:pt x="2992963" y="267661"/>
                  <a:pt x="3007052" y="267661"/>
                </a:cubicBezTo>
                <a:cubicBezTo>
                  <a:pt x="3021139" y="267661"/>
                  <a:pt x="3035228" y="267661"/>
                  <a:pt x="3035228" y="253574"/>
                </a:cubicBezTo>
                <a:cubicBezTo>
                  <a:pt x="3077492" y="253574"/>
                  <a:pt x="3105669" y="253574"/>
                  <a:pt x="3147934" y="253574"/>
                </a:cubicBezTo>
                <a:cubicBezTo>
                  <a:pt x="3147934" y="253574"/>
                  <a:pt x="3147934" y="239487"/>
                  <a:pt x="3147934" y="239487"/>
                </a:cubicBezTo>
                <a:cubicBezTo>
                  <a:pt x="3162022" y="239487"/>
                  <a:pt x="3176110" y="239487"/>
                  <a:pt x="3190198" y="239487"/>
                </a:cubicBezTo>
                <a:lnTo>
                  <a:pt x="3204287" y="239487"/>
                </a:lnTo>
                <a:cubicBezTo>
                  <a:pt x="3190198" y="253574"/>
                  <a:pt x="3190198" y="253574"/>
                  <a:pt x="3176110" y="253574"/>
                </a:cubicBezTo>
                <a:lnTo>
                  <a:pt x="3188437" y="253574"/>
                </a:lnTo>
                <a:cubicBezTo>
                  <a:pt x="3197242" y="253574"/>
                  <a:pt x="3204287" y="253574"/>
                  <a:pt x="3204287" y="253574"/>
                </a:cubicBezTo>
                <a:cubicBezTo>
                  <a:pt x="3204287" y="253574"/>
                  <a:pt x="3218375" y="253574"/>
                  <a:pt x="3218375" y="253574"/>
                </a:cubicBezTo>
                <a:lnTo>
                  <a:pt x="3232462" y="253574"/>
                </a:lnTo>
                <a:lnTo>
                  <a:pt x="3241268" y="253574"/>
                </a:lnTo>
                <a:cubicBezTo>
                  <a:pt x="3246551" y="253574"/>
                  <a:pt x="3253595" y="253574"/>
                  <a:pt x="3260639" y="253574"/>
                </a:cubicBezTo>
                <a:cubicBezTo>
                  <a:pt x="3288816" y="239487"/>
                  <a:pt x="3316993" y="239487"/>
                  <a:pt x="3331081" y="239487"/>
                </a:cubicBezTo>
                <a:cubicBezTo>
                  <a:pt x="3331081" y="239487"/>
                  <a:pt x="3334603" y="239487"/>
                  <a:pt x="3338125" y="239487"/>
                </a:cubicBezTo>
                <a:lnTo>
                  <a:pt x="3339445" y="239487"/>
                </a:lnTo>
                <a:lnTo>
                  <a:pt x="3341646" y="239487"/>
                </a:lnTo>
                <a:lnTo>
                  <a:pt x="3345168" y="239487"/>
                </a:lnTo>
                <a:lnTo>
                  <a:pt x="3359257" y="239487"/>
                </a:lnTo>
                <a:cubicBezTo>
                  <a:pt x="3373345" y="239487"/>
                  <a:pt x="3373345" y="239487"/>
                  <a:pt x="3373345" y="239487"/>
                </a:cubicBezTo>
                <a:cubicBezTo>
                  <a:pt x="3359257" y="253574"/>
                  <a:pt x="3359257" y="253574"/>
                  <a:pt x="3373345" y="253574"/>
                </a:cubicBezTo>
                <a:lnTo>
                  <a:pt x="3401521" y="253574"/>
                </a:lnTo>
                <a:lnTo>
                  <a:pt x="3406805" y="253574"/>
                </a:lnTo>
                <a:lnTo>
                  <a:pt x="3420893" y="253574"/>
                </a:lnTo>
                <a:lnTo>
                  <a:pt x="3429699" y="253574"/>
                </a:lnTo>
                <a:cubicBezTo>
                  <a:pt x="3433220" y="253574"/>
                  <a:pt x="3433220" y="253574"/>
                  <a:pt x="3431239" y="253574"/>
                </a:cubicBezTo>
                <a:lnTo>
                  <a:pt x="3457874" y="253574"/>
                </a:lnTo>
                <a:cubicBezTo>
                  <a:pt x="3464918" y="253574"/>
                  <a:pt x="3475485" y="253574"/>
                  <a:pt x="3486050" y="253574"/>
                </a:cubicBezTo>
                <a:cubicBezTo>
                  <a:pt x="3496617" y="253574"/>
                  <a:pt x="3507183" y="253574"/>
                  <a:pt x="3514227" y="253574"/>
                </a:cubicBezTo>
                <a:cubicBezTo>
                  <a:pt x="3528316" y="253574"/>
                  <a:pt x="3528316" y="253574"/>
                  <a:pt x="3542404" y="253574"/>
                </a:cubicBezTo>
                <a:cubicBezTo>
                  <a:pt x="3556492" y="253574"/>
                  <a:pt x="3542404" y="253574"/>
                  <a:pt x="3556492" y="239487"/>
                </a:cubicBezTo>
                <a:cubicBezTo>
                  <a:pt x="3570580" y="253574"/>
                  <a:pt x="3570580" y="253574"/>
                  <a:pt x="3584669" y="253574"/>
                </a:cubicBezTo>
                <a:cubicBezTo>
                  <a:pt x="3584669" y="253574"/>
                  <a:pt x="3584669" y="253574"/>
                  <a:pt x="3598756" y="253574"/>
                </a:cubicBezTo>
                <a:cubicBezTo>
                  <a:pt x="3598756" y="253574"/>
                  <a:pt x="3598756" y="253574"/>
                  <a:pt x="3600517" y="253574"/>
                </a:cubicBezTo>
                <a:lnTo>
                  <a:pt x="3611950" y="253574"/>
                </a:lnTo>
                <a:cubicBezTo>
                  <a:pt x="3611950" y="239487"/>
                  <a:pt x="3640126" y="239487"/>
                  <a:pt x="3654214" y="225398"/>
                </a:cubicBezTo>
                <a:cubicBezTo>
                  <a:pt x="3682390" y="225398"/>
                  <a:pt x="3696479" y="211311"/>
                  <a:pt x="3710567" y="197224"/>
                </a:cubicBezTo>
                <a:cubicBezTo>
                  <a:pt x="3752832" y="183136"/>
                  <a:pt x="3809185" y="169049"/>
                  <a:pt x="3851449" y="140874"/>
                </a:cubicBezTo>
                <a:cubicBezTo>
                  <a:pt x="3879626" y="126787"/>
                  <a:pt x="3907802" y="126787"/>
                  <a:pt x="3935979" y="112700"/>
                </a:cubicBezTo>
                <a:cubicBezTo>
                  <a:pt x="3964155" y="98612"/>
                  <a:pt x="3992331" y="84525"/>
                  <a:pt x="4034596" y="84525"/>
                </a:cubicBezTo>
                <a:cubicBezTo>
                  <a:pt x="4048684" y="84525"/>
                  <a:pt x="4048684" y="70438"/>
                  <a:pt x="4048684" y="70438"/>
                </a:cubicBezTo>
                <a:cubicBezTo>
                  <a:pt x="4062772" y="70438"/>
                  <a:pt x="4062772" y="70438"/>
                  <a:pt x="4076861" y="70438"/>
                </a:cubicBezTo>
                <a:cubicBezTo>
                  <a:pt x="4147302" y="56349"/>
                  <a:pt x="4217743" y="28175"/>
                  <a:pt x="4288184" y="14087"/>
                </a:cubicBezTo>
                <a:cubicBezTo>
                  <a:pt x="4302273" y="14087"/>
                  <a:pt x="4316360" y="14087"/>
                  <a:pt x="4330449" y="14087"/>
                </a:cubicBezTo>
                <a:cubicBezTo>
                  <a:pt x="4372713" y="0"/>
                  <a:pt x="4400890" y="0"/>
                  <a:pt x="4400890" y="0"/>
                </a:cubicBezTo>
                <a:cubicBezTo>
                  <a:pt x="4400890" y="14087"/>
                  <a:pt x="4400890" y="14087"/>
                  <a:pt x="4400890" y="14087"/>
                </a:cubicBezTo>
                <a:cubicBezTo>
                  <a:pt x="4400890" y="14087"/>
                  <a:pt x="4400890" y="14087"/>
                  <a:pt x="4386801" y="14087"/>
                </a:cubicBezTo>
                <a:cubicBezTo>
                  <a:pt x="4386801" y="14087"/>
                  <a:pt x="4372713" y="28175"/>
                  <a:pt x="4358624" y="28175"/>
                </a:cubicBezTo>
                <a:cubicBezTo>
                  <a:pt x="4358624" y="28175"/>
                  <a:pt x="4344537" y="28175"/>
                  <a:pt x="4344537" y="28175"/>
                </a:cubicBezTo>
                <a:cubicBezTo>
                  <a:pt x="4330449" y="42262"/>
                  <a:pt x="4274096" y="56349"/>
                  <a:pt x="4231831" y="70438"/>
                </a:cubicBezTo>
                <a:cubicBezTo>
                  <a:pt x="4203655" y="70438"/>
                  <a:pt x="4189567" y="84525"/>
                  <a:pt x="4161390" y="84525"/>
                </a:cubicBezTo>
                <a:cubicBezTo>
                  <a:pt x="4147302" y="84525"/>
                  <a:pt x="4147302" y="84525"/>
                  <a:pt x="4133214" y="98612"/>
                </a:cubicBezTo>
                <a:cubicBezTo>
                  <a:pt x="4090949" y="112700"/>
                  <a:pt x="4048684" y="112700"/>
                  <a:pt x="4006419" y="126787"/>
                </a:cubicBezTo>
                <a:cubicBezTo>
                  <a:pt x="4006419" y="140874"/>
                  <a:pt x="3992331" y="140874"/>
                  <a:pt x="3978244" y="140874"/>
                </a:cubicBezTo>
                <a:cubicBezTo>
                  <a:pt x="3964155" y="140874"/>
                  <a:pt x="3964155" y="140874"/>
                  <a:pt x="3964155" y="140874"/>
                </a:cubicBezTo>
                <a:cubicBezTo>
                  <a:pt x="3950066" y="154962"/>
                  <a:pt x="3921891" y="169049"/>
                  <a:pt x="3921891" y="169049"/>
                </a:cubicBezTo>
                <a:cubicBezTo>
                  <a:pt x="3907802" y="169049"/>
                  <a:pt x="3893713" y="183136"/>
                  <a:pt x="3893713" y="183136"/>
                </a:cubicBezTo>
                <a:cubicBezTo>
                  <a:pt x="3879626" y="183136"/>
                  <a:pt x="3879626" y="183136"/>
                  <a:pt x="3879626" y="183136"/>
                </a:cubicBezTo>
                <a:cubicBezTo>
                  <a:pt x="3851449" y="197224"/>
                  <a:pt x="3837361" y="211311"/>
                  <a:pt x="3795096" y="225398"/>
                </a:cubicBezTo>
                <a:cubicBezTo>
                  <a:pt x="3766920" y="225398"/>
                  <a:pt x="3738743" y="239487"/>
                  <a:pt x="3710567" y="253574"/>
                </a:cubicBezTo>
                <a:cubicBezTo>
                  <a:pt x="3710567" y="253574"/>
                  <a:pt x="3710567" y="253574"/>
                  <a:pt x="3696479" y="253574"/>
                </a:cubicBezTo>
                <a:lnTo>
                  <a:pt x="3691453" y="256087"/>
                </a:lnTo>
                <a:lnTo>
                  <a:pt x="3706180" y="260618"/>
                </a:lnTo>
                <a:cubicBezTo>
                  <a:pt x="3714985" y="264140"/>
                  <a:pt x="3725551" y="267661"/>
                  <a:pt x="3739639" y="267661"/>
                </a:cubicBezTo>
                <a:lnTo>
                  <a:pt x="3743161" y="267661"/>
                </a:lnTo>
                <a:cubicBezTo>
                  <a:pt x="3750205" y="267661"/>
                  <a:pt x="3760771" y="267661"/>
                  <a:pt x="3767815" y="267661"/>
                </a:cubicBezTo>
                <a:cubicBezTo>
                  <a:pt x="3810079" y="267661"/>
                  <a:pt x="3866432" y="281749"/>
                  <a:pt x="3908697" y="281749"/>
                </a:cubicBezTo>
                <a:cubicBezTo>
                  <a:pt x="3929829" y="288792"/>
                  <a:pt x="3947440" y="292314"/>
                  <a:pt x="3965050" y="295836"/>
                </a:cubicBezTo>
                <a:lnTo>
                  <a:pt x="4004780" y="305768"/>
                </a:lnTo>
                <a:lnTo>
                  <a:pt x="4006420" y="304641"/>
                </a:lnTo>
                <a:cubicBezTo>
                  <a:pt x="4016986" y="299358"/>
                  <a:pt x="4027552" y="295836"/>
                  <a:pt x="4034596" y="295836"/>
                </a:cubicBezTo>
                <a:cubicBezTo>
                  <a:pt x="4062772" y="281749"/>
                  <a:pt x="4105037" y="267661"/>
                  <a:pt x="4147302" y="253574"/>
                </a:cubicBezTo>
                <a:cubicBezTo>
                  <a:pt x="4161390" y="253574"/>
                  <a:pt x="4175478" y="253574"/>
                  <a:pt x="4203655" y="239487"/>
                </a:cubicBezTo>
                <a:cubicBezTo>
                  <a:pt x="4217743" y="239487"/>
                  <a:pt x="4231831" y="239487"/>
                  <a:pt x="4231831" y="239487"/>
                </a:cubicBezTo>
                <a:cubicBezTo>
                  <a:pt x="4274096" y="239487"/>
                  <a:pt x="4260008" y="239487"/>
                  <a:pt x="4260008" y="253574"/>
                </a:cubicBezTo>
                <a:lnTo>
                  <a:pt x="4274096" y="253574"/>
                </a:lnTo>
                <a:cubicBezTo>
                  <a:pt x="4274096" y="267661"/>
                  <a:pt x="4274096" y="267661"/>
                  <a:pt x="4274096" y="281749"/>
                </a:cubicBezTo>
                <a:cubicBezTo>
                  <a:pt x="4245920" y="281749"/>
                  <a:pt x="4217743" y="295836"/>
                  <a:pt x="4217743" y="295836"/>
                </a:cubicBezTo>
                <a:cubicBezTo>
                  <a:pt x="4203655" y="309923"/>
                  <a:pt x="4175478" y="309923"/>
                  <a:pt x="4147302" y="324010"/>
                </a:cubicBezTo>
                <a:cubicBezTo>
                  <a:pt x="4147302" y="324010"/>
                  <a:pt x="4143780" y="324010"/>
                  <a:pt x="4138497" y="325771"/>
                </a:cubicBezTo>
                <a:lnTo>
                  <a:pt x="4134519" y="328303"/>
                </a:lnTo>
                <a:lnTo>
                  <a:pt x="4176373" y="338098"/>
                </a:lnTo>
                <a:cubicBezTo>
                  <a:pt x="4186939" y="338098"/>
                  <a:pt x="4189581" y="338098"/>
                  <a:pt x="4202128" y="338098"/>
                </a:cubicBezTo>
                <a:lnTo>
                  <a:pt x="4217743" y="338098"/>
                </a:lnTo>
                <a:cubicBezTo>
                  <a:pt x="4231831" y="338098"/>
                  <a:pt x="4245920" y="338098"/>
                  <a:pt x="4274096" y="324010"/>
                </a:cubicBezTo>
                <a:cubicBezTo>
                  <a:pt x="4274096" y="324010"/>
                  <a:pt x="4274096" y="324010"/>
                  <a:pt x="4288184" y="324010"/>
                </a:cubicBezTo>
                <a:cubicBezTo>
                  <a:pt x="4302273" y="324010"/>
                  <a:pt x="4316360" y="324010"/>
                  <a:pt x="4330449" y="309923"/>
                </a:cubicBezTo>
                <a:cubicBezTo>
                  <a:pt x="4330449" y="309923"/>
                  <a:pt x="4330449" y="309923"/>
                  <a:pt x="4344537" y="309923"/>
                </a:cubicBezTo>
                <a:cubicBezTo>
                  <a:pt x="4344537" y="309923"/>
                  <a:pt x="4344537" y="309923"/>
                  <a:pt x="4358624" y="309923"/>
                </a:cubicBezTo>
                <a:cubicBezTo>
                  <a:pt x="4358624" y="309923"/>
                  <a:pt x="4358624" y="295836"/>
                  <a:pt x="4372713" y="295836"/>
                </a:cubicBezTo>
                <a:cubicBezTo>
                  <a:pt x="4414979" y="295836"/>
                  <a:pt x="4443154" y="281749"/>
                  <a:pt x="4485419" y="281749"/>
                </a:cubicBezTo>
                <a:cubicBezTo>
                  <a:pt x="4485419" y="281749"/>
                  <a:pt x="4485419" y="281749"/>
                  <a:pt x="4541772" y="281749"/>
                </a:cubicBezTo>
                <a:cubicBezTo>
                  <a:pt x="4541772" y="267661"/>
                  <a:pt x="4541772" y="267661"/>
                  <a:pt x="4541772" y="267661"/>
                </a:cubicBezTo>
                <a:cubicBezTo>
                  <a:pt x="4555860" y="267661"/>
                  <a:pt x="4555860" y="267661"/>
                  <a:pt x="4555860" y="267661"/>
                </a:cubicBezTo>
                <a:cubicBezTo>
                  <a:pt x="4569949" y="267661"/>
                  <a:pt x="4584036" y="267661"/>
                  <a:pt x="4584036" y="267661"/>
                </a:cubicBezTo>
                <a:cubicBezTo>
                  <a:pt x="4598125" y="267661"/>
                  <a:pt x="4612213" y="267661"/>
                  <a:pt x="4626302" y="267661"/>
                </a:cubicBezTo>
                <a:cubicBezTo>
                  <a:pt x="4640389" y="267661"/>
                  <a:pt x="4654478" y="267661"/>
                  <a:pt x="4654478" y="253574"/>
                </a:cubicBezTo>
                <a:cubicBezTo>
                  <a:pt x="4696742" y="253574"/>
                  <a:pt x="4724919" y="253574"/>
                  <a:pt x="4767184" y="253574"/>
                </a:cubicBezTo>
                <a:cubicBezTo>
                  <a:pt x="4767184" y="253574"/>
                  <a:pt x="4767184" y="239487"/>
                  <a:pt x="4767184" y="239487"/>
                </a:cubicBezTo>
                <a:cubicBezTo>
                  <a:pt x="4781272" y="239487"/>
                  <a:pt x="4795359" y="239487"/>
                  <a:pt x="4809448" y="239487"/>
                </a:cubicBezTo>
                <a:lnTo>
                  <a:pt x="4823537" y="239487"/>
                </a:lnTo>
                <a:cubicBezTo>
                  <a:pt x="4809448" y="253574"/>
                  <a:pt x="4809448" y="253574"/>
                  <a:pt x="4795359" y="253574"/>
                </a:cubicBezTo>
                <a:lnTo>
                  <a:pt x="4807686" y="253574"/>
                </a:lnTo>
                <a:cubicBezTo>
                  <a:pt x="4816492" y="253574"/>
                  <a:pt x="4823537" y="253574"/>
                  <a:pt x="4823537" y="253574"/>
                </a:cubicBezTo>
                <a:cubicBezTo>
                  <a:pt x="4823537" y="253574"/>
                  <a:pt x="4837625" y="253574"/>
                  <a:pt x="4837625" y="253574"/>
                </a:cubicBezTo>
                <a:lnTo>
                  <a:pt x="4851712" y="253574"/>
                </a:lnTo>
                <a:lnTo>
                  <a:pt x="4860518" y="253574"/>
                </a:lnTo>
                <a:cubicBezTo>
                  <a:pt x="4865801" y="253574"/>
                  <a:pt x="4872845" y="253574"/>
                  <a:pt x="4879889" y="253574"/>
                </a:cubicBezTo>
                <a:cubicBezTo>
                  <a:pt x="4908065" y="239487"/>
                  <a:pt x="4936242" y="239487"/>
                  <a:pt x="4950331" y="239487"/>
                </a:cubicBezTo>
                <a:cubicBezTo>
                  <a:pt x="4950331" y="239487"/>
                  <a:pt x="4953853" y="239487"/>
                  <a:pt x="4957375" y="239487"/>
                </a:cubicBezTo>
                <a:lnTo>
                  <a:pt x="4958695" y="239487"/>
                </a:lnTo>
                <a:lnTo>
                  <a:pt x="4960896" y="239487"/>
                </a:lnTo>
                <a:lnTo>
                  <a:pt x="4964418" y="239487"/>
                </a:lnTo>
                <a:lnTo>
                  <a:pt x="4978507" y="239487"/>
                </a:lnTo>
                <a:cubicBezTo>
                  <a:pt x="4992595" y="239487"/>
                  <a:pt x="4992595" y="239487"/>
                  <a:pt x="4992595" y="239487"/>
                </a:cubicBezTo>
                <a:cubicBezTo>
                  <a:pt x="4978507" y="253574"/>
                  <a:pt x="4978507" y="253574"/>
                  <a:pt x="4992595" y="253574"/>
                </a:cubicBezTo>
                <a:lnTo>
                  <a:pt x="5020771" y="253574"/>
                </a:lnTo>
                <a:lnTo>
                  <a:pt x="5026055" y="253574"/>
                </a:lnTo>
                <a:lnTo>
                  <a:pt x="5040143" y="253574"/>
                </a:lnTo>
                <a:lnTo>
                  <a:pt x="5048948" y="253574"/>
                </a:lnTo>
                <a:cubicBezTo>
                  <a:pt x="5052470" y="253574"/>
                  <a:pt x="5052470" y="253574"/>
                  <a:pt x="5050489" y="253574"/>
                </a:cubicBezTo>
                <a:lnTo>
                  <a:pt x="5077124" y="253574"/>
                </a:lnTo>
                <a:cubicBezTo>
                  <a:pt x="5084168" y="253574"/>
                  <a:pt x="5094735" y="253574"/>
                  <a:pt x="5105300" y="253574"/>
                </a:cubicBezTo>
                <a:cubicBezTo>
                  <a:pt x="5115867" y="253574"/>
                  <a:pt x="5126433" y="253574"/>
                  <a:pt x="5133477" y="253574"/>
                </a:cubicBezTo>
                <a:cubicBezTo>
                  <a:pt x="5147566" y="253574"/>
                  <a:pt x="5147566" y="253574"/>
                  <a:pt x="5161654" y="253574"/>
                </a:cubicBezTo>
                <a:cubicBezTo>
                  <a:pt x="5175742" y="253574"/>
                  <a:pt x="5161654" y="253574"/>
                  <a:pt x="5175742" y="239487"/>
                </a:cubicBezTo>
                <a:cubicBezTo>
                  <a:pt x="5189830" y="253574"/>
                  <a:pt x="5189830" y="253574"/>
                  <a:pt x="5203919" y="253574"/>
                </a:cubicBezTo>
                <a:cubicBezTo>
                  <a:pt x="5203919" y="253574"/>
                  <a:pt x="5203919" y="253574"/>
                  <a:pt x="5218006" y="253574"/>
                </a:cubicBezTo>
                <a:cubicBezTo>
                  <a:pt x="5218006" y="253574"/>
                  <a:pt x="5218006" y="253574"/>
                  <a:pt x="5232094" y="253574"/>
                </a:cubicBezTo>
                <a:cubicBezTo>
                  <a:pt x="5232094" y="253574"/>
                  <a:pt x="5232094" y="253574"/>
                  <a:pt x="5246183" y="253574"/>
                </a:cubicBezTo>
                <a:cubicBezTo>
                  <a:pt x="5246183" y="253574"/>
                  <a:pt x="5246183" y="253574"/>
                  <a:pt x="5260270" y="253574"/>
                </a:cubicBezTo>
                <a:cubicBezTo>
                  <a:pt x="5274359" y="253574"/>
                  <a:pt x="5274359" y="253574"/>
                  <a:pt x="5302536" y="267661"/>
                </a:cubicBezTo>
                <a:cubicBezTo>
                  <a:pt x="5316625" y="267661"/>
                  <a:pt x="5316625" y="267661"/>
                  <a:pt x="5316625" y="267661"/>
                </a:cubicBezTo>
                <a:cubicBezTo>
                  <a:pt x="5316625" y="267661"/>
                  <a:pt x="5302536" y="267661"/>
                  <a:pt x="5302536" y="253574"/>
                </a:cubicBezTo>
                <a:cubicBezTo>
                  <a:pt x="5316625" y="253574"/>
                  <a:pt x="5330712" y="267661"/>
                  <a:pt x="5358889" y="267661"/>
                </a:cubicBezTo>
                <a:lnTo>
                  <a:pt x="5362410" y="267661"/>
                </a:lnTo>
                <a:cubicBezTo>
                  <a:pt x="5369455" y="267661"/>
                  <a:pt x="5380021" y="267661"/>
                  <a:pt x="5387065" y="267661"/>
                </a:cubicBezTo>
                <a:cubicBezTo>
                  <a:pt x="5429329" y="267661"/>
                  <a:pt x="5485682" y="281749"/>
                  <a:pt x="5527947" y="281749"/>
                </a:cubicBezTo>
                <a:cubicBezTo>
                  <a:pt x="5570212" y="295836"/>
                  <a:pt x="5598388" y="295836"/>
                  <a:pt x="5640652" y="309923"/>
                </a:cubicBezTo>
                <a:cubicBezTo>
                  <a:pt x="5612477" y="309923"/>
                  <a:pt x="5570212" y="309923"/>
                  <a:pt x="5542035" y="295836"/>
                </a:cubicBezTo>
                <a:cubicBezTo>
                  <a:pt x="5542035" y="295836"/>
                  <a:pt x="5527947" y="295836"/>
                  <a:pt x="5527947" y="295836"/>
                </a:cubicBezTo>
                <a:cubicBezTo>
                  <a:pt x="5513859" y="295836"/>
                  <a:pt x="5499771" y="295836"/>
                  <a:pt x="5499771" y="295836"/>
                </a:cubicBezTo>
                <a:cubicBezTo>
                  <a:pt x="5485682" y="295836"/>
                  <a:pt x="5457506" y="281749"/>
                  <a:pt x="5443418" y="281749"/>
                </a:cubicBezTo>
                <a:cubicBezTo>
                  <a:pt x="5429329" y="281749"/>
                  <a:pt x="5429329" y="281749"/>
                  <a:pt x="5415242" y="281749"/>
                </a:cubicBezTo>
                <a:cubicBezTo>
                  <a:pt x="5387065" y="281749"/>
                  <a:pt x="5344800" y="281749"/>
                  <a:pt x="5316625" y="281749"/>
                </a:cubicBezTo>
                <a:cubicBezTo>
                  <a:pt x="5316625" y="267661"/>
                  <a:pt x="5302536" y="267661"/>
                  <a:pt x="5288447" y="267661"/>
                </a:cubicBezTo>
                <a:cubicBezTo>
                  <a:pt x="5274359" y="267661"/>
                  <a:pt x="5260270" y="267661"/>
                  <a:pt x="5232094" y="267661"/>
                </a:cubicBezTo>
                <a:cubicBezTo>
                  <a:pt x="5232094" y="267661"/>
                  <a:pt x="5232094" y="267661"/>
                  <a:pt x="5230333" y="267661"/>
                </a:cubicBezTo>
                <a:lnTo>
                  <a:pt x="5228573" y="267661"/>
                </a:lnTo>
                <a:cubicBezTo>
                  <a:pt x="5228573" y="267661"/>
                  <a:pt x="5225051" y="267661"/>
                  <a:pt x="5218006" y="267661"/>
                </a:cubicBezTo>
                <a:cubicBezTo>
                  <a:pt x="5203919" y="267661"/>
                  <a:pt x="5189830" y="267661"/>
                  <a:pt x="5189830" y="267661"/>
                </a:cubicBezTo>
                <a:cubicBezTo>
                  <a:pt x="5161654" y="267661"/>
                  <a:pt x="5133477" y="267661"/>
                  <a:pt x="5119389" y="267661"/>
                </a:cubicBezTo>
                <a:cubicBezTo>
                  <a:pt x="5119389" y="267661"/>
                  <a:pt x="5105300" y="267661"/>
                  <a:pt x="5091213" y="267661"/>
                </a:cubicBezTo>
                <a:cubicBezTo>
                  <a:pt x="5091213" y="267661"/>
                  <a:pt x="5091213" y="267661"/>
                  <a:pt x="5077124" y="267661"/>
                </a:cubicBezTo>
                <a:cubicBezTo>
                  <a:pt x="5048948" y="267661"/>
                  <a:pt x="5034860" y="267661"/>
                  <a:pt x="5006683" y="281749"/>
                </a:cubicBezTo>
                <a:cubicBezTo>
                  <a:pt x="4992595" y="281749"/>
                  <a:pt x="4978507" y="281749"/>
                  <a:pt x="4964418" y="267661"/>
                </a:cubicBezTo>
                <a:cubicBezTo>
                  <a:pt x="4964418" y="267661"/>
                  <a:pt x="4964418" y="267661"/>
                  <a:pt x="4950331" y="267661"/>
                </a:cubicBezTo>
                <a:cubicBezTo>
                  <a:pt x="4936242" y="267661"/>
                  <a:pt x="4908065" y="267661"/>
                  <a:pt x="4893978" y="281749"/>
                </a:cubicBezTo>
                <a:cubicBezTo>
                  <a:pt x="4879889" y="281749"/>
                  <a:pt x="4851712" y="281749"/>
                  <a:pt x="4837625" y="281749"/>
                </a:cubicBezTo>
                <a:cubicBezTo>
                  <a:pt x="4823537" y="281749"/>
                  <a:pt x="4823537" y="281749"/>
                  <a:pt x="4823537" y="281749"/>
                </a:cubicBezTo>
                <a:cubicBezTo>
                  <a:pt x="4823537" y="281749"/>
                  <a:pt x="4823537" y="281749"/>
                  <a:pt x="4809448" y="281749"/>
                </a:cubicBezTo>
                <a:cubicBezTo>
                  <a:pt x="4781272" y="281749"/>
                  <a:pt x="4795359" y="295836"/>
                  <a:pt x="4809448" y="295836"/>
                </a:cubicBezTo>
                <a:cubicBezTo>
                  <a:pt x="4809448" y="295836"/>
                  <a:pt x="4795359" y="295836"/>
                  <a:pt x="4781272" y="295836"/>
                </a:cubicBezTo>
                <a:cubicBezTo>
                  <a:pt x="4753095" y="295836"/>
                  <a:pt x="4739006" y="295836"/>
                  <a:pt x="4710831" y="295836"/>
                </a:cubicBezTo>
                <a:cubicBezTo>
                  <a:pt x="4682655" y="295836"/>
                  <a:pt x="4654478" y="295836"/>
                  <a:pt x="4626302" y="295836"/>
                </a:cubicBezTo>
                <a:cubicBezTo>
                  <a:pt x="4626302" y="295836"/>
                  <a:pt x="4626302" y="309923"/>
                  <a:pt x="4626302" y="309923"/>
                </a:cubicBezTo>
                <a:lnTo>
                  <a:pt x="4640389" y="309923"/>
                </a:lnTo>
                <a:cubicBezTo>
                  <a:pt x="4668566" y="309923"/>
                  <a:pt x="4682655" y="309923"/>
                  <a:pt x="4696742" y="309923"/>
                </a:cubicBezTo>
                <a:cubicBezTo>
                  <a:pt x="4724919" y="309923"/>
                  <a:pt x="4739006" y="309923"/>
                  <a:pt x="4753095" y="309923"/>
                </a:cubicBezTo>
                <a:cubicBezTo>
                  <a:pt x="4767184" y="309923"/>
                  <a:pt x="4767184" y="309923"/>
                  <a:pt x="4767184" y="309923"/>
                </a:cubicBezTo>
                <a:cubicBezTo>
                  <a:pt x="4795359" y="295836"/>
                  <a:pt x="4823537" y="309923"/>
                  <a:pt x="4851712" y="295836"/>
                </a:cubicBezTo>
                <a:cubicBezTo>
                  <a:pt x="4865801" y="295836"/>
                  <a:pt x="4879889" y="295836"/>
                  <a:pt x="4893978" y="295836"/>
                </a:cubicBezTo>
                <a:cubicBezTo>
                  <a:pt x="4908065" y="295836"/>
                  <a:pt x="4922154" y="295836"/>
                  <a:pt x="4922154" y="295836"/>
                </a:cubicBezTo>
                <a:cubicBezTo>
                  <a:pt x="4936242" y="295836"/>
                  <a:pt x="4936242" y="295836"/>
                  <a:pt x="4964418" y="295836"/>
                </a:cubicBezTo>
                <a:cubicBezTo>
                  <a:pt x="4978507" y="295836"/>
                  <a:pt x="5006683" y="295836"/>
                  <a:pt x="5034860" y="295836"/>
                </a:cubicBezTo>
                <a:cubicBezTo>
                  <a:pt x="5063036" y="295836"/>
                  <a:pt x="5091213" y="281749"/>
                  <a:pt x="5147566" y="295836"/>
                </a:cubicBezTo>
                <a:cubicBezTo>
                  <a:pt x="5161654" y="295836"/>
                  <a:pt x="5189830" y="295836"/>
                  <a:pt x="5189830" y="309923"/>
                </a:cubicBezTo>
                <a:cubicBezTo>
                  <a:pt x="5189830" y="309923"/>
                  <a:pt x="5189830" y="309923"/>
                  <a:pt x="5175742" y="309923"/>
                </a:cubicBezTo>
                <a:cubicBezTo>
                  <a:pt x="5175742" y="309923"/>
                  <a:pt x="5161654" y="309923"/>
                  <a:pt x="5147566" y="309923"/>
                </a:cubicBezTo>
                <a:cubicBezTo>
                  <a:pt x="5119389" y="295836"/>
                  <a:pt x="5105300" y="309923"/>
                  <a:pt x="5077124" y="309923"/>
                </a:cubicBezTo>
                <a:cubicBezTo>
                  <a:pt x="5063036" y="309923"/>
                  <a:pt x="5020771" y="309923"/>
                  <a:pt x="4992595" y="309923"/>
                </a:cubicBezTo>
                <a:cubicBezTo>
                  <a:pt x="4964418" y="309923"/>
                  <a:pt x="4950331" y="309923"/>
                  <a:pt x="4936242" y="309923"/>
                </a:cubicBezTo>
                <a:cubicBezTo>
                  <a:pt x="4936242" y="324010"/>
                  <a:pt x="4922154" y="324010"/>
                  <a:pt x="4908065" y="324010"/>
                </a:cubicBezTo>
                <a:cubicBezTo>
                  <a:pt x="4908065" y="324010"/>
                  <a:pt x="4893978" y="324010"/>
                  <a:pt x="4879889" y="324010"/>
                </a:cubicBezTo>
                <a:cubicBezTo>
                  <a:pt x="4879889" y="324010"/>
                  <a:pt x="4879889" y="324010"/>
                  <a:pt x="4865801" y="324010"/>
                </a:cubicBezTo>
                <a:cubicBezTo>
                  <a:pt x="4851712" y="324010"/>
                  <a:pt x="4851712" y="309923"/>
                  <a:pt x="4809448" y="324010"/>
                </a:cubicBezTo>
                <a:cubicBezTo>
                  <a:pt x="4795359" y="324010"/>
                  <a:pt x="4795359" y="324010"/>
                  <a:pt x="4795359" y="324010"/>
                </a:cubicBezTo>
                <a:cubicBezTo>
                  <a:pt x="4781272" y="324010"/>
                  <a:pt x="4781272" y="324010"/>
                  <a:pt x="4781272" y="324010"/>
                </a:cubicBezTo>
                <a:cubicBezTo>
                  <a:pt x="4767184" y="338098"/>
                  <a:pt x="4739006" y="338098"/>
                  <a:pt x="4724919" y="338098"/>
                </a:cubicBezTo>
                <a:cubicBezTo>
                  <a:pt x="4724919" y="338098"/>
                  <a:pt x="4710831" y="338098"/>
                  <a:pt x="4710831" y="338098"/>
                </a:cubicBezTo>
                <a:cubicBezTo>
                  <a:pt x="4696742" y="338098"/>
                  <a:pt x="4682655" y="338098"/>
                  <a:pt x="4654478" y="338098"/>
                </a:cubicBezTo>
                <a:cubicBezTo>
                  <a:pt x="4626302" y="338098"/>
                  <a:pt x="4612213" y="338098"/>
                  <a:pt x="4584036" y="352185"/>
                </a:cubicBezTo>
                <a:cubicBezTo>
                  <a:pt x="4569949" y="352185"/>
                  <a:pt x="4569949" y="352185"/>
                  <a:pt x="4569949" y="352185"/>
                </a:cubicBezTo>
                <a:cubicBezTo>
                  <a:pt x="4569949" y="352185"/>
                  <a:pt x="4555860" y="366272"/>
                  <a:pt x="4527683" y="366272"/>
                </a:cubicBezTo>
                <a:cubicBezTo>
                  <a:pt x="4527683" y="366272"/>
                  <a:pt x="4513595" y="366272"/>
                  <a:pt x="4513595" y="366272"/>
                </a:cubicBezTo>
                <a:cubicBezTo>
                  <a:pt x="4513595" y="366272"/>
                  <a:pt x="4499507" y="366272"/>
                  <a:pt x="4499507" y="366272"/>
                </a:cubicBezTo>
                <a:cubicBezTo>
                  <a:pt x="4485419" y="366272"/>
                  <a:pt x="4485419" y="366272"/>
                  <a:pt x="4485419" y="366272"/>
                </a:cubicBezTo>
                <a:cubicBezTo>
                  <a:pt x="4471330" y="366272"/>
                  <a:pt x="4457243" y="380360"/>
                  <a:pt x="4429066" y="380360"/>
                </a:cubicBezTo>
                <a:cubicBezTo>
                  <a:pt x="4429066" y="380360"/>
                  <a:pt x="4414979" y="380360"/>
                  <a:pt x="4400890" y="380360"/>
                </a:cubicBezTo>
                <a:cubicBezTo>
                  <a:pt x="4400890" y="380360"/>
                  <a:pt x="4400890" y="380360"/>
                  <a:pt x="4400890" y="394447"/>
                </a:cubicBezTo>
                <a:cubicBezTo>
                  <a:pt x="4386801" y="394447"/>
                  <a:pt x="4386801" y="394447"/>
                  <a:pt x="4386801" y="394447"/>
                </a:cubicBezTo>
                <a:cubicBezTo>
                  <a:pt x="4386801" y="394447"/>
                  <a:pt x="4372713" y="394447"/>
                  <a:pt x="4372713" y="394447"/>
                </a:cubicBezTo>
                <a:cubicBezTo>
                  <a:pt x="4372713" y="394447"/>
                  <a:pt x="4372713" y="394447"/>
                  <a:pt x="4370952" y="394447"/>
                </a:cubicBezTo>
                <a:lnTo>
                  <a:pt x="4359520" y="394447"/>
                </a:lnTo>
                <a:lnTo>
                  <a:pt x="4363709" y="395971"/>
                </a:lnTo>
                <a:lnTo>
                  <a:pt x="4357040" y="395415"/>
                </a:lnTo>
                <a:lnTo>
                  <a:pt x="4326927" y="413818"/>
                </a:lnTo>
                <a:cubicBezTo>
                  <a:pt x="4312838" y="419101"/>
                  <a:pt x="4295228" y="422623"/>
                  <a:pt x="4274096" y="422623"/>
                </a:cubicBezTo>
                <a:cubicBezTo>
                  <a:pt x="4260008" y="422623"/>
                  <a:pt x="4260008" y="422623"/>
                  <a:pt x="4260008" y="422623"/>
                </a:cubicBezTo>
                <a:cubicBezTo>
                  <a:pt x="4245920" y="422623"/>
                  <a:pt x="4231831" y="436710"/>
                  <a:pt x="4231831" y="436710"/>
                </a:cubicBezTo>
                <a:cubicBezTo>
                  <a:pt x="4217743" y="436710"/>
                  <a:pt x="4217743" y="436710"/>
                  <a:pt x="4217743" y="436710"/>
                </a:cubicBezTo>
                <a:cubicBezTo>
                  <a:pt x="4231831" y="436710"/>
                  <a:pt x="4203655" y="436710"/>
                  <a:pt x="4203655" y="450798"/>
                </a:cubicBezTo>
                <a:cubicBezTo>
                  <a:pt x="4203655" y="450798"/>
                  <a:pt x="4203655" y="450798"/>
                  <a:pt x="4189567" y="450798"/>
                </a:cubicBezTo>
                <a:cubicBezTo>
                  <a:pt x="4133214" y="464885"/>
                  <a:pt x="4105037" y="464885"/>
                  <a:pt x="4062772" y="493059"/>
                </a:cubicBezTo>
                <a:cubicBezTo>
                  <a:pt x="4048684" y="493059"/>
                  <a:pt x="4048684" y="493059"/>
                  <a:pt x="4034596" y="493059"/>
                </a:cubicBezTo>
                <a:cubicBezTo>
                  <a:pt x="4020508" y="507147"/>
                  <a:pt x="4020508" y="507147"/>
                  <a:pt x="4020508" y="507147"/>
                </a:cubicBezTo>
                <a:cubicBezTo>
                  <a:pt x="4006419" y="507147"/>
                  <a:pt x="3992331" y="521234"/>
                  <a:pt x="3978244" y="521234"/>
                </a:cubicBezTo>
                <a:lnTo>
                  <a:pt x="3967380" y="528146"/>
                </a:lnTo>
                <a:lnTo>
                  <a:pt x="3984422" y="535321"/>
                </a:lnTo>
                <a:lnTo>
                  <a:pt x="4006652" y="549001"/>
                </a:lnTo>
                <a:lnTo>
                  <a:pt x="4013464" y="537082"/>
                </a:lnTo>
                <a:cubicBezTo>
                  <a:pt x="4016986" y="535321"/>
                  <a:pt x="4020508" y="535321"/>
                  <a:pt x="4020508" y="535321"/>
                </a:cubicBezTo>
                <a:cubicBezTo>
                  <a:pt x="4034596" y="535321"/>
                  <a:pt x="4034596" y="535321"/>
                  <a:pt x="4034596" y="535321"/>
                </a:cubicBezTo>
                <a:cubicBezTo>
                  <a:pt x="4034596" y="535321"/>
                  <a:pt x="4034596" y="535321"/>
                  <a:pt x="4048684" y="521234"/>
                </a:cubicBezTo>
                <a:cubicBezTo>
                  <a:pt x="4076861" y="521234"/>
                  <a:pt x="4090949" y="507147"/>
                  <a:pt x="4119125" y="507147"/>
                </a:cubicBezTo>
                <a:cubicBezTo>
                  <a:pt x="4161390" y="493059"/>
                  <a:pt x="4189567" y="493059"/>
                  <a:pt x="4217743" y="478972"/>
                </a:cubicBezTo>
                <a:cubicBezTo>
                  <a:pt x="4217743" y="478972"/>
                  <a:pt x="4245920" y="464885"/>
                  <a:pt x="4260008" y="464885"/>
                </a:cubicBezTo>
                <a:cubicBezTo>
                  <a:pt x="4231831" y="478972"/>
                  <a:pt x="4217743" y="478972"/>
                  <a:pt x="4245920" y="478972"/>
                </a:cubicBezTo>
                <a:cubicBezTo>
                  <a:pt x="4245920" y="478972"/>
                  <a:pt x="4260008" y="478972"/>
                  <a:pt x="4260008" y="493059"/>
                </a:cubicBezTo>
                <a:cubicBezTo>
                  <a:pt x="4260008" y="493059"/>
                  <a:pt x="4245920" y="493059"/>
                  <a:pt x="4231831" y="493059"/>
                </a:cubicBezTo>
                <a:cubicBezTo>
                  <a:pt x="4217743" y="493059"/>
                  <a:pt x="4231831" y="493059"/>
                  <a:pt x="4231831" y="507147"/>
                </a:cubicBezTo>
                <a:cubicBezTo>
                  <a:pt x="4245920" y="507147"/>
                  <a:pt x="4245920" y="493059"/>
                  <a:pt x="4260008" y="493059"/>
                </a:cubicBezTo>
                <a:cubicBezTo>
                  <a:pt x="4274096" y="493059"/>
                  <a:pt x="4274096" y="493059"/>
                  <a:pt x="4288184" y="493059"/>
                </a:cubicBezTo>
                <a:cubicBezTo>
                  <a:pt x="4316360" y="478972"/>
                  <a:pt x="4344537" y="478972"/>
                  <a:pt x="4372713" y="464885"/>
                </a:cubicBezTo>
                <a:cubicBezTo>
                  <a:pt x="4443154" y="450798"/>
                  <a:pt x="4513595" y="436710"/>
                  <a:pt x="4584036" y="436710"/>
                </a:cubicBezTo>
                <a:cubicBezTo>
                  <a:pt x="4612213" y="422623"/>
                  <a:pt x="4626302" y="422623"/>
                  <a:pt x="4640389" y="422623"/>
                </a:cubicBezTo>
                <a:lnTo>
                  <a:pt x="4668566" y="422623"/>
                </a:lnTo>
                <a:lnTo>
                  <a:pt x="4680893" y="422623"/>
                </a:lnTo>
                <a:cubicBezTo>
                  <a:pt x="4693220" y="422623"/>
                  <a:pt x="4703787" y="422623"/>
                  <a:pt x="4710831" y="422623"/>
                </a:cubicBezTo>
                <a:cubicBezTo>
                  <a:pt x="4710831" y="422623"/>
                  <a:pt x="4724919" y="422623"/>
                  <a:pt x="4724919" y="422623"/>
                </a:cubicBezTo>
                <a:cubicBezTo>
                  <a:pt x="4710831" y="408534"/>
                  <a:pt x="4696742" y="422623"/>
                  <a:pt x="4668566" y="422623"/>
                </a:cubicBezTo>
                <a:cubicBezTo>
                  <a:pt x="4682655" y="408534"/>
                  <a:pt x="4724919" y="408534"/>
                  <a:pt x="4739006" y="408534"/>
                </a:cubicBezTo>
                <a:lnTo>
                  <a:pt x="4753095" y="408534"/>
                </a:lnTo>
                <a:cubicBezTo>
                  <a:pt x="4753095" y="408534"/>
                  <a:pt x="4739006" y="408534"/>
                  <a:pt x="4753095" y="422623"/>
                </a:cubicBezTo>
                <a:cubicBezTo>
                  <a:pt x="4781272" y="422623"/>
                  <a:pt x="4767184" y="422623"/>
                  <a:pt x="4781272" y="436710"/>
                </a:cubicBezTo>
                <a:cubicBezTo>
                  <a:pt x="4795359" y="436710"/>
                  <a:pt x="4795359" y="436710"/>
                  <a:pt x="4809448" y="436710"/>
                </a:cubicBezTo>
                <a:cubicBezTo>
                  <a:pt x="4823537" y="436710"/>
                  <a:pt x="4837625" y="436710"/>
                  <a:pt x="4851712" y="436710"/>
                </a:cubicBezTo>
                <a:cubicBezTo>
                  <a:pt x="4879889" y="422623"/>
                  <a:pt x="4893978" y="422623"/>
                  <a:pt x="4908065" y="436710"/>
                </a:cubicBezTo>
                <a:cubicBezTo>
                  <a:pt x="4908065" y="436710"/>
                  <a:pt x="4865801" y="436710"/>
                  <a:pt x="4893978" y="450798"/>
                </a:cubicBezTo>
                <a:cubicBezTo>
                  <a:pt x="4893978" y="450798"/>
                  <a:pt x="4908065" y="450798"/>
                  <a:pt x="4908065" y="450798"/>
                </a:cubicBezTo>
                <a:cubicBezTo>
                  <a:pt x="4908065" y="450798"/>
                  <a:pt x="4922154" y="450798"/>
                  <a:pt x="4936242" y="450798"/>
                </a:cubicBezTo>
                <a:cubicBezTo>
                  <a:pt x="4992595" y="464885"/>
                  <a:pt x="5034860" y="464885"/>
                  <a:pt x="5091213" y="464885"/>
                </a:cubicBezTo>
                <a:cubicBezTo>
                  <a:pt x="5105300" y="464885"/>
                  <a:pt x="5119389" y="464885"/>
                  <a:pt x="5119389" y="464885"/>
                </a:cubicBezTo>
                <a:cubicBezTo>
                  <a:pt x="5133477" y="464885"/>
                  <a:pt x="5133477" y="464885"/>
                  <a:pt x="5133477" y="464885"/>
                </a:cubicBezTo>
                <a:cubicBezTo>
                  <a:pt x="5161654" y="464885"/>
                  <a:pt x="5189830" y="464885"/>
                  <a:pt x="5203919" y="464885"/>
                </a:cubicBezTo>
                <a:cubicBezTo>
                  <a:pt x="5232094" y="478972"/>
                  <a:pt x="5260270" y="478972"/>
                  <a:pt x="5274359" y="478972"/>
                </a:cubicBezTo>
                <a:cubicBezTo>
                  <a:pt x="5288447" y="478972"/>
                  <a:pt x="5302536" y="478972"/>
                  <a:pt x="5316625" y="493059"/>
                </a:cubicBezTo>
                <a:cubicBezTo>
                  <a:pt x="5330712" y="493059"/>
                  <a:pt x="5344800" y="493059"/>
                  <a:pt x="5344800" y="493059"/>
                </a:cubicBezTo>
                <a:lnTo>
                  <a:pt x="5358889" y="493059"/>
                </a:lnTo>
                <a:lnTo>
                  <a:pt x="5362411" y="493059"/>
                </a:lnTo>
                <a:lnTo>
                  <a:pt x="5365933" y="493059"/>
                </a:lnTo>
                <a:lnTo>
                  <a:pt x="5367694" y="493059"/>
                </a:lnTo>
                <a:lnTo>
                  <a:pt x="5372976" y="493059"/>
                </a:lnTo>
                <a:cubicBezTo>
                  <a:pt x="5401153" y="493059"/>
                  <a:pt x="5429329" y="507147"/>
                  <a:pt x="5457506" y="507147"/>
                </a:cubicBezTo>
                <a:cubicBezTo>
                  <a:pt x="5471594" y="507147"/>
                  <a:pt x="5471594" y="507147"/>
                  <a:pt x="5513859" y="507147"/>
                </a:cubicBezTo>
                <a:cubicBezTo>
                  <a:pt x="5527947" y="521234"/>
                  <a:pt x="5542035" y="521234"/>
                  <a:pt x="5542035" y="521234"/>
                </a:cubicBezTo>
                <a:cubicBezTo>
                  <a:pt x="5556124" y="521234"/>
                  <a:pt x="5570212" y="521234"/>
                  <a:pt x="5570212" y="521234"/>
                </a:cubicBezTo>
                <a:cubicBezTo>
                  <a:pt x="5598388" y="535321"/>
                  <a:pt x="5612477" y="535321"/>
                  <a:pt x="5626565" y="549409"/>
                </a:cubicBezTo>
                <a:cubicBezTo>
                  <a:pt x="5640652" y="549409"/>
                  <a:pt x="5640652" y="549409"/>
                  <a:pt x="5654741" y="549409"/>
                </a:cubicBezTo>
                <a:cubicBezTo>
                  <a:pt x="5654741" y="549409"/>
                  <a:pt x="5682917" y="563496"/>
                  <a:pt x="5682917" y="549409"/>
                </a:cubicBezTo>
                <a:cubicBezTo>
                  <a:pt x="5697005" y="549409"/>
                  <a:pt x="5725182" y="563496"/>
                  <a:pt x="5725182" y="563496"/>
                </a:cubicBezTo>
                <a:cubicBezTo>
                  <a:pt x="5711094" y="563496"/>
                  <a:pt x="5711094" y="563496"/>
                  <a:pt x="5697005" y="563496"/>
                </a:cubicBezTo>
                <a:cubicBezTo>
                  <a:pt x="5725182" y="577583"/>
                  <a:pt x="5753358" y="577583"/>
                  <a:pt x="5781535" y="591672"/>
                </a:cubicBezTo>
                <a:cubicBezTo>
                  <a:pt x="5781535" y="605759"/>
                  <a:pt x="5795623" y="605759"/>
                  <a:pt x="5795623" y="605759"/>
                </a:cubicBezTo>
                <a:cubicBezTo>
                  <a:pt x="5795623" y="605759"/>
                  <a:pt x="5795623" y="605759"/>
                  <a:pt x="5781535" y="605759"/>
                </a:cubicBezTo>
                <a:cubicBezTo>
                  <a:pt x="5795623" y="619846"/>
                  <a:pt x="5795623" y="619846"/>
                  <a:pt x="5781535" y="619846"/>
                </a:cubicBezTo>
                <a:cubicBezTo>
                  <a:pt x="5774492" y="619846"/>
                  <a:pt x="5767447" y="616325"/>
                  <a:pt x="5760403" y="612803"/>
                </a:cubicBezTo>
                <a:lnTo>
                  <a:pt x="5729877" y="594489"/>
                </a:lnTo>
                <a:lnTo>
                  <a:pt x="5721661" y="584628"/>
                </a:lnTo>
                <a:cubicBezTo>
                  <a:pt x="5711094" y="577583"/>
                  <a:pt x="5697005" y="570540"/>
                  <a:pt x="5682917" y="563496"/>
                </a:cubicBezTo>
                <a:cubicBezTo>
                  <a:pt x="5682917" y="577583"/>
                  <a:pt x="5682917" y="577583"/>
                  <a:pt x="5682917" y="577583"/>
                </a:cubicBezTo>
                <a:cubicBezTo>
                  <a:pt x="5725182" y="591672"/>
                  <a:pt x="5682917" y="577583"/>
                  <a:pt x="5668829" y="577583"/>
                </a:cubicBezTo>
                <a:cubicBezTo>
                  <a:pt x="5668829" y="577583"/>
                  <a:pt x="5668829" y="577583"/>
                  <a:pt x="5654741" y="577583"/>
                </a:cubicBezTo>
                <a:lnTo>
                  <a:pt x="5635018" y="567722"/>
                </a:lnTo>
                <a:lnTo>
                  <a:pt x="5633609" y="565257"/>
                </a:lnTo>
                <a:cubicBezTo>
                  <a:pt x="5630087" y="563496"/>
                  <a:pt x="5626565" y="563496"/>
                  <a:pt x="5626565" y="563496"/>
                </a:cubicBezTo>
                <a:lnTo>
                  <a:pt x="5635018" y="567722"/>
                </a:lnTo>
                <a:lnTo>
                  <a:pt x="5640652" y="577583"/>
                </a:lnTo>
                <a:cubicBezTo>
                  <a:pt x="5640652" y="577583"/>
                  <a:pt x="5644174" y="577583"/>
                  <a:pt x="5647697" y="577583"/>
                </a:cubicBezTo>
                <a:lnTo>
                  <a:pt x="5654741" y="577583"/>
                </a:lnTo>
                <a:cubicBezTo>
                  <a:pt x="5665308" y="581105"/>
                  <a:pt x="5675873" y="584627"/>
                  <a:pt x="5682917" y="591672"/>
                </a:cubicBezTo>
                <a:cubicBezTo>
                  <a:pt x="5697005" y="591672"/>
                  <a:pt x="5725182" y="591672"/>
                  <a:pt x="5725182" y="591672"/>
                </a:cubicBezTo>
                <a:lnTo>
                  <a:pt x="5729877" y="594489"/>
                </a:lnTo>
                <a:lnTo>
                  <a:pt x="5739270" y="605759"/>
                </a:lnTo>
                <a:cubicBezTo>
                  <a:pt x="5746315" y="605759"/>
                  <a:pt x="5753358" y="609281"/>
                  <a:pt x="5760403" y="612803"/>
                </a:cubicBezTo>
                <a:cubicBezTo>
                  <a:pt x="5770969" y="619846"/>
                  <a:pt x="5781535" y="626890"/>
                  <a:pt x="5795623" y="633934"/>
                </a:cubicBezTo>
                <a:cubicBezTo>
                  <a:pt x="5795623" y="633934"/>
                  <a:pt x="5809711" y="633934"/>
                  <a:pt x="5823800" y="633934"/>
                </a:cubicBezTo>
                <a:cubicBezTo>
                  <a:pt x="5823800" y="633934"/>
                  <a:pt x="5823800" y="633934"/>
                  <a:pt x="5823800" y="648021"/>
                </a:cubicBezTo>
                <a:cubicBezTo>
                  <a:pt x="5837888" y="648021"/>
                  <a:pt x="5837888" y="648021"/>
                  <a:pt x="5851976" y="648021"/>
                </a:cubicBezTo>
                <a:lnTo>
                  <a:pt x="5866064" y="657882"/>
                </a:lnTo>
                <a:lnTo>
                  <a:pt x="5866064" y="662108"/>
                </a:lnTo>
                <a:cubicBezTo>
                  <a:pt x="5873109" y="662108"/>
                  <a:pt x="5873109" y="662108"/>
                  <a:pt x="5869587" y="660347"/>
                </a:cubicBezTo>
                <a:lnTo>
                  <a:pt x="5866064" y="657882"/>
                </a:lnTo>
                <a:lnTo>
                  <a:pt x="5866064" y="655065"/>
                </a:lnTo>
                <a:cubicBezTo>
                  <a:pt x="5866064" y="651543"/>
                  <a:pt x="5866064" y="648021"/>
                  <a:pt x="5866064" y="648021"/>
                </a:cubicBezTo>
                <a:cubicBezTo>
                  <a:pt x="5880153" y="648021"/>
                  <a:pt x="5894240" y="662108"/>
                  <a:pt x="5908329" y="662108"/>
                </a:cubicBezTo>
                <a:cubicBezTo>
                  <a:pt x="5936506" y="676196"/>
                  <a:pt x="5964682" y="690283"/>
                  <a:pt x="5992859" y="704370"/>
                </a:cubicBezTo>
                <a:cubicBezTo>
                  <a:pt x="6006946" y="718457"/>
                  <a:pt x="6021035" y="718457"/>
                  <a:pt x="6035123" y="732545"/>
                </a:cubicBezTo>
                <a:cubicBezTo>
                  <a:pt x="6035123" y="732545"/>
                  <a:pt x="6035123" y="732545"/>
                  <a:pt x="6049212" y="732545"/>
                </a:cubicBezTo>
                <a:cubicBezTo>
                  <a:pt x="6063299" y="732545"/>
                  <a:pt x="6063299" y="732545"/>
                  <a:pt x="6035123" y="718457"/>
                </a:cubicBezTo>
                <a:cubicBezTo>
                  <a:pt x="6021035" y="704370"/>
                  <a:pt x="6006946" y="704370"/>
                  <a:pt x="6006946" y="690283"/>
                </a:cubicBezTo>
                <a:cubicBezTo>
                  <a:pt x="6006946" y="690283"/>
                  <a:pt x="6049212" y="718457"/>
                  <a:pt x="6063299" y="718457"/>
                </a:cubicBezTo>
                <a:cubicBezTo>
                  <a:pt x="6063299" y="732545"/>
                  <a:pt x="6077388" y="732545"/>
                  <a:pt x="6105565" y="746632"/>
                </a:cubicBezTo>
                <a:cubicBezTo>
                  <a:pt x="6091476" y="746632"/>
                  <a:pt x="6091476" y="732545"/>
                  <a:pt x="6077388" y="732545"/>
                </a:cubicBezTo>
                <a:cubicBezTo>
                  <a:pt x="6091476" y="732545"/>
                  <a:pt x="6105565" y="746632"/>
                  <a:pt x="6119652" y="746632"/>
                </a:cubicBezTo>
                <a:cubicBezTo>
                  <a:pt x="6119652" y="746632"/>
                  <a:pt x="6119652" y="746632"/>
                  <a:pt x="6133741" y="760719"/>
                </a:cubicBezTo>
                <a:cubicBezTo>
                  <a:pt x="6133741" y="746632"/>
                  <a:pt x="6133741" y="746632"/>
                  <a:pt x="6133741" y="746632"/>
                </a:cubicBezTo>
                <a:lnTo>
                  <a:pt x="6127728" y="741995"/>
                </a:lnTo>
                <a:lnTo>
                  <a:pt x="6147829" y="746632"/>
                </a:lnTo>
                <a:cubicBezTo>
                  <a:pt x="6147829" y="746632"/>
                  <a:pt x="6147829" y="746632"/>
                  <a:pt x="6176005" y="760719"/>
                </a:cubicBezTo>
                <a:cubicBezTo>
                  <a:pt x="6190093" y="774808"/>
                  <a:pt x="6218269" y="788895"/>
                  <a:pt x="6246446" y="802983"/>
                </a:cubicBezTo>
                <a:cubicBezTo>
                  <a:pt x="6246446" y="802983"/>
                  <a:pt x="6246446" y="802983"/>
                  <a:pt x="6260535" y="802983"/>
                </a:cubicBezTo>
                <a:cubicBezTo>
                  <a:pt x="6274622" y="817070"/>
                  <a:pt x="6274622" y="817070"/>
                  <a:pt x="6274622" y="802983"/>
                </a:cubicBezTo>
                <a:cubicBezTo>
                  <a:pt x="6260535" y="788895"/>
                  <a:pt x="6274622" y="802983"/>
                  <a:pt x="6302799" y="817070"/>
                </a:cubicBezTo>
                <a:cubicBezTo>
                  <a:pt x="6316888" y="831157"/>
                  <a:pt x="6330975" y="831157"/>
                  <a:pt x="6330975" y="845244"/>
                </a:cubicBezTo>
                <a:cubicBezTo>
                  <a:pt x="6330975" y="845244"/>
                  <a:pt x="6345064" y="845244"/>
                  <a:pt x="6345064" y="845244"/>
                </a:cubicBezTo>
                <a:cubicBezTo>
                  <a:pt x="6359152" y="859332"/>
                  <a:pt x="6387328" y="873419"/>
                  <a:pt x="6387328" y="887506"/>
                </a:cubicBezTo>
                <a:cubicBezTo>
                  <a:pt x="6401417" y="901594"/>
                  <a:pt x="6429593" y="915681"/>
                  <a:pt x="6457770" y="929768"/>
                </a:cubicBezTo>
                <a:cubicBezTo>
                  <a:pt x="6471858" y="943856"/>
                  <a:pt x="6471858" y="943856"/>
                  <a:pt x="6471858" y="943856"/>
                </a:cubicBezTo>
                <a:cubicBezTo>
                  <a:pt x="6485946" y="943856"/>
                  <a:pt x="6514123" y="957944"/>
                  <a:pt x="6528211" y="972031"/>
                </a:cubicBezTo>
                <a:cubicBezTo>
                  <a:pt x="6528211" y="972031"/>
                  <a:pt x="6542298" y="986119"/>
                  <a:pt x="6556387" y="986119"/>
                </a:cubicBezTo>
                <a:cubicBezTo>
                  <a:pt x="6570476" y="1000206"/>
                  <a:pt x="6584563" y="1014293"/>
                  <a:pt x="6598651" y="1028381"/>
                </a:cubicBezTo>
                <a:cubicBezTo>
                  <a:pt x="6626829" y="1042468"/>
                  <a:pt x="6640916" y="1042468"/>
                  <a:pt x="6655004" y="1070642"/>
                </a:cubicBezTo>
                <a:cubicBezTo>
                  <a:pt x="6612740" y="1042468"/>
                  <a:pt x="6598651" y="1042468"/>
                  <a:pt x="6570476" y="1014293"/>
                </a:cubicBezTo>
                <a:cubicBezTo>
                  <a:pt x="6528211" y="986119"/>
                  <a:pt x="6485946" y="957944"/>
                  <a:pt x="6443681" y="943856"/>
                </a:cubicBezTo>
                <a:cubicBezTo>
                  <a:pt x="6429593" y="929768"/>
                  <a:pt x="6415505" y="929768"/>
                  <a:pt x="6401417" y="915681"/>
                </a:cubicBezTo>
                <a:cubicBezTo>
                  <a:pt x="6387328" y="901594"/>
                  <a:pt x="6373240" y="901594"/>
                  <a:pt x="6359152" y="887506"/>
                </a:cubicBezTo>
                <a:cubicBezTo>
                  <a:pt x="6345064" y="887506"/>
                  <a:pt x="6330975" y="887506"/>
                  <a:pt x="6316888" y="873419"/>
                </a:cubicBezTo>
                <a:cubicBezTo>
                  <a:pt x="6316888" y="873419"/>
                  <a:pt x="6302799" y="859332"/>
                  <a:pt x="6288711" y="859332"/>
                </a:cubicBezTo>
                <a:cubicBezTo>
                  <a:pt x="6274622" y="859332"/>
                  <a:pt x="6260535" y="845244"/>
                  <a:pt x="6246446" y="831157"/>
                </a:cubicBezTo>
                <a:cubicBezTo>
                  <a:pt x="6246446" y="831157"/>
                  <a:pt x="6246446" y="831157"/>
                  <a:pt x="6218269" y="831157"/>
                </a:cubicBezTo>
                <a:cubicBezTo>
                  <a:pt x="6218269" y="817070"/>
                  <a:pt x="6204182" y="817070"/>
                  <a:pt x="6204182" y="817070"/>
                </a:cubicBezTo>
                <a:cubicBezTo>
                  <a:pt x="6190093" y="817070"/>
                  <a:pt x="6190093" y="802983"/>
                  <a:pt x="6176005" y="802983"/>
                </a:cubicBezTo>
                <a:cubicBezTo>
                  <a:pt x="6147829" y="788895"/>
                  <a:pt x="6119652" y="788895"/>
                  <a:pt x="6091476" y="774808"/>
                </a:cubicBezTo>
                <a:cubicBezTo>
                  <a:pt x="6077388" y="760719"/>
                  <a:pt x="6063299" y="760719"/>
                  <a:pt x="6035123" y="746632"/>
                </a:cubicBezTo>
                <a:cubicBezTo>
                  <a:pt x="6035123" y="746632"/>
                  <a:pt x="6021035" y="746632"/>
                  <a:pt x="6006946" y="732545"/>
                </a:cubicBezTo>
                <a:cubicBezTo>
                  <a:pt x="5992859" y="732545"/>
                  <a:pt x="5992859" y="732545"/>
                  <a:pt x="5978770" y="718457"/>
                </a:cubicBezTo>
                <a:cubicBezTo>
                  <a:pt x="5964682" y="718457"/>
                  <a:pt x="5964682" y="718457"/>
                  <a:pt x="5950593" y="718457"/>
                </a:cubicBezTo>
                <a:cubicBezTo>
                  <a:pt x="5950593" y="718457"/>
                  <a:pt x="5936506" y="718457"/>
                  <a:pt x="5922417" y="718457"/>
                </a:cubicBezTo>
                <a:cubicBezTo>
                  <a:pt x="5894240" y="704370"/>
                  <a:pt x="5866064" y="690283"/>
                  <a:pt x="5837888" y="690283"/>
                </a:cubicBezTo>
                <a:cubicBezTo>
                  <a:pt x="5837888" y="690283"/>
                  <a:pt x="5837888" y="676196"/>
                  <a:pt x="5837888" y="676196"/>
                </a:cubicBezTo>
                <a:cubicBezTo>
                  <a:pt x="5837888" y="676196"/>
                  <a:pt x="5837888" y="676196"/>
                  <a:pt x="5823800" y="676196"/>
                </a:cubicBezTo>
                <a:cubicBezTo>
                  <a:pt x="5809711" y="676196"/>
                  <a:pt x="5809711" y="676196"/>
                  <a:pt x="5809711" y="676196"/>
                </a:cubicBezTo>
                <a:cubicBezTo>
                  <a:pt x="5809711" y="676196"/>
                  <a:pt x="5809711" y="676196"/>
                  <a:pt x="5795623" y="676196"/>
                </a:cubicBezTo>
                <a:cubicBezTo>
                  <a:pt x="5795623" y="676196"/>
                  <a:pt x="5795623" y="676196"/>
                  <a:pt x="5795623" y="662108"/>
                </a:cubicBezTo>
                <a:cubicBezTo>
                  <a:pt x="5767447" y="662108"/>
                  <a:pt x="5767447" y="662108"/>
                  <a:pt x="5753358" y="648021"/>
                </a:cubicBezTo>
                <a:cubicBezTo>
                  <a:pt x="5725182" y="648021"/>
                  <a:pt x="5697005" y="633934"/>
                  <a:pt x="5654741" y="633934"/>
                </a:cubicBezTo>
                <a:cubicBezTo>
                  <a:pt x="5640652" y="619846"/>
                  <a:pt x="5640652" y="633934"/>
                  <a:pt x="5626565" y="619846"/>
                </a:cubicBezTo>
                <a:cubicBezTo>
                  <a:pt x="5584299" y="619846"/>
                  <a:pt x="5542035" y="605759"/>
                  <a:pt x="5499771" y="591672"/>
                </a:cubicBezTo>
                <a:cubicBezTo>
                  <a:pt x="5499771" y="605759"/>
                  <a:pt x="5485682" y="605759"/>
                  <a:pt x="5471594" y="591672"/>
                </a:cubicBezTo>
                <a:cubicBezTo>
                  <a:pt x="5457506" y="591672"/>
                  <a:pt x="5457506" y="591672"/>
                  <a:pt x="5457506" y="591672"/>
                </a:cubicBezTo>
                <a:cubicBezTo>
                  <a:pt x="5415242" y="577583"/>
                  <a:pt x="5401153" y="577583"/>
                  <a:pt x="5372976" y="577583"/>
                </a:cubicBezTo>
                <a:cubicBezTo>
                  <a:pt x="5358889" y="577583"/>
                  <a:pt x="5344800" y="577583"/>
                  <a:pt x="5330712" y="577583"/>
                </a:cubicBezTo>
                <a:cubicBezTo>
                  <a:pt x="5330712" y="577583"/>
                  <a:pt x="5316625" y="577583"/>
                  <a:pt x="5302536" y="577583"/>
                </a:cubicBezTo>
                <a:cubicBezTo>
                  <a:pt x="5246183" y="577583"/>
                  <a:pt x="5175742" y="563496"/>
                  <a:pt x="5091213" y="577583"/>
                </a:cubicBezTo>
                <a:cubicBezTo>
                  <a:pt x="5063036" y="577583"/>
                  <a:pt x="5048948" y="563496"/>
                  <a:pt x="5034860" y="563496"/>
                </a:cubicBezTo>
                <a:cubicBezTo>
                  <a:pt x="5048948" y="577583"/>
                  <a:pt x="5048948" y="577583"/>
                  <a:pt x="5091213" y="577583"/>
                </a:cubicBezTo>
                <a:cubicBezTo>
                  <a:pt x="5105300" y="577583"/>
                  <a:pt x="5119389" y="577583"/>
                  <a:pt x="5133477" y="577583"/>
                </a:cubicBezTo>
                <a:cubicBezTo>
                  <a:pt x="5175742" y="577583"/>
                  <a:pt x="5203919" y="577583"/>
                  <a:pt x="5232094" y="591672"/>
                </a:cubicBezTo>
                <a:cubicBezTo>
                  <a:pt x="5232094" y="591672"/>
                  <a:pt x="5232094" y="591672"/>
                  <a:pt x="5246183" y="591672"/>
                </a:cubicBezTo>
                <a:cubicBezTo>
                  <a:pt x="5246183" y="591672"/>
                  <a:pt x="5260270" y="591672"/>
                  <a:pt x="5288447" y="591672"/>
                </a:cubicBezTo>
                <a:cubicBezTo>
                  <a:pt x="5288447" y="591672"/>
                  <a:pt x="5302536" y="591672"/>
                  <a:pt x="5302536" y="591672"/>
                </a:cubicBezTo>
                <a:cubicBezTo>
                  <a:pt x="5316625" y="591672"/>
                  <a:pt x="5330712" y="605759"/>
                  <a:pt x="5358889" y="605759"/>
                </a:cubicBezTo>
                <a:cubicBezTo>
                  <a:pt x="5401153" y="619846"/>
                  <a:pt x="5443418" y="605759"/>
                  <a:pt x="5471594" y="619846"/>
                </a:cubicBezTo>
                <a:cubicBezTo>
                  <a:pt x="5485682" y="619846"/>
                  <a:pt x="5485682" y="619846"/>
                  <a:pt x="5499771" y="619846"/>
                </a:cubicBezTo>
                <a:cubicBezTo>
                  <a:pt x="5499771" y="633934"/>
                  <a:pt x="5499771" y="633934"/>
                  <a:pt x="5485682" y="633934"/>
                </a:cubicBezTo>
                <a:cubicBezTo>
                  <a:pt x="5485682" y="633934"/>
                  <a:pt x="5457506" y="619846"/>
                  <a:pt x="5457506" y="619846"/>
                </a:cubicBezTo>
                <a:cubicBezTo>
                  <a:pt x="5443418" y="619846"/>
                  <a:pt x="5443418" y="619846"/>
                  <a:pt x="5429329" y="619846"/>
                </a:cubicBezTo>
                <a:cubicBezTo>
                  <a:pt x="5358889" y="605759"/>
                  <a:pt x="5274359" y="605759"/>
                  <a:pt x="5189830" y="591672"/>
                </a:cubicBezTo>
                <a:cubicBezTo>
                  <a:pt x="5189830" y="591672"/>
                  <a:pt x="5189830" y="591672"/>
                  <a:pt x="5175742" y="591672"/>
                </a:cubicBezTo>
                <a:cubicBezTo>
                  <a:pt x="5161654" y="591672"/>
                  <a:pt x="5161654" y="591672"/>
                  <a:pt x="5161654" y="591672"/>
                </a:cubicBezTo>
                <a:cubicBezTo>
                  <a:pt x="5147566" y="591672"/>
                  <a:pt x="5147566" y="591672"/>
                  <a:pt x="5133477" y="605759"/>
                </a:cubicBezTo>
                <a:cubicBezTo>
                  <a:pt x="5133477" y="605759"/>
                  <a:pt x="5119389" y="605759"/>
                  <a:pt x="5119389" y="605759"/>
                </a:cubicBezTo>
                <a:cubicBezTo>
                  <a:pt x="5105300" y="591672"/>
                  <a:pt x="5105300" y="591672"/>
                  <a:pt x="5091213" y="605759"/>
                </a:cubicBezTo>
                <a:cubicBezTo>
                  <a:pt x="5105300" y="605759"/>
                  <a:pt x="5119389" y="605759"/>
                  <a:pt x="5119389" y="605759"/>
                </a:cubicBezTo>
                <a:cubicBezTo>
                  <a:pt x="5119389" y="605759"/>
                  <a:pt x="5147566" y="619846"/>
                  <a:pt x="5175742" y="619846"/>
                </a:cubicBezTo>
                <a:cubicBezTo>
                  <a:pt x="5189830" y="619846"/>
                  <a:pt x="5189830" y="619846"/>
                  <a:pt x="5203919" y="619846"/>
                </a:cubicBezTo>
                <a:cubicBezTo>
                  <a:pt x="5210962" y="619846"/>
                  <a:pt x="5214484" y="619846"/>
                  <a:pt x="5218006" y="619846"/>
                </a:cubicBezTo>
                <a:lnTo>
                  <a:pt x="5221528" y="619846"/>
                </a:lnTo>
                <a:lnTo>
                  <a:pt x="5232094" y="619846"/>
                </a:lnTo>
                <a:cubicBezTo>
                  <a:pt x="5260270" y="633934"/>
                  <a:pt x="5274359" y="633934"/>
                  <a:pt x="5316625" y="633934"/>
                </a:cubicBezTo>
                <a:cubicBezTo>
                  <a:pt x="5302536" y="633934"/>
                  <a:pt x="5288447" y="633934"/>
                  <a:pt x="5274359" y="633934"/>
                </a:cubicBezTo>
                <a:cubicBezTo>
                  <a:pt x="5274359" y="633934"/>
                  <a:pt x="5288447" y="633934"/>
                  <a:pt x="5302536" y="648021"/>
                </a:cubicBezTo>
                <a:cubicBezTo>
                  <a:pt x="5302536" y="648021"/>
                  <a:pt x="5302536" y="648021"/>
                  <a:pt x="5316625" y="648021"/>
                </a:cubicBezTo>
                <a:cubicBezTo>
                  <a:pt x="5316625" y="648021"/>
                  <a:pt x="5330712" y="648021"/>
                  <a:pt x="5330712" y="648021"/>
                </a:cubicBezTo>
                <a:cubicBezTo>
                  <a:pt x="5344800" y="648021"/>
                  <a:pt x="5358889" y="648021"/>
                  <a:pt x="5372976" y="648021"/>
                </a:cubicBezTo>
                <a:cubicBezTo>
                  <a:pt x="5443418" y="648021"/>
                  <a:pt x="5499771" y="676196"/>
                  <a:pt x="5556124" y="676196"/>
                </a:cubicBezTo>
                <a:cubicBezTo>
                  <a:pt x="5556124" y="676196"/>
                  <a:pt x="5570212" y="690283"/>
                  <a:pt x="5584299" y="690283"/>
                </a:cubicBezTo>
                <a:cubicBezTo>
                  <a:pt x="5584299" y="690283"/>
                  <a:pt x="5598388" y="690283"/>
                  <a:pt x="5612477" y="690283"/>
                </a:cubicBezTo>
                <a:cubicBezTo>
                  <a:pt x="5612477" y="690283"/>
                  <a:pt x="5612477" y="690283"/>
                  <a:pt x="5626565" y="690283"/>
                </a:cubicBezTo>
                <a:cubicBezTo>
                  <a:pt x="5626565" y="690283"/>
                  <a:pt x="5626565" y="690283"/>
                  <a:pt x="5654741" y="704370"/>
                </a:cubicBezTo>
                <a:cubicBezTo>
                  <a:pt x="5654741" y="704370"/>
                  <a:pt x="5668829" y="704370"/>
                  <a:pt x="5668829" y="704370"/>
                </a:cubicBezTo>
                <a:cubicBezTo>
                  <a:pt x="5668829" y="704370"/>
                  <a:pt x="5682917" y="704370"/>
                  <a:pt x="5682917" y="704370"/>
                </a:cubicBezTo>
                <a:cubicBezTo>
                  <a:pt x="5711094" y="704370"/>
                  <a:pt x="5725182" y="718457"/>
                  <a:pt x="5739270" y="718457"/>
                </a:cubicBezTo>
                <a:cubicBezTo>
                  <a:pt x="5753358" y="732545"/>
                  <a:pt x="5753358" y="732545"/>
                  <a:pt x="5767447" y="746632"/>
                </a:cubicBezTo>
                <a:cubicBezTo>
                  <a:pt x="5781535" y="760719"/>
                  <a:pt x="5795623" y="760719"/>
                  <a:pt x="5809711" y="760719"/>
                </a:cubicBezTo>
                <a:cubicBezTo>
                  <a:pt x="5795623" y="760719"/>
                  <a:pt x="5795623" y="760719"/>
                  <a:pt x="5781535" y="760719"/>
                </a:cubicBezTo>
                <a:cubicBezTo>
                  <a:pt x="5767447" y="760719"/>
                  <a:pt x="5767447" y="760719"/>
                  <a:pt x="5767447" y="760719"/>
                </a:cubicBezTo>
                <a:cubicBezTo>
                  <a:pt x="5767447" y="760719"/>
                  <a:pt x="5781535" y="774808"/>
                  <a:pt x="5781535" y="774808"/>
                </a:cubicBezTo>
                <a:cubicBezTo>
                  <a:pt x="5795623" y="774808"/>
                  <a:pt x="5809711" y="774808"/>
                  <a:pt x="5809711" y="774808"/>
                </a:cubicBezTo>
                <a:cubicBezTo>
                  <a:pt x="5837888" y="788895"/>
                  <a:pt x="5851976" y="788895"/>
                  <a:pt x="5866064" y="802983"/>
                </a:cubicBezTo>
                <a:cubicBezTo>
                  <a:pt x="5880153" y="802983"/>
                  <a:pt x="5880153" y="802983"/>
                  <a:pt x="5880153" y="802983"/>
                </a:cubicBezTo>
                <a:cubicBezTo>
                  <a:pt x="5894240" y="802983"/>
                  <a:pt x="5894240" y="802983"/>
                  <a:pt x="5894240" y="802983"/>
                </a:cubicBezTo>
                <a:cubicBezTo>
                  <a:pt x="5922417" y="817070"/>
                  <a:pt x="5950593" y="831157"/>
                  <a:pt x="5978770" y="845244"/>
                </a:cubicBezTo>
                <a:cubicBezTo>
                  <a:pt x="6006946" y="859332"/>
                  <a:pt x="6035123" y="859332"/>
                  <a:pt x="6063299" y="887506"/>
                </a:cubicBezTo>
                <a:cubicBezTo>
                  <a:pt x="6063299" y="887506"/>
                  <a:pt x="6077388" y="901594"/>
                  <a:pt x="6077388" y="901594"/>
                </a:cubicBezTo>
                <a:cubicBezTo>
                  <a:pt x="6063299" y="887506"/>
                  <a:pt x="6105565" y="901594"/>
                  <a:pt x="6077388" y="887506"/>
                </a:cubicBezTo>
                <a:cubicBezTo>
                  <a:pt x="6063299" y="873419"/>
                  <a:pt x="6049212" y="873419"/>
                  <a:pt x="6063299" y="873419"/>
                </a:cubicBezTo>
                <a:cubicBezTo>
                  <a:pt x="6077388" y="873419"/>
                  <a:pt x="6091476" y="887506"/>
                  <a:pt x="6119652" y="901594"/>
                </a:cubicBezTo>
                <a:cubicBezTo>
                  <a:pt x="6133741" y="915681"/>
                  <a:pt x="6161916" y="929768"/>
                  <a:pt x="6190093" y="943856"/>
                </a:cubicBezTo>
                <a:cubicBezTo>
                  <a:pt x="6204182" y="957944"/>
                  <a:pt x="6232358" y="972031"/>
                  <a:pt x="6260535" y="986119"/>
                </a:cubicBezTo>
                <a:cubicBezTo>
                  <a:pt x="6260535" y="986119"/>
                  <a:pt x="6274622" y="1000206"/>
                  <a:pt x="6274622" y="986119"/>
                </a:cubicBezTo>
                <a:cubicBezTo>
                  <a:pt x="6274622" y="986119"/>
                  <a:pt x="6260535" y="986119"/>
                  <a:pt x="6260535" y="986119"/>
                </a:cubicBezTo>
                <a:cubicBezTo>
                  <a:pt x="6246446" y="972031"/>
                  <a:pt x="6218269" y="957944"/>
                  <a:pt x="6190093" y="943856"/>
                </a:cubicBezTo>
                <a:cubicBezTo>
                  <a:pt x="6190093" y="943856"/>
                  <a:pt x="6204182" y="943856"/>
                  <a:pt x="6232358" y="957944"/>
                </a:cubicBezTo>
                <a:cubicBezTo>
                  <a:pt x="6246446" y="972031"/>
                  <a:pt x="6274622" y="986119"/>
                  <a:pt x="6302799" y="1000206"/>
                </a:cubicBezTo>
                <a:cubicBezTo>
                  <a:pt x="6302799" y="1000206"/>
                  <a:pt x="6316888" y="1000206"/>
                  <a:pt x="6316888" y="1014293"/>
                </a:cubicBezTo>
                <a:cubicBezTo>
                  <a:pt x="6316888" y="1014293"/>
                  <a:pt x="6345064" y="1028381"/>
                  <a:pt x="6359152" y="1042468"/>
                </a:cubicBezTo>
                <a:cubicBezTo>
                  <a:pt x="6387328" y="1056555"/>
                  <a:pt x="6429593" y="1084730"/>
                  <a:pt x="6457770" y="1112904"/>
                </a:cubicBezTo>
                <a:cubicBezTo>
                  <a:pt x="6485946" y="1126993"/>
                  <a:pt x="6514123" y="1155168"/>
                  <a:pt x="6542298" y="1169255"/>
                </a:cubicBezTo>
                <a:cubicBezTo>
                  <a:pt x="6542298" y="1183342"/>
                  <a:pt x="6556387" y="1183342"/>
                  <a:pt x="6556387" y="1183342"/>
                </a:cubicBezTo>
                <a:cubicBezTo>
                  <a:pt x="6584563" y="1211517"/>
                  <a:pt x="6612740" y="1225604"/>
                  <a:pt x="6655004" y="1267866"/>
                </a:cubicBezTo>
                <a:cubicBezTo>
                  <a:pt x="6669093" y="1267866"/>
                  <a:pt x="6669093" y="1267866"/>
                  <a:pt x="6683181" y="1281953"/>
                </a:cubicBezTo>
                <a:cubicBezTo>
                  <a:pt x="6683181" y="1281953"/>
                  <a:pt x="6683181" y="1296041"/>
                  <a:pt x="6697269" y="1296041"/>
                </a:cubicBezTo>
                <a:cubicBezTo>
                  <a:pt x="6697269" y="1296041"/>
                  <a:pt x="6697269" y="1310129"/>
                  <a:pt x="6711357" y="1324216"/>
                </a:cubicBezTo>
                <a:cubicBezTo>
                  <a:pt x="6725446" y="1324216"/>
                  <a:pt x="6711357" y="1324216"/>
                  <a:pt x="6711357" y="1310129"/>
                </a:cubicBezTo>
                <a:cubicBezTo>
                  <a:pt x="6725446" y="1310129"/>
                  <a:pt x="6725446" y="1310129"/>
                  <a:pt x="6739534" y="1324216"/>
                </a:cubicBezTo>
                <a:cubicBezTo>
                  <a:pt x="6753622" y="1352391"/>
                  <a:pt x="6753622" y="1352391"/>
                  <a:pt x="6781799" y="1394653"/>
                </a:cubicBezTo>
                <a:cubicBezTo>
                  <a:pt x="6781799" y="1394653"/>
                  <a:pt x="6781799" y="1394653"/>
                  <a:pt x="6852240" y="1451002"/>
                </a:cubicBezTo>
                <a:cubicBezTo>
                  <a:pt x="6866328" y="1465089"/>
                  <a:pt x="6866328" y="1465089"/>
                  <a:pt x="6880416" y="1493265"/>
                </a:cubicBezTo>
                <a:cubicBezTo>
                  <a:pt x="6880416" y="1493265"/>
                  <a:pt x="6894505" y="1493265"/>
                  <a:pt x="6894505" y="1507353"/>
                </a:cubicBezTo>
                <a:cubicBezTo>
                  <a:pt x="6908593" y="1507353"/>
                  <a:pt x="6908593" y="1521440"/>
                  <a:pt x="6922681" y="1535527"/>
                </a:cubicBezTo>
                <a:cubicBezTo>
                  <a:pt x="6894505" y="1507353"/>
                  <a:pt x="6880416" y="1507353"/>
                  <a:pt x="6866328" y="1493265"/>
                </a:cubicBezTo>
                <a:cubicBezTo>
                  <a:pt x="6880416" y="1507353"/>
                  <a:pt x="6894505" y="1521440"/>
                  <a:pt x="6894505" y="1535527"/>
                </a:cubicBezTo>
                <a:lnTo>
                  <a:pt x="6908593" y="1549614"/>
                </a:lnTo>
                <a:lnTo>
                  <a:pt x="6901548" y="1549614"/>
                </a:lnTo>
                <a:cubicBezTo>
                  <a:pt x="6898027" y="1549614"/>
                  <a:pt x="6894505" y="1549614"/>
                  <a:pt x="6894505" y="1549614"/>
                </a:cubicBezTo>
                <a:cubicBezTo>
                  <a:pt x="6894505" y="1549614"/>
                  <a:pt x="6880416" y="1535527"/>
                  <a:pt x="6880416" y="1535527"/>
                </a:cubicBezTo>
                <a:cubicBezTo>
                  <a:pt x="6852240" y="1507353"/>
                  <a:pt x="6824063" y="1479178"/>
                  <a:pt x="6809975" y="1451002"/>
                </a:cubicBezTo>
                <a:cubicBezTo>
                  <a:pt x="6809975" y="1451002"/>
                  <a:pt x="6795887" y="1451002"/>
                  <a:pt x="6795887" y="1451002"/>
                </a:cubicBezTo>
                <a:cubicBezTo>
                  <a:pt x="6781799" y="1436915"/>
                  <a:pt x="6781799" y="1436915"/>
                  <a:pt x="6767710" y="1422828"/>
                </a:cubicBezTo>
                <a:cubicBezTo>
                  <a:pt x="6767710" y="1422828"/>
                  <a:pt x="6767710" y="1422828"/>
                  <a:pt x="6753622" y="1408740"/>
                </a:cubicBezTo>
                <a:cubicBezTo>
                  <a:pt x="6711357" y="1366478"/>
                  <a:pt x="6655004" y="1324216"/>
                  <a:pt x="6612740" y="1281953"/>
                </a:cubicBezTo>
                <a:cubicBezTo>
                  <a:pt x="6612740" y="1296041"/>
                  <a:pt x="6612740" y="1296041"/>
                  <a:pt x="6612740" y="1296041"/>
                </a:cubicBezTo>
                <a:cubicBezTo>
                  <a:pt x="6626829" y="1324216"/>
                  <a:pt x="6655004" y="1338304"/>
                  <a:pt x="6669093" y="1352391"/>
                </a:cubicBezTo>
                <a:cubicBezTo>
                  <a:pt x="6683181" y="1366478"/>
                  <a:pt x="6697269" y="1380566"/>
                  <a:pt x="6725446" y="1394653"/>
                </a:cubicBezTo>
                <a:cubicBezTo>
                  <a:pt x="6725446" y="1408740"/>
                  <a:pt x="6725446" y="1408740"/>
                  <a:pt x="6739534" y="1408740"/>
                </a:cubicBezTo>
                <a:cubicBezTo>
                  <a:pt x="6767710" y="1436915"/>
                  <a:pt x="6795887" y="1479178"/>
                  <a:pt x="6824063" y="1507353"/>
                </a:cubicBezTo>
                <a:cubicBezTo>
                  <a:pt x="6824063" y="1507353"/>
                  <a:pt x="6838152" y="1521440"/>
                  <a:pt x="6838152" y="1521440"/>
                </a:cubicBezTo>
                <a:cubicBezTo>
                  <a:pt x="6852240" y="1521440"/>
                  <a:pt x="6852240" y="1535527"/>
                  <a:pt x="6866328" y="1535527"/>
                </a:cubicBezTo>
                <a:cubicBezTo>
                  <a:pt x="6866328" y="1549614"/>
                  <a:pt x="6880416" y="1563702"/>
                  <a:pt x="6880416" y="1563702"/>
                </a:cubicBezTo>
                <a:cubicBezTo>
                  <a:pt x="6908593" y="1577789"/>
                  <a:pt x="6922681" y="1605964"/>
                  <a:pt x="6936769" y="1605964"/>
                </a:cubicBezTo>
                <a:cubicBezTo>
                  <a:pt x="6950858" y="1634138"/>
                  <a:pt x="6964945" y="1648227"/>
                  <a:pt x="6979034" y="1676401"/>
                </a:cubicBezTo>
                <a:cubicBezTo>
                  <a:pt x="6993122" y="1690489"/>
                  <a:pt x="6993122" y="1690489"/>
                  <a:pt x="7007211" y="1704576"/>
                </a:cubicBezTo>
                <a:cubicBezTo>
                  <a:pt x="7007211" y="1704576"/>
                  <a:pt x="7021298" y="1718663"/>
                  <a:pt x="7021298" y="1718663"/>
                </a:cubicBezTo>
                <a:cubicBezTo>
                  <a:pt x="7021298" y="1718663"/>
                  <a:pt x="7021298" y="1732751"/>
                  <a:pt x="7035386" y="1732751"/>
                </a:cubicBezTo>
                <a:cubicBezTo>
                  <a:pt x="7035386" y="1746838"/>
                  <a:pt x="7035386" y="1746838"/>
                  <a:pt x="7035386" y="1746838"/>
                </a:cubicBezTo>
                <a:cubicBezTo>
                  <a:pt x="7049475" y="1746838"/>
                  <a:pt x="7049475" y="1760925"/>
                  <a:pt x="7049475" y="1760925"/>
                </a:cubicBezTo>
                <a:cubicBezTo>
                  <a:pt x="7063564" y="1789100"/>
                  <a:pt x="7077651" y="1803188"/>
                  <a:pt x="7091739" y="1817276"/>
                </a:cubicBezTo>
                <a:cubicBezTo>
                  <a:pt x="7091739" y="1831363"/>
                  <a:pt x="7105828" y="1831363"/>
                  <a:pt x="7105828" y="1845450"/>
                </a:cubicBezTo>
                <a:cubicBezTo>
                  <a:pt x="7119917" y="1859538"/>
                  <a:pt x="7119917" y="1873625"/>
                  <a:pt x="7134004" y="1887712"/>
                </a:cubicBezTo>
                <a:cubicBezTo>
                  <a:pt x="7134004" y="1887712"/>
                  <a:pt x="7134004" y="1887712"/>
                  <a:pt x="7134004" y="1901800"/>
                </a:cubicBezTo>
                <a:cubicBezTo>
                  <a:pt x="7162181" y="1929974"/>
                  <a:pt x="7176268" y="1944061"/>
                  <a:pt x="7190357" y="1986323"/>
                </a:cubicBezTo>
                <a:cubicBezTo>
                  <a:pt x="7204445" y="2000412"/>
                  <a:pt x="7218534" y="2028587"/>
                  <a:pt x="7218534" y="2042674"/>
                </a:cubicBezTo>
                <a:cubicBezTo>
                  <a:pt x="7232621" y="2042674"/>
                  <a:pt x="7232621" y="2056761"/>
                  <a:pt x="7232621" y="2056761"/>
                </a:cubicBezTo>
                <a:cubicBezTo>
                  <a:pt x="7232621" y="2056761"/>
                  <a:pt x="7232621" y="2070849"/>
                  <a:pt x="7232621" y="2070849"/>
                </a:cubicBezTo>
                <a:cubicBezTo>
                  <a:pt x="7232621" y="2070849"/>
                  <a:pt x="7232621" y="2070849"/>
                  <a:pt x="7232621" y="2084936"/>
                </a:cubicBezTo>
                <a:cubicBezTo>
                  <a:pt x="7232621" y="2084936"/>
                  <a:pt x="7232621" y="2084936"/>
                  <a:pt x="7246710" y="2099023"/>
                </a:cubicBezTo>
                <a:cubicBezTo>
                  <a:pt x="7246710" y="2099023"/>
                  <a:pt x="7246710" y="2113110"/>
                  <a:pt x="7246710" y="2113110"/>
                </a:cubicBezTo>
                <a:cubicBezTo>
                  <a:pt x="7274887" y="2169459"/>
                  <a:pt x="7274887" y="2169459"/>
                  <a:pt x="7288974" y="2169459"/>
                </a:cubicBezTo>
                <a:cubicBezTo>
                  <a:pt x="7303063" y="2169459"/>
                  <a:pt x="7303063" y="2183548"/>
                  <a:pt x="7303063" y="2225810"/>
                </a:cubicBezTo>
                <a:cubicBezTo>
                  <a:pt x="7303063" y="2225810"/>
                  <a:pt x="7303063" y="2225810"/>
                  <a:pt x="7317151" y="2225810"/>
                </a:cubicBezTo>
                <a:cubicBezTo>
                  <a:pt x="7317151" y="2239897"/>
                  <a:pt x="7331240" y="2253985"/>
                  <a:pt x="7331240" y="2268072"/>
                </a:cubicBezTo>
                <a:cubicBezTo>
                  <a:pt x="7317151" y="2268072"/>
                  <a:pt x="7317151" y="2268072"/>
                  <a:pt x="7317151" y="2282159"/>
                </a:cubicBezTo>
                <a:cubicBezTo>
                  <a:pt x="7317151" y="2282159"/>
                  <a:pt x="7331240" y="2282159"/>
                  <a:pt x="7331240" y="2296246"/>
                </a:cubicBezTo>
                <a:cubicBezTo>
                  <a:pt x="7331240" y="2296246"/>
                  <a:pt x="7331240" y="2296246"/>
                  <a:pt x="7331240" y="2310334"/>
                </a:cubicBezTo>
                <a:cubicBezTo>
                  <a:pt x="7345327" y="2338508"/>
                  <a:pt x="7359416" y="2366684"/>
                  <a:pt x="7359416" y="2408946"/>
                </a:cubicBezTo>
                <a:cubicBezTo>
                  <a:pt x="7359416" y="2408946"/>
                  <a:pt x="7373504" y="2408946"/>
                  <a:pt x="7373504" y="2408946"/>
                </a:cubicBezTo>
                <a:cubicBezTo>
                  <a:pt x="7373504" y="2423033"/>
                  <a:pt x="7373504" y="2423033"/>
                  <a:pt x="7373504" y="2437121"/>
                </a:cubicBezTo>
                <a:cubicBezTo>
                  <a:pt x="7373504" y="2451208"/>
                  <a:pt x="7373504" y="2465295"/>
                  <a:pt x="7373504" y="2465295"/>
                </a:cubicBezTo>
                <a:cubicBezTo>
                  <a:pt x="7373504" y="2479383"/>
                  <a:pt x="7387591" y="2507557"/>
                  <a:pt x="7387591" y="2521646"/>
                </a:cubicBezTo>
                <a:cubicBezTo>
                  <a:pt x="7373504" y="2493470"/>
                  <a:pt x="7373504" y="2479383"/>
                  <a:pt x="7373504" y="2479383"/>
                </a:cubicBezTo>
                <a:cubicBezTo>
                  <a:pt x="7373504" y="2465295"/>
                  <a:pt x="7359416" y="2465295"/>
                  <a:pt x="7359416" y="2451208"/>
                </a:cubicBezTo>
                <a:cubicBezTo>
                  <a:pt x="7359416" y="2437121"/>
                  <a:pt x="7359416" y="2423033"/>
                  <a:pt x="7345327" y="2423033"/>
                </a:cubicBezTo>
                <a:cubicBezTo>
                  <a:pt x="7345327" y="2408946"/>
                  <a:pt x="7345327" y="2394859"/>
                  <a:pt x="7331240" y="2380771"/>
                </a:cubicBezTo>
                <a:cubicBezTo>
                  <a:pt x="7317151" y="2352596"/>
                  <a:pt x="7317151" y="2324421"/>
                  <a:pt x="7303063" y="2310334"/>
                </a:cubicBezTo>
                <a:cubicBezTo>
                  <a:pt x="7303063" y="2324421"/>
                  <a:pt x="7317151" y="2338508"/>
                  <a:pt x="7317151" y="2352596"/>
                </a:cubicBezTo>
                <a:cubicBezTo>
                  <a:pt x="7317151" y="2359641"/>
                  <a:pt x="7317151" y="2363162"/>
                  <a:pt x="7317151" y="2366684"/>
                </a:cubicBezTo>
                <a:cubicBezTo>
                  <a:pt x="7317151" y="2366684"/>
                  <a:pt x="7303063" y="2352596"/>
                  <a:pt x="7303063" y="2352596"/>
                </a:cubicBezTo>
                <a:cubicBezTo>
                  <a:pt x="7303063" y="2352596"/>
                  <a:pt x="7303063" y="2338508"/>
                  <a:pt x="7303063" y="2338508"/>
                </a:cubicBezTo>
                <a:cubicBezTo>
                  <a:pt x="7288974" y="2296246"/>
                  <a:pt x="7274887" y="2268072"/>
                  <a:pt x="7260798" y="2225810"/>
                </a:cubicBezTo>
                <a:cubicBezTo>
                  <a:pt x="7246710" y="2197635"/>
                  <a:pt x="7232621" y="2169459"/>
                  <a:pt x="7218534" y="2155372"/>
                </a:cubicBezTo>
                <a:cubicBezTo>
                  <a:pt x="7218534" y="2169459"/>
                  <a:pt x="7218534" y="2183548"/>
                  <a:pt x="7232621" y="2211723"/>
                </a:cubicBezTo>
                <a:cubicBezTo>
                  <a:pt x="7246710" y="2239897"/>
                  <a:pt x="7260798" y="2268072"/>
                  <a:pt x="7274887" y="2296246"/>
                </a:cubicBezTo>
                <a:cubicBezTo>
                  <a:pt x="7274887" y="2324421"/>
                  <a:pt x="7288974" y="2338508"/>
                  <a:pt x="7303063" y="2352596"/>
                </a:cubicBezTo>
                <a:cubicBezTo>
                  <a:pt x="7303063" y="2352596"/>
                  <a:pt x="7303063" y="2366684"/>
                  <a:pt x="7303063" y="2380771"/>
                </a:cubicBezTo>
                <a:cubicBezTo>
                  <a:pt x="7317151" y="2380771"/>
                  <a:pt x="7317151" y="2394859"/>
                  <a:pt x="7317151" y="2394859"/>
                </a:cubicBezTo>
                <a:cubicBezTo>
                  <a:pt x="7317151" y="2408946"/>
                  <a:pt x="7331240" y="2437121"/>
                  <a:pt x="7331240" y="2451208"/>
                </a:cubicBezTo>
                <a:cubicBezTo>
                  <a:pt x="7331240" y="2451208"/>
                  <a:pt x="7331240" y="2451208"/>
                  <a:pt x="7331240" y="2465295"/>
                </a:cubicBezTo>
                <a:cubicBezTo>
                  <a:pt x="7345327" y="2465295"/>
                  <a:pt x="7345327" y="2479383"/>
                  <a:pt x="7345327" y="2479383"/>
                </a:cubicBezTo>
                <a:cubicBezTo>
                  <a:pt x="7359416" y="2493470"/>
                  <a:pt x="7359416" y="2507557"/>
                  <a:pt x="7373504" y="2549821"/>
                </a:cubicBezTo>
                <a:cubicBezTo>
                  <a:pt x="7373504" y="2549821"/>
                  <a:pt x="7373504" y="2549821"/>
                  <a:pt x="7373504" y="2563908"/>
                </a:cubicBezTo>
                <a:cubicBezTo>
                  <a:pt x="7373504" y="2563908"/>
                  <a:pt x="7373504" y="2563908"/>
                  <a:pt x="7387591" y="2563908"/>
                </a:cubicBezTo>
                <a:cubicBezTo>
                  <a:pt x="7387591" y="2563908"/>
                  <a:pt x="7387591" y="2563908"/>
                  <a:pt x="7387591" y="2577995"/>
                </a:cubicBezTo>
                <a:cubicBezTo>
                  <a:pt x="7387591" y="2577995"/>
                  <a:pt x="7387591" y="2577995"/>
                  <a:pt x="7387591" y="2592082"/>
                </a:cubicBezTo>
                <a:cubicBezTo>
                  <a:pt x="7387591" y="2606170"/>
                  <a:pt x="7387591" y="2606170"/>
                  <a:pt x="7401680" y="2620257"/>
                </a:cubicBezTo>
                <a:cubicBezTo>
                  <a:pt x="7401680" y="2620257"/>
                  <a:pt x="7401680" y="2620257"/>
                  <a:pt x="7401680" y="2634344"/>
                </a:cubicBezTo>
                <a:cubicBezTo>
                  <a:pt x="7401680" y="2648431"/>
                  <a:pt x="7415769" y="2662519"/>
                  <a:pt x="7415769" y="2676606"/>
                </a:cubicBezTo>
                <a:cubicBezTo>
                  <a:pt x="7401680" y="2676606"/>
                  <a:pt x="7401680" y="2676606"/>
                  <a:pt x="7401680" y="2662519"/>
                </a:cubicBezTo>
                <a:cubicBezTo>
                  <a:pt x="7401680" y="2662519"/>
                  <a:pt x="7401680" y="2676606"/>
                  <a:pt x="7401680" y="2690693"/>
                </a:cubicBezTo>
                <a:cubicBezTo>
                  <a:pt x="7401680" y="2676606"/>
                  <a:pt x="7387591" y="2676606"/>
                  <a:pt x="7387591" y="2662519"/>
                </a:cubicBezTo>
                <a:cubicBezTo>
                  <a:pt x="7387591" y="2648431"/>
                  <a:pt x="7387591" y="2634344"/>
                  <a:pt x="7373504" y="2620257"/>
                </a:cubicBezTo>
                <a:cubicBezTo>
                  <a:pt x="7373504" y="2606170"/>
                  <a:pt x="7373504" y="2592082"/>
                  <a:pt x="7359416" y="2577995"/>
                </a:cubicBezTo>
                <a:cubicBezTo>
                  <a:pt x="7359416" y="2577995"/>
                  <a:pt x="7359416" y="2549821"/>
                  <a:pt x="7345327" y="2535733"/>
                </a:cubicBezTo>
                <a:cubicBezTo>
                  <a:pt x="7345327" y="2493470"/>
                  <a:pt x="7331240" y="2465295"/>
                  <a:pt x="7317151" y="2451208"/>
                </a:cubicBezTo>
                <a:cubicBezTo>
                  <a:pt x="7317151" y="2451208"/>
                  <a:pt x="7317151" y="2423033"/>
                  <a:pt x="7317151" y="2423033"/>
                </a:cubicBezTo>
                <a:cubicBezTo>
                  <a:pt x="7303063" y="2423033"/>
                  <a:pt x="7303063" y="2423033"/>
                  <a:pt x="7303063" y="2423033"/>
                </a:cubicBezTo>
                <a:cubicBezTo>
                  <a:pt x="7303063" y="2408946"/>
                  <a:pt x="7303063" y="2408946"/>
                  <a:pt x="7303063" y="2394859"/>
                </a:cubicBezTo>
                <a:cubicBezTo>
                  <a:pt x="7288974" y="2380771"/>
                  <a:pt x="7274887" y="2352596"/>
                  <a:pt x="7260798" y="2324421"/>
                </a:cubicBezTo>
                <a:cubicBezTo>
                  <a:pt x="7260798" y="2296246"/>
                  <a:pt x="7246710" y="2268072"/>
                  <a:pt x="7232621" y="2239897"/>
                </a:cubicBezTo>
                <a:lnTo>
                  <a:pt x="7232621" y="2253985"/>
                </a:lnTo>
                <a:cubicBezTo>
                  <a:pt x="7218534" y="2211723"/>
                  <a:pt x="7204445" y="2197635"/>
                  <a:pt x="7176268" y="2169459"/>
                </a:cubicBezTo>
                <a:cubicBezTo>
                  <a:pt x="7176268" y="2169459"/>
                  <a:pt x="7190357" y="2183548"/>
                  <a:pt x="7190357" y="2197635"/>
                </a:cubicBezTo>
                <a:cubicBezTo>
                  <a:pt x="7204445" y="2225810"/>
                  <a:pt x="7204445" y="2239897"/>
                  <a:pt x="7218534" y="2253985"/>
                </a:cubicBezTo>
                <a:cubicBezTo>
                  <a:pt x="7218534" y="2253985"/>
                  <a:pt x="7218534" y="2268072"/>
                  <a:pt x="7218534" y="2268072"/>
                </a:cubicBezTo>
                <a:cubicBezTo>
                  <a:pt x="7232621" y="2282159"/>
                  <a:pt x="7232621" y="2324421"/>
                  <a:pt x="7246710" y="2324421"/>
                </a:cubicBezTo>
                <a:cubicBezTo>
                  <a:pt x="7246710" y="2324421"/>
                  <a:pt x="7246710" y="2338508"/>
                  <a:pt x="7246710" y="2352596"/>
                </a:cubicBezTo>
                <a:cubicBezTo>
                  <a:pt x="7246710" y="2338508"/>
                  <a:pt x="7232621" y="2338508"/>
                  <a:pt x="7232621" y="2324421"/>
                </a:cubicBezTo>
                <a:cubicBezTo>
                  <a:pt x="7232621" y="2324421"/>
                  <a:pt x="7232621" y="2324421"/>
                  <a:pt x="7232621" y="2338508"/>
                </a:cubicBezTo>
                <a:cubicBezTo>
                  <a:pt x="7218534" y="2324421"/>
                  <a:pt x="7218534" y="2296246"/>
                  <a:pt x="7204445" y="2282159"/>
                </a:cubicBezTo>
                <a:cubicBezTo>
                  <a:pt x="7204445" y="2268072"/>
                  <a:pt x="7190357" y="2268072"/>
                  <a:pt x="7190357" y="2239897"/>
                </a:cubicBezTo>
                <a:cubicBezTo>
                  <a:pt x="7190357" y="2225810"/>
                  <a:pt x="7176268" y="2211723"/>
                  <a:pt x="7176268" y="2197635"/>
                </a:cubicBezTo>
                <a:cubicBezTo>
                  <a:pt x="7162181" y="2197635"/>
                  <a:pt x="7162181" y="2197635"/>
                  <a:pt x="7162181" y="2183548"/>
                </a:cubicBezTo>
                <a:cubicBezTo>
                  <a:pt x="7162181" y="2197635"/>
                  <a:pt x="7162181" y="2211723"/>
                  <a:pt x="7176268" y="2225810"/>
                </a:cubicBezTo>
                <a:cubicBezTo>
                  <a:pt x="7176268" y="2253985"/>
                  <a:pt x="7190357" y="2268072"/>
                  <a:pt x="7190357" y="2296246"/>
                </a:cubicBezTo>
                <a:cubicBezTo>
                  <a:pt x="7204445" y="2296246"/>
                  <a:pt x="7204445" y="2296246"/>
                  <a:pt x="7204445" y="2310334"/>
                </a:cubicBezTo>
                <a:cubicBezTo>
                  <a:pt x="7204445" y="2310334"/>
                  <a:pt x="7204445" y="2310334"/>
                  <a:pt x="7204445" y="2324421"/>
                </a:cubicBezTo>
                <a:cubicBezTo>
                  <a:pt x="7218534" y="2352596"/>
                  <a:pt x="7232621" y="2380771"/>
                  <a:pt x="7246710" y="2408946"/>
                </a:cubicBezTo>
                <a:cubicBezTo>
                  <a:pt x="7260798" y="2437121"/>
                  <a:pt x="7274887" y="2465295"/>
                  <a:pt x="7274887" y="2479383"/>
                </a:cubicBezTo>
                <a:cubicBezTo>
                  <a:pt x="7288974" y="2493470"/>
                  <a:pt x="7288974" y="2493470"/>
                  <a:pt x="7288974" y="2493470"/>
                </a:cubicBezTo>
                <a:cubicBezTo>
                  <a:pt x="7288974" y="2493470"/>
                  <a:pt x="7288974" y="2493470"/>
                  <a:pt x="7288974" y="2521646"/>
                </a:cubicBezTo>
                <a:cubicBezTo>
                  <a:pt x="7303063" y="2549821"/>
                  <a:pt x="7317151" y="2577995"/>
                  <a:pt x="7317151" y="2606170"/>
                </a:cubicBezTo>
                <a:cubicBezTo>
                  <a:pt x="7331240" y="2620257"/>
                  <a:pt x="7331240" y="2634344"/>
                  <a:pt x="7331240" y="2648431"/>
                </a:cubicBezTo>
                <a:cubicBezTo>
                  <a:pt x="7345327" y="2662519"/>
                  <a:pt x="7331240" y="2676606"/>
                  <a:pt x="7345327" y="2690693"/>
                </a:cubicBezTo>
                <a:cubicBezTo>
                  <a:pt x="7331240" y="2676606"/>
                  <a:pt x="7331240" y="2676606"/>
                  <a:pt x="7331240" y="2662519"/>
                </a:cubicBezTo>
                <a:cubicBezTo>
                  <a:pt x="7317151" y="2662519"/>
                  <a:pt x="7317151" y="2634344"/>
                  <a:pt x="7303063" y="2620257"/>
                </a:cubicBezTo>
                <a:cubicBezTo>
                  <a:pt x="7303063" y="2606170"/>
                  <a:pt x="7303063" y="2606170"/>
                  <a:pt x="7303063" y="2606170"/>
                </a:cubicBezTo>
                <a:cubicBezTo>
                  <a:pt x="7303063" y="2606170"/>
                  <a:pt x="7303063" y="2606170"/>
                  <a:pt x="7303063" y="2592082"/>
                </a:cubicBezTo>
                <a:cubicBezTo>
                  <a:pt x="7303063" y="2592082"/>
                  <a:pt x="7303063" y="2592082"/>
                  <a:pt x="7288974" y="2577995"/>
                </a:cubicBezTo>
                <a:cubicBezTo>
                  <a:pt x="7288974" y="2577995"/>
                  <a:pt x="7288974" y="2577995"/>
                  <a:pt x="7288974" y="2563908"/>
                </a:cubicBezTo>
                <a:cubicBezTo>
                  <a:pt x="7288974" y="2563908"/>
                  <a:pt x="7288974" y="2563908"/>
                  <a:pt x="7288974" y="2549821"/>
                </a:cubicBezTo>
                <a:cubicBezTo>
                  <a:pt x="7274887" y="2549821"/>
                  <a:pt x="7274887" y="2549821"/>
                  <a:pt x="7274887" y="2549821"/>
                </a:cubicBezTo>
                <a:cubicBezTo>
                  <a:pt x="7288974" y="2563908"/>
                  <a:pt x="7288974" y="2577995"/>
                  <a:pt x="7288974" y="2606170"/>
                </a:cubicBezTo>
                <a:cubicBezTo>
                  <a:pt x="7303063" y="2606170"/>
                  <a:pt x="7303063" y="2620257"/>
                  <a:pt x="7303063" y="2634344"/>
                </a:cubicBezTo>
                <a:cubicBezTo>
                  <a:pt x="7317151" y="2648431"/>
                  <a:pt x="7317151" y="2676606"/>
                  <a:pt x="7331240" y="2704782"/>
                </a:cubicBezTo>
                <a:cubicBezTo>
                  <a:pt x="7331240" y="2718869"/>
                  <a:pt x="7331240" y="2732957"/>
                  <a:pt x="7345327" y="2761131"/>
                </a:cubicBezTo>
                <a:cubicBezTo>
                  <a:pt x="7345327" y="2761131"/>
                  <a:pt x="7345327" y="2775218"/>
                  <a:pt x="7345327" y="2775218"/>
                </a:cubicBezTo>
                <a:cubicBezTo>
                  <a:pt x="7345327" y="2775218"/>
                  <a:pt x="7345327" y="2789306"/>
                  <a:pt x="7345327" y="2789306"/>
                </a:cubicBezTo>
                <a:cubicBezTo>
                  <a:pt x="7331240" y="2761131"/>
                  <a:pt x="7317151" y="2718869"/>
                  <a:pt x="7303063" y="2690693"/>
                </a:cubicBezTo>
                <a:cubicBezTo>
                  <a:pt x="7303063" y="2676606"/>
                  <a:pt x="7303063" y="2662519"/>
                  <a:pt x="7288974" y="2648431"/>
                </a:cubicBezTo>
                <a:cubicBezTo>
                  <a:pt x="7288974" y="2620257"/>
                  <a:pt x="7274887" y="2606170"/>
                  <a:pt x="7274887" y="2592082"/>
                </a:cubicBezTo>
                <a:cubicBezTo>
                  <a:pt x="7260798" y="2549821"/>
                  <a:pt x="7246710" y="2521646"/>
                  <a:pt x="7232621" y="2479383"/>
                </a:cubicBezTo>
                <a:cubicBezTo>
                  <a:pt x="7218534" y="2465295"/>
                  <a:pt x="7218534" y="2437121"/>
                  <a:pt x="7204445" y="2408946"/>
                </a:cubicBezTo>
                <a:cubicBezTo>
                  <a:pt x="7190357" y="2394859"/>
                  <a:pt x="7190357" y="2394859"/>
                  <a:pt x="7190357" y="2394859"/>
                </a:cubicBezTo>
                <a:cubicBezTo>
                  <a:pt x="7190357" y="2394859"/>
                  <a:pt x="7176268" y="2380771"/>
                  <a:pt x="7162181" y="2352596"/>
                </a:cubicBezTo>
                <a:cubicBezTo>
                  <a:pt x="7162181" y="2338508"/>
                  <a:pt x="7162181" y="2338508"/>
                  <a:pt x="7162181" y="2324421"/>
                </a:cubicBezTo>
                <a:cubicBezTo>
                  <a:pt x="7162181" y="2324421"/>
                  <a:pt x="7148092" y="2324421"/>
                  <a:pt x="7148092" y="2324421"/>
                </a:cubicBezTo>
                <a:cubicBezTo>
                  <a:pt x="7148092" y="2324421"/>
                  <a:pt x="7148092" y="2324421"/>
                  <a:pt x="7148092" y="2310334"/>
                </a:cubicBezTo>
                <a:cubicBezTo>
                  <a:pt x="7134004" y="2282159"/>
                  <a:pt x="7119917" y="2268072"/>
                  <a:pt x="7119917" y="2253985"/>
                </a:cubicBezTo>
                <a:cubicBezTo>
                  <a:pt x="7105828" y="2239897"/>
                  <a:pt x="7091739" y="2225810"/>
                  <a:pt x="7077651" y="2183548"/>
                </a:cubicBezTo>
                <a:cubicBezTo>
                  <a:pt x="7077651" y="2183548"/>
                  <a:pt x="7063564" y="2169459"/>
                  <a:pt x="7063564" y="2169459"/>
                </a:cubicBezTo>
                <a:cubicBezTo>
                  <a:pt x="7063564" y="2155372"/>
                  <a:pt x="7049475" y="2141285"/>
                  <a:pt x="7049475" y="2127198"/>
                </a:cubicBezTo>
                <a:cubicBezTo>
                  <a:pt x="7035386" y="2127198"/>
                  <a:pt x="7035386" y="2113110"/>
                  <a:pt x="7021298" y="2099023"/>
                </a:cubicBezTo>
                <a:cubicBezTo>
                  <a:pt x="7007211" y="2084936"/>
                  <a:pt x="7007211" y="2070849"/>
                  <a:pt x="6979034" y="2042674"/>
                </a:cubicBezTo>
                <a:cubicBezTo>
                  <a:pt x="6979034" y="2042674"/>
                  <a:pt x="6979034" y="2042674"/>
                  <a:pt x="6979034" y="2028587"/>
                </a:cubicBezTo>
                <a:cubicBezTo>
                  <a:pt x="6964945" y="2014499"/>
                  <a:pt x="6950858" y="2000412"/>
                  <a:pt x="6936769" y="1986323"/>
                </a:cubicBezTo>
                <a:cubicBezTo>
                  <a:pt x="6936769" y="1986323"/>
                  <a:pt x="6936769" y="1986323"/>
                  <a:pt x="6936769" y="2000412"/>
                </a:cubicBezTo>
                <a:cubicBezTo>
                  <a:pt x="6936769" y="2000412"/>
                  <a:pt x="6950858" y="2000412"/>
                  <a:pt x="6950858" y="2014499"/>
                </a:cubicBezTo>
                <a:cubicBezTo>
                  <a:pt x="6964945" y="2014499"/>
                  <a:pt x="6964945" y="2028587"/>
                  <a:pt x="6964945" y="2042674"/>
                </a:cubicBezTo>
                <a:cubicBezTo>
                  <a:pt x="6964945" y="2042674"/>
                  <a:pt x="6979034" y="2056761"/>
                  <a:pt x="6979034" y="2056761"/>
                </a:cubicBezTo>
                <a:cubicBezTo>
                  <a:pt x="6993122" y="2070849"/>
                  <a:pt x="7007211" y="2099023"/>
                  <a:pt x="7021298" y="2127198"/>
                </a:cubicBezTo>
                <a:cubicBezTo>
                  <a:pt x="7035386" y="2127198"/>
                  <a:pt x="7035386" y="2141285"/>
                  <a:pt x="7035386" y="2155372"/>
                </a:cubicBezTo>
                <a:cubicBezTo>
                  <a:pt x="7063564" y="2211723"/>
                  <a:pt x="7077651" y="2225810"/>
                  <a:pt x="7091739" y="2253985"/>
                </a:cubicBezTo>
                <a:cubicBezTo>
                  <a:pt x="7091739" y="2253985"/>
                  <a:pt x="7091739" y="2253985"/>
                  <a:pt x="7077651" y="2239897"/>
                </a:cubicBezTo>
                <a:cubicBezTo>
                  <a:pt x="7063564" y="2211723"/>
                  <a:pt x="7035386" y="2183548"/>
                  <a:pt x="7021298" y="2155372"/>
                </a:cubicBezTo>
                <a:cubicBezTo>
                  <a:pt x="7021298" y="2155372"/>
                  <a:pt x="7021298" y="2141285"/>
                  <a:pt x="7007211" y="2141285"/>
                </a:cubicBezTo>
                <a:cubicBezTo>
                  <a:pt x="7007211" y="2141285"/>
                  <a:pt x="7007211" y="2141285"/>
                  <a:pt x="7007211" y="2127198"/>
                </a:cubicBezTo>
                <a:cubicBezTo>
                  <a:pt x="7007211" y="2127198"/>
                  <a:pt x="6993122" y="2113110"/>
                  <a:pt x="6993122" y="2099023"/>
                </a:cubicBezTo>
                <a:cubicBezTo>
                  <a:pt x="6993122" y="2099023"/>
                  <a:pt x="6993122" y="2099023"/>
                  <a:pt x="6979034" y="2084936"/>
                </a:cubicBezTo>
                <a:cubicBezTo>
                  <a:pt x="6979034" y="2084936"/>
                  <a:pt x="6979034" y="2084936"/>
                  <a:pt x="6979034" y="2070849"/>
                </a:cubicBezTo>
                <a:cubicBezTo>
                  <a:pt x="6964945" y="2070849"/>
                  <a:pt x="6964945" y="2056761"/>
                  <a:pt x="6964945" y="2056761"/>
                </a:cubicBezTo>
                <a:cubicBezTo>
                  <a:pt x="6950858" y="2056761"/>
                  <a:pt x="6950858" y="2056761"/>
                  <a:pt x="6950858" y="2042674"/>
                </a:cubicBezTo>
                <a:cubicBezTo>
                  <a:pt x="6950858" y="2042674"/>
                  <a:pt x="6936769" y="2042674"/>
                  <a:pt x="6936769" y="2028587"/>
                </a:cubicBezTo>
                <a:cubicBezTo>
                  <a:pt x="6936769" y="2014499"/>
                  <a:pt x="6936769" y="2014499"/>
                  <a:pt x="6936769" y="2014499"/>
                </a:cubicBezTo>
                <a:cubicBezTo>
                  <a:pt x="6922681" y="2014499"/>
                  <a:pt x="6922681" y="2000412"/>
                  <a:pt x="6908593" y="2000412"/>
                </a:cubicBezTo>
                <a:cubicBezTo>
                  <a:pt x="6908593" y="2000412"/>
                  <a:pt x="6908593" y="2000412"/>
                  <a:pt x="6908593" y="1986323"/>
                </a:cubicBezTo>
                <a:cubicBezTo>
                  <a:pt x="6894505" y="1972236"/>
                  <a:pt x="6880416" y="1958149"/>
                  <a:pt x="6866328" y="1944061"/>
                </a:cubicBezTo>
                <a:cubicBezTo>
                  <a:pt x="6866328" y="1929974"/>
                  <a:pt x="6866328" y="1929974"/>
                  <a:pt x="6866328" y="1929974"/>
                </a:cubicBezTo>
                <a:cubicBezTo>
                  <a:pt x="6866328" y="1929974"/>
                  <a:pt x="6852240" y="1915887"/>
                  <a:pt x="6852240" y="1915887"/>
                </a:cubicBezTo>
                <a:cubicBezTo>
                  <a:pt x="6838152" y="1901800"/>
                  <a:pt x="6824063" y="1887712"/>
                  <a:pt x="6809975" y="1873625"/>
                </a:cubicBezTo>
                <a:cubicBezTo>
                  <a:pt x="6795887" y="1859538"/>
                  <a:pt x="6781799" y="1845450"/>
                  <a:pt x="6781799" y="1831363"/>
                </a:cubicBezTo>
                <a:cubicBezTo>
                  <a:pt x="6781799" y="1831363"/>
                  <a:pt x="6767710" y="1831363"/>
                  <a:pt x="6767710" y="1831363"/>
                </a:cubicBezTo>
                <a:cubicBezTo>
                  <a:pt x="6767710" y="1817276"/>
                  <a:pt x="6767710" y="1817276"/>
                  <a:pt x="6753622" y="1803188"/>
                </a:cubicBezTo>
                <a:cubicBezTo>
                  <a:pt x="6739534" y="1803188"/>
                  <a:pt x="6725446" y="1789100"/>
                  <a:pt x="6711357" y="1760925"/>
                </a:cubicBezTo>
                <a:cubicBezTo>
                  <a:pt x="6711357" y="1760925"/>
                  <a:pt x="6711357" y="1760925"/>
                  <a:pt x="6697269" y="1760925"/>
                </a:cubicBezTo>
                <a:cubicBezTo>
                  <a:pt x="6697269" y="1746838"/>
                  <a:pt x="6697269" y="1746838"/>
                  <a:pt x="6697269" y="1746838"/>
                </a:cubicBezTo>
                <a:cubicBezTo>
                  <a:pt x="6697269" y="1746838"/>
                  <a:pt x="6697269" y="1746838"/>
                  <a:pt x="6683181" y="1732751"/>
                </a:cubicBezTo>
                <a:cubicBezTo>
                  <a:pt x="6683181" y="1732751"/>
                  <a:pt x="6669093" y="1718663"/>
                  <a:pt x="6655004" y="1704576"/>
                </a:cubicBezTo>
                <a:cubicBezTo>
                  <a:pt x="6640916" y="1704576"/>
                  <a:pt x="6640916" y="1690489"/>
                  <a:pt x="6640916" y="1690489"/>
                </a:cubicBezTo>
                <a:cubicBezTo>
                  <a:pt x="6626829" y="1690489"/>
                  <a:pt x="6626829" y="1690489"/>
                  <a:pt x="6612740" y="1676401"/>
                </a:cubicBezTo>
                <a:cubicBezTo>
                  <a:pt x="6612740" y="1662314"/>
                  <a:pt x="6598651" y="1662314"/>
                  <a:pt x="6598651" y="1662314"/>
                </a:cubicBezTo>
                <a:cubicBezTo>
                  <a:pt x="6598651" y="1662314"/>
                  <a:pt x="6598651" y="1662314"/>
                  <a:pt x="6598651" y="1648227"/>
                </a:cubicBezTo>
                <a:cubicBezTo>
                  <a:pt x="6598651" y="1648227"/>
                  <a:pt x="6598651" y="1648227"/>
                  <a:pt x="6584563" y="1648227"/>
                </a:cubicBezTo>
                <a:cubicBezTo>
                  <a:pt x="6584563" y="1648227"/>
                  <a:pt x="6584563" y="1648227"/>
                  <a:pt x="6570476" y="1634138"/>
                </a:cubicBezTo>
                <a:cubicBezTo>
                  <a:pt x="6570476" y="1634138"/>
                  <a:pt x="6556387" y="1620051"/>
                  <a:pt x="6556387" y="1620051"/>
                </a:cubicBezTo>
                <a:cubicBezTo>
                  <a:pt x="6542298" y="1605964"/>
                  <a:pt x="6542298" y="1605964"/>
                  <a:pt x="6542298" y="1605964"/>
                </a:cubicBezTo>
                <a:cubicBezTo>
                  <a:pt x="6528211" y="1591876"/>
                  <a:pt x="6500034" y="1577789"/>
                  <a:pt x="6485946" y="1563702"/>
                </a:cubicBezTo>
                <a:cubicBezTo>
                  <a:pt x="6471858" y="1563702"/>
                  <a:pt x="6457770" y="1535527"/>
                  <a:pt x="6457770" y="1535527"/>
                </a:cubicBezTo>
                <a:cubicBezTo>
                  <a:pt x="6457770" y="1535527"/>
                  <a:pt x="6443681" y="1535527"/>
                  <a:pt x="6443681" y="1535527"/>
                </a:cubicBezTo>
                <a:cubicBezTo>
                  <a:pt x="6443681" y="1535527"/>
                  <a:pt x="6457770" y="1549614"/>
                  <a:pt x="6471858" y="1563702"/>
                </a:cubicBezTo>
                <a:cubicBezTo>
                  <a:pt x="6471858" y="1577789"/>
                  <a:pt x="6471858" y="1577789"/>
                  <a:pt x="6471858" y="1577789"/>
                </a:cubicBezTo>
                <a:cubicBezTo>
                  <a:pt x="6471858" y="1577789"/>
                  <a:pt x="6471858" y="1577789"/>
                  <a:pt x="6485946" y="1591876"/>
                </a:cubicBezTo>
                <a:cubicBezTo>
                  <a:pt x="6485946" y="1591876"/>
                  <a:pt x="6485946" y="1591876"/>
                  <a:pt x="6500034" y="1605964"/>
                </a:cubicBezTo>
                <a:cubicBezTo>
                  <a:pt x="6514123" y="1620051"/>
                  <a:pt x="6514123" y="1620051"/>
                  <a:pt x="6514123" y="1620051"/>
                </a:cubicBezTo>
                <a:cubicBezTo>
                  <a:pt x="6500034" y="1605964"/>
                  <a:pt x="6500034" y="1605964"/>
                  <a:pt x="6485946" y="1605964"/>
                </a:cubicBezTo>
                <a:cubicBezTo>
                  <a:pt x="6471858" y="1591876"/>
                  <a:pt x="6471858" y="1591876"/>
                  <a:pt x="6471858" y="1591876"/>
                </a:cubicBezTo>
                <a:cubicBezTo>
                  <a:pt x="6471858" y="1591876"/>
                  <a:pt x="6471858" y="1591876"/>
                  <a:pt x="6457770" y="1591876"/>
                </a:cubicBezTo>
                <a:cubicBezTo>
                  <a:pt x="6443681" y="1577789"/>
                  <a:pt x="6443681" y="1563702"/>
                  <a:pt x="6443681" y="1563702"/>
                </a:cubicBezTo>
                <a:cubicBezTo>
                  <a:pt x="6436637" y="1556658"/>
                  <a:pt x="6433114" y="1549614"/>
                  <a:pt x="6427832" y="1542571"/>
                </a:cubicBezTo>
                <a:lnTo>
                  <a:pt x="6414624" y="1532005"/>
                </a:lnTo>
                <a:lnTo>
                  <a:pt x="6413744" y="1528484"/>
                </a:lnTo>
                <a:cubicBezTo>
                  <a:pt x="6411983" y="1524962"/>
                  <a:pt x="6408462" y="1521440"/>
                  <a:pt x="6401417" y="1521440"/>
                </a:cubicBezTo>
                <a:cubicBezTo>
                  <a:pt x="6387328" y="1521440"/>
                  <a:pt x="6387328" y="1521440"/>
                  <a:pt x="6387328" y="1507353"/>
                </a:cubicBezTo>
                <a:cubicBezTo>
                  <a:pt x="6387328" y="1507353"/>
                  <a:pt x="6387328" y="1507353"/>
                  <a:pt x="6373240" y="1507353"/>
                </a:cubicBezTo>
                <a:cubicBezTo>
                  <a:pt x="6387328" y="1521440"/>
                  <a:pt x="6401417" y="1535527"/>
                  <a:pt x="6415505" y="1549614"/>
                </a:cubicBezTo>
                <a:cubicBezTo>
                  <a:pt x="6387328" y="1535527"/>
                  <a:pt x="6359152" y="1507353"/>
                  <a:pt x="6330975" y="1479178"/>
                </a:cubicBezTo>
                <a:cubicBezTo>
                  <a:pt x="6330975" y="1479178"/>
                  <a:pt x="6330975" y="1465089"/>
                  <a:pt x="6330975" y="1465089"/>
                </a:cubicBezTo>
                <a:cubicBezTo>
                  <a:pt x="6345064" y="1479178"/>
                  <a:pt x="6330975" y="1465089"/>
                  <a:pt x="6330975" y="1465089"/>
                </a:cubicBezTo>
                <a:cubicBezTo>
                  <a:pt x="6330975" y="1465089"/>
                  <a:pt x="6316888" y="1451002"/>
                  <a:pt x="6316888" y="1465089"/>
                </a:cubicBezTo>
                <a:cubicBezTo>
                  <a:pt x="6316888" y="1465089"/>
                  <a:pt x="6316888" y="1465089"/>
                  <a:pt x="6302799" y="1451002"/>
                </a:cubicBezTo>
                <a:cubicBezTo>
                  <a:pt x="6288711" y="1436915"/>
                  <a:pt x="6260535" y="1422828"/>
                  <a:pt x="6246446" y="1408740"/>
                </a:cubicBezTo>
                <a:cubicBezTo>
                  <a:pt x="6246446" y="1408740"/>
                  <a:pt x="6242925" y="1408740"/>
                  <a:pt x="6239403" y="1408740"/>
                </a:cubicBezTo>
                <a:lnTo>
                  <a:pt x="6237641" y="1408740"/>
                </a:lnTo>
                <a:cubicBezTo>
                  <a:pt x="6235880" y="1408740"/>
                  <a:pt x="6232358" y="1408740"/>
                  <a:pt x="6232358" y="1408740"/>
                </a:cubicBezTo>
                <a:cubicBezTo>
                  <a:pt x="6218269" y="1408740"/>
                  <a:pt x="6204182" y="1394653"/>
                  <a:pt x="6204182" y="1394653"/>
                </a:cubicBezTo>
                <a:cubicBezTo>
                  <a:pt x="6190093" y="1394653"/>
                  <a:pt x="6190093" y="1380566"/>
                  <a:pt x="6190093" y="1380566"/>
                </a:cubicBezTo>
                <a:cubicBezTo>
                  <a:pt x="6176005" y="1380566"/>
                  <a:pt x="6147829" y="1352391"/>
                  <a:pt x="6119652" y="1352391"/>
                </a:cubicBezTo>
                <a:cubicBezTo>
                  <a:pt x="6119652" y="1338304"/>
                  <a:pt x="6119652" y="1338304"/>
                  <a:pt x="6105565" y="1338304"/>
                </a:cubicBezTo>
                <a:cubicBezTo>
                  <a:pt x="6105565" y="1338304"/>
                  <a:pt x="6105565" y="1338304"/>
                  <a:pt x="6091476" y="1324216"/>
                </a:cubicBezTo>
                <a:cubicBezTo>
                  <a:pt x="6091476" y="1324216"/>
                  <a:pt x="6091476" y="1324216"/>
                  <a:pt x="6077388" y="1324216"/>
                </a:cubicBezTo>
                <a:cubicBezTo>
                  <a:pt x="6063299" y="1310129"/>
                  <a:pt x="6063299" y="1324216"/>
                  <a:pt x="6077388" y="1324216"/>
                </a:cubicBezTo>
                <a:cubicBezTo>
                  <a:pt x="6091476" y="1338304"/>
                  <a:pt x="6105565" y="1352391"/>
                  <a:pt x="6119652" y="1366478"/>
                </a:cubicBezTo>
                <a:cubicBezTo>
                  <a:pt x="6126697" y="1366478"/>
                  <a:pt x="6137262" y="1370000"/>
                  <a:pt x="6147829" y="1375282"/>
                </a:cubicBezTo>
                <a:lnTo>
                  <a:pt x="6155514" y="1380566"/>
                </a:lnTo>
                <a:lnTo>
                  <a:pt x="6154873" y="1380566"/>
                </a:lnTo>
                <a:cubicBezTo>
                  <a:pt x="6151351" y="1380566"/>
                  <a:pt x="6147829" y="1380566"/>
                  <a:pt x="6147829" y="1380566"/>
                </a:cubicBezTo>
                <a:cubicBezTo>
                  <a:pt x="6147829" y="1380566"/>
                  <a:pt x="6161916" y="1394653"/>
                  <a:pt x="6161916" y="1394653"/>
                </a:cubicBezTo>
                <a:cubicBezTo>
                  <a:pt x="6176005" y="1408740"/>
                  <a:pt x="6190093" y="1408740"/>
                  <a:pt x="6190093" y="1422828"/>
                </a:cubicBezTo>
                <a:cubicBezTo>
                  <a:pt x="6204182" y="1422828"/>
                  <a:pt x="6204182" y="1422828"/>
                  <a:pt x="6204182" y="1422828"/>
                </a:cubicBezTo>
                <a:cubicBezTo>
                  <a:pt x="6218269" y="1436915"/>
                  <a:pt x="6246446" y="1451002"/>
                  <a:pt x="6260535" y="1465089"/>
                </a:cubicBezTo>
                <a:cubicBezTo>
                  <a:pt x="6274622" y="1479178"/>
                  <a:pt x="6288711" y="1479178"/>
                  <a:pt x="6302799" y="1493265"/>
                </a:cubicBezTo>
                <a:cubicBezTo>
                  <a:pt x="6330975" y="1507353"/>
                  <a:pt x="6345064" y="1521440"/>
                  <a:pt x="6373240" y="1535527"/>
                </a:cubicBezTo>
                <a:cubicBezTo>
                  <a:pt x="6373240" y="1535527"/>
                  <a:pt x="6373240" y="1549614"/>
                  <a:pt x="6387328" y="1549614"/>
                </a:cubicBezTo>
                <a:cubicBezTo>
                  <a:pt x="6387328" y="1549614"/>
                  <a:pt x="6387328" y="1563702"/>
                  <a:pt x="6401417" y="1563702"/>
                </a:cubicBezTo>
                <a:cubicBezTo>
                  <a:pt x="6401417" y="1563702"/>
                  <a:pt x="6401417" y="1577789"/>
                  <a:pt x="6415505" y="1577789"/>
                </a:cubicBezTo>
                <a:cubicBezTo>
                  <a:pt x="6415505" y="1577789"/>
                  <a:pt x="6401417" y="1577789"/>
                  <a:pt x="6401417" y="1577789"/>
                </a:cubicBezTo>
                <a:cubicBezTo>
                  <a:pt x="6415505" y="1591876"/>
                  <a:pt x="6415505" y="1591876"/>
                  <a:pt x="6429593" y="1605964"/>
                </a:cubicBezTo>
                <a:cubicBezTo>
                  <a:pt x="6429593" y="1605964"/>
                  <a:pt x="6443681" y="1620051"/>
                  <a:pt x="6443681" y="1620051"/>
                </a:cubicBezTo>
                <a:cubicBezTo>
                  <a:pt x="6443681" y="1620051"/>
                  <a:pt x="6443681" y="1620051"/>
                  <a:pt x="6457770" y="1620051"/>
                </a:cubicBezTo>
                <a:cubicBezTo>
                  <a:pt x="6457770" y="1634138"/>
                  <a:pt x="6471858" y="1634138"/>
                  <a:pt x="6485946" y="1648227"/>
                </a:cubicBezTo>
                <a:cubicBezTo>
                  <a:pt x="6500034" y="1662314"/>
                  <a:pt x="6514123" y="1676401"/>
                  <a:pt x="6528211" y="1690489"/>
                </a:cubicBezTo>
                <a:cubicBezTo>
                  <a:pt x="6528211" y="1690489"/>
                  <a:pt x="6528211" y="1690489"/>
                  <a:pt x="6528211" y="1704576"/>
                </a:cubicBezTo>
                <a:cubicBezTo>
                  <a:pt x="6514123" y="1676401"/>
                  <a:pt x="6485946" y="1662314"/>
                  <a:pt x="6471858" y="1648227"/>
                </a:cubicBezTo>
                <a:cubicBezTo>
                  <a:pt x="6471858" y="1662314"/>
                  <a:pt x="6471858" y="1662314"/>
                  <a:pt x="6500034" y="1690489"/>
                </a:cubicBezTo>
                <a:cubicBezTo>
                  <a:pt x="6500034" y="1690489"/>
                  <a:pt x="6500034" y="1690489"/>
                  <a:pt x="6514123" y="1704576"/>
                </a:cubicBezTo>
                <a:cubicBezTo>
                  <a:pt x="6514123" y="1704576"/>
                  <a:pt x="6514123" y="1704576"/>
                  <a:pt x="6500034" y="1704576"/>
                </a:cubicBezTo>
                <a:cubicBezTo>
                  <a:pt x="6514123" y="1704576"/>
                  <a:pt x="6528211" y="1718663"/>
                  <a:pt x="6542298" y="1732751"/>
                </a:cubicBezTo>
                <a:cubicBezTo>
                  <a:pt x="6556387" y="1760925"/>
                  <a:pt x="6584563" y="1775013"/>
                  <a:pt x="6598651" y="1803188"/>
                </a:cubicBezTo>
                <a:cubicBezTo>
                  <a:pt x="6598651" y="1803188"/>
                  <a:pt x="6598651" y="1803188"/>
                  <a:pt x="6612740" y="1803188"/>
                </a:cubicBezTo>
                <a:cubicBezTo>
                  <a:pt x="6612740" y="1803188"/>
                  <a:pt x="6612740" y="1803188"/>
                  <a:pt x="6612740" y="1817276"/>
                </a:cubicBezTo>
                <a:cubicBezTo>
                  <a:pt x="6626829" y="1817276"/>
                  <a:pt x="6626829" y="1817276"/>
                  <a:pt x="6626829" y="1817276"/>
                </a:cubicBezTo>
                <a:cubicBezTo>
                  <a:pt x="6655004" y="1845450"/>
                  <a:pt x="6640916" y="1845450"/>
                  <a:pt x="6640916" y="1859538"/>
                </a:cubicBezTo>
                <a:cubicBezTo>
                  <a:pt x="6655004" y="1873625"/>
                  <a:pt x="6655004" y="1873625"/>
                  <a:pt x="6640916" y="1873625"/>
                </a:cubicBezTo>
                <a:cubicBezTo>
                  <a:pt x="6640916" y="1887712"/>
                  <a:pt x="6640916" y="1887712"/>
                  <a:pt x="6655004" y="1915887"/>
                </a:cubicBezTo>
                <a:cubicBezTo>
                  <a:pt x="6669093" y="1929974"/>
                  <a:pt x="6669093" y="1944061"/>
                  <a:pt x="6683181" y="1958149"/>
                </a:cubicBezTo>
                <a:cubicBezTo>
                  <a:pt x="6697269" y="1958149"/>
                  <a:pt x="6697269" y="1972236"/>
                  <a:pt x="6697269" y="1972236"/>
                </a:cubicBezTo>
                <a:cubicBezTo>
                  <a:pt x="6697269" y="1972236"/>
                  <a:pt x="6711357" y="1986323"/>
                  <a:pt x="6697269" y="1986323"/>
                </a:cubicBezTo>
                <a:cubicBezTo>
                  <a:pt x="6697269" y="1972236"/>
                  <a:pt x="6683181" y="1972236"/>
                  <a:pt x="6655004" y="1944061"/>
                </a:cubicBezTo>
                <a:cubicBezTo>
                  <a:pt x="6655004" y="1944061"/>
                  <a:pt x="6640916" y="1929974"/>
                  <a:pt x="6626829" y="1929974"/>
                </a:cubicBezTo>
                <a:cubicBezTo>
                  <a:pt x="6626829" y="1915887"/>
                  <a:pt x="6612740" y="1901800"/>
                  <a:pt x="6598651" y="1887712"/>
                </a:cubicBezTo>
                <a:cubicBezTo>
                  <a:pt x="6598651" y="1887712"/>
                  <a:pt x="6584563" y="1873625"/>
                  <a:pt x="6584563" y="1873625"/>
                </a:cubicBezTo>
                <a:cubicBezTo>
                  <a:pt x="6570476" y="1873625"/>
                  <a:pt x="6570476" y="1873625"/>
                  <a:pt x="6570476" y="1859538"/>
                </a:cubicBezTo>
                <a:cubicBezTo>
                  <a:pt x="6556387" y="1845450"/>
                  <a:pt x="6542298" y="1831363"/>
                  <a:pt x="6528211" y="1831363"/>
                </a:cubicBezTo>
                <a:cubicBezTo>
                  <a:pt x="6528211" y="1817276"/>
                  <a:pt x="6514123" y="1817276"/>
                  <a:pt x="6500034" y="1803188"/>
                </a:cubicBezTo>
                <a:cubicBezTo>
                  <a:pt x="6500034" y="1789100"/>
                  <a:pt x="6485946" y="1775013"/>
                  <a:pt x="6471858" y="1775013"/>
                </a:cubicBezTo>
                <a:cubicBezTo>
                  <a:pt x="6443681" y="1746838"/>
                  <a:pt x="6429593" y="1732751"/>
                  <a:pt x="6401417" y="1704576"/>
                </a:cubicBezTo>
                <a:cubicBezTo>
                  <a:pt x="6401417" y="1704576"/>
                  <a:pt x="6401417" y="1704576"/>
                  <a:pt x="6316888" y="1634138"/>
                </a:cubicBezTo>
                <a:cubicBezTo>
                  <a:pt x="6302799" y="1634138"/>
                  <a:pt x="6288711" y="1620051"/>
                  <a:pt x="6288711" y="1620051"/>
                </a:cubicBezTo>
                <a:cubicBezTo>
                  <a:pt x="6288711" y="1620051"/>
                  <a:pt x="6288711" y="1605964"/>
                  <a:pt x="6274622" y="1605964"/>
                </a:cubicBezTo>
                <a:cubicBezTo>
                  <a:pt x="6260535" y="1605964"/>
                  <a:pt x="6246446" y="1577789"/>
                  <a:pt x="6232358" y="1577789"/>
                </a:cubicBezTo>
                <a:cubicBezTo>
                  <a:pt x="6204182" y="1563702"/>
                  <a:pt x="6190093" y="1549614"/>
                  <a:pt x="6161916" y="1535527"/>
                </a:cubicBezTo>
                <a:cubicBezTo>
                  <a:pt x="6147829" y="1521440"/>
                  <a:pt x="6133741" y="1521440"/>
                  <a:pt x="6119652" y="1507353"/>
                </a:cubicBezTo>
                <a:cubicBezTo>
                  <a:pt x="6105565" y="1507353"/>
                  <a:pt x="6105565" y="1493265"/>
                  <a:pt x="6091476" y="1493265"/>
                </a:cubicBezTo>
                <a:cubicBezTo>
                  <a:pt x="6077388" y="1479178"/>
                  <a:pt x="6049212" y="1465089"/>
                  <a:pt x="6035123" y="1465089"/>
                </a:cubicBezTo>
                <a:cubicBezTo>
                  <a:pt x="6021035" y="1451002"/>
                  <a:pt x="6021035" y="1451002"/>
                  <a:pt x="6021035" y="1451002"/>
                </a:cubicBezTo>
                <a:cubicBezTo>
                  <a:pt x="6021035" y="1451002"/>
                  <a:pt x="6021035" y="1451002"/>
                  <a:pt x="5992859" y="1436915"/>
                </a:cubicBezTo>
                <a:cubicBezTo>
                  <a:pt x="5978770" y="1436915"/>
                  <a:pt x="5992859" y="1451002"/>
                  <a:pt x="6006946" y="1451002"/>
                </a:cubicBezTo>
                <a:cubicBezTo>
                  <a:pt x="5992859" y="1451002"/>
                  <a:pt x="5978770" y="1436915"/>
                  <a:pt x="5964682" y="1436915"/>
                </a:cubicBezTo>
                <a:cubicBezTo>
                  <a:pt x="5964682" y="1436915"/>
                  <a:pt x="5964682" y="1436915"/>
                  <a:pt x="5950593" y="1422828"/>
                </a:cubicBezTo>
                <a:cubicBezTo>
                  <a:pt x="5950593" y="1422828"/>
                  <a:pt x="5936506" y="1422828"/>
                  <a:pt x="5936506" y="1408740"/>
                </a:cubicBezTo>
                <a:cubicBezTo>
                  <a:pt x="5936506" y="1408740"/>
                  <a:pt x="5922417" y="1408740"/>
                  <a:pt x="5922417" y="1408740"/>
                </a:cubicBezTo>
                <a:cubicBezTo>
                  <a:pt x="5922417" y="1408740"/>
                  <a:pt x="5908329" y="1408740"/>
                  <a:pt x="5908329" y="1394653"/>
                </a:cubicBezTo>
                <a:cubicBezTo>
                  <a:pt x="5908329" y="1394653"/>
                  <a:pt x="5894240" y="1394653"/>
                  <a:pt x="5894240" y="1394653"/>
                </a:cubicBezTo>
                <a:cubicBezTo>
                  <a:pt x="5880153" y="1394653"/>
                  <a:pt x="5880153" y="1380566"/>
                  <a:pt x="5866064" y="1380566"/>
                </a:cubicBezTo>
                <a:cubicBezTo>
                  <a:pt x="5866064" y="1380566"/>
                  <a:pt x="5851976" y="1380566"/>
                  <a:pt x="5851976" y="1366478"/>
                </a:cubicBezTo>
                <a:cubicBezTo>
                  <a:pt x="5823800" y="1366478"/>
                  <a:pt x="5809711" y="1366478"/>
                  <a:pt x="5781535" y="1352391"/>
                </a:cubicBezTo>
                <a:cubicBezTo>
                  <a:pt x="5781535" y="1352391"/>
                  <a:pt x="5781535" y="1352391"/>
                  <a:pt x="5781535" y="1338304"/>
                </a:cubicBezTo>
                <a:lnTo>
                  <a:pt x="5776252" y="1338304"/>
                </a:lnTo>
                <a:lnTo>
                  <a:pt x="5775592" y="1338304"/>
                </a:lnTo>
                <a:lnTo>
                  <a:pt x="5774492" y="1338304"/>
                </a:lnTo>
                <a:cubicBezTo>
                  <a:pt x="5770969" y="1338304"/>
                  <a:pt x="5767447" y="1338304"/>
                  <a:pt x="5767447" y="1338304"/>
                </a:cubicBezTo>
                <a:cubicBezTo>
                  <a:pt x="5753358" y="1324216"/>
                  <a:pt x="5739270" y="1324216"/>
                  <a:pt x="5725182" y="1324216"/>
                </a:cubicBezTo>
                <a:cubicBezTo>
                  <a:pt x="5711094" y="1324216"/>
                  <a:pt x="5711094" y="1324216"/>
                  <a:pt x="5697005" y="1324216"/>
                </a:cubicBezTo>
                <a:cubicBezTo>
                  <a:pt x="5682917" y="1310129"/>
                  <a:pt x="5682917" y="1310129"/>
                  <a:pt x="5668829" y="1310129"/>
                </a:cubicBezTo>
                <a:cubicBezTo>
                  <a:pt x="5668829" y="1310129"/>
                  <a:pt x="5654741" y="1296041"/>
                  <a:pt x="5640652" y="1296041"/>
                </a:cubicBezTo>
                <a:cubicBezTo>
                  <a:pt x="5626565" y="1296041"/>
                  <a:pt x="5626565" y="1296041"/>
                  <a:pt x="5612477" y="1296041"/>
                </a:cubicBezTo>
                <a:cubicBezTo>
                  <a:pt x="5584299" y="1281953"/>
                  <a:pt x="5570212" y="1281953"/>
                  <a:pt x="5556124" y="1267866"/>
                </a:cubicBezTo>
                <a:cubicBezTo>
                  <a:pt x="5542035" y="1267866"/>
                  <a:pt x="5542035" y="1267866"/>
                  <a:pt x="5542035" y="1267866"/>
                </a:cubicBezTo>
                <a:cubicBezTo>
                  <a:pt x="5542035" y="1267866"/>
                  <a:pt x="5527947" y="1267866"/>
                  <a:pt x="5527947" y="1253779"/>
                </a:cubicBezTo>
                <a:cubicBezTo>
                  <a:pt x="5542035" y="1267866"/>
                  <a:pt x="5542035" y="1281953"/>
                  <a:pt x="5513859" y="1267866"/>
                </a:cubicBezTo>
                <a:cubicBezTo>
                  <a:pt x="5513859" y="1267866"/>
                  <a:pt x="5513859" y="1267866"/>
                  <a:pt x="5513859" y="1281953"/>
                </a:cubicBezTo>
                <a:cubicBezTo>
                  <a:pt x="5513859" y="1281953"/>
                  <a:pt x="5527947" y="1281953"/>
                  <a:pt x="5527947" y="1281953"/>
                </a:cubicBezTo>
                <a:cubicBezTo>
                  <a:pt x="5527947" y="1281953"/>
                  <a:pt x="5542035" y="1281953"/>
                  <a:pt x="5542035" y="1281953"/>
                </a:cubicBezTo>
                <a:cubicBezTo>
                  <a:pt x="5556124" y="1296041"/>
                  <a:pt x="5570212" y="1296041"/>
                  <a:pt x="5584299" y="1310129"/>
                </a:cubicBezTo>
                <a:cubicBezTo>
                  <a:pt x="5570212" y="1296041"/>
                  <a:pt x="5570212" y="1296041"/>
                  <a:pt x="5570212" y="1296041"/>
                </a:cubicBezTo>
                <a:cubicBezTo>
                  <a:pt x="5570212" y="1296041"/>
                  <a:pt x="5598388" y="1296041"/>
                  <a:pt x="5612477" y="1310129"/>
                </a:cubicBezTo>
                <a:cubicBezTo>
                  <a:pt x="5612477" y="1310129"/>
                  <a:pt x="5612477" y="1324216"/>
                  <a:pt x="5612477" y="1324216"/>
                </a:cubicBezTo>
                <a:cubicBezTo>
                  <a:pt x="5612477" y="1324216"/>
                  <a:pt x="5626565" y="1338304"/>
                  <a:pt x="5640652" y="1338304"/>
                </a:cubicBezTo>
                <a:cubicBezTo>
                  <a:pt x="5640652" y="1338304"/>
                  <a:pt x="5640652" y="1338304"/>
                  <a:pt x="5612477" y="1338304"/>
                </a:cubicBezTo>
                <a:cubicBezTo>
                  <a:pt x="5598388" y="1338304"/>
                  <a:pt x="5584299" y="1324216"/>
                  <a:pt x="5570212" y="1324216"/>
                </a:cubicBezTo>
                <a:cubicBezTo>
                  <a:pt x="5556124" y="1324216"/>
                  <a:pt x="5542035" y="1310129"/>
                  <a:pt x="5542035" y="1310129"/>
                </a:cubicBezTo>
                <a:cubicBezTo>
                  <a:pt x="5527947" y="1310129"/>
                  <a:pt x="5527947" y="1310129"/>
                  <a:pt x="5513859" y="1310129"/>
                </a:cubicBezTo>
                <a:cubicBezTo>
                  <a:pt x="5499771" y="1310129"/>
                  <a:pt x="5499771" y="1310129"/>
                  <a:pt x="5499771" y="1310129"/>
                </a:cubicBezTo>
                <a:cubicBezTo>
                  <a:pt x="5471594" y="1296041"/>
                  <a:pt x="5471594" y="1310129"/>
                  <a:pt x="5443418" y="1296041"/>
                </a:cubicBezTo>
                <a:cubicBezTo>
                  <a:pt x="5443418" y="1296041"/>
                  <a:pt x="5429329" y="1296041"/>
                  <a:pt x="5429329" y="1310129"/>
                </a:cubicBezTo>
                <a:lnTo>
                  <a:pt x="5401153" y="1310129"/>
                </a:lnTo>
                <a:cubicBezTo>
                  <a:pt x="5401153" y="1310129"/>
                  <a:pt x="5387065" y="1310129"/>
                  <a:pt x="5387065" y="1310129"/>
                </a:cubicBezTo>
                <a:cubicBezTo>
                  <a:pt x="5387065" y="1324216"/>
                  <a:pt x="5401153" y="1324216"/>
                  <a:pt x="5415242" y="1324216"/>
                </a:cubicBezTo>
                <a:lnTo>
                  <a:pt x="5422004" y="1336050"/>
                </a:lnTo>
                <a:lnTo>
                  <a:pt x="5406437" y="1331260"/>
                </a:lnTo>
                <a:cubicBezTo>
                  <a:pt x="5397631" y="1327738"/>
                  <a:pt x="5387065" y="1324216"/>
                  <a:pt x="5372976" y="1324216"/>
                </a:cubicBezTo>
                <a:cubicBezTo>
                  <a:pt x="5372976" y="1324216"/>
                  <a:pt x="5372976" y="1324216"/>
                  <a:pt x="5358889" y="1310129"/>
                </a:cubicBezTo>
                <a:cubicBezTo>
                  <a:pt x="5330712" y="1310129"/>
                  <a:pt x="5316625" y="1310129"/>
                  <a:pt x="5302536" y="1310129"/>
                </a:cubicBezTo>
                <a:cubicBezTo>
                  <a:pt x="5288447" y="1310129"/>
                  <a:pt x="5274359" y="1310129"/>
                  <a:pt x="5260270" y="1310129"/>
                </a:cubicBezTo>
                <a:cubicBezTo>
                  <a:pt x="5260270" y="1310129"/>
                  <a:pt x="5260270" y="1310129"/>
                  <a:pt x="5246183" y="1310129"/>
                </a:cubicBezTo>
                <a:cubicBezTo>
                  <a:pt x="5246183" y="1310129"/>
                  <a:pt x="5246183" y="1310129"/>
                  <a:pt x="5232094" y="1310129"/>
                </a:cubicBezTo>
                <a:cubicBezTo>
                  <a:pt x="5218006" y="1310129"/>
                  <a:pt x="5218006" y="1310129"/>
                  <a:pt x="5218006" y="1310129"/>
                </a:cubicBezTo>
                <a:cubicBezTo>
                  <a:pt x="5218006" y="1310129"/>
                  <a:pt x="5203919" y="1310129"/>
                  <a:pt x="5203919" y="1310129"/>
                </a:cubicBezTo>
                <a:cubicBezTo>
                  <a:pt x="5203919" y="1310129"/>
                  <a:pt x="5189830" y="1310129"/>
                  <a:pt x="5175742" y="1310129"/>
                </a:cubicBezTo>
                <a:cubicBezTo>
                  <a:pt x="5175742" y="1310129"/>
                  <a:pt x="5161654" y="1310129"/>
                  <a:pt x="5147566" y="1310129"/>
                </a:cubicBezTo>
                <a:cubicBezTo>
                  <a:pt x="5147566" y="1310129"/>
                  <a:pt x="5147566" y="1310129"/>
                  <a:pt x="5119389" y="1310129"/>
                </a:cubicBezTo>
                <a:lnTo>
                  <a:pt x="5102500" y="1311428"/>
                </a:lnTo>
                <a:lnTo>
                  <a:pt x="5106196" y="1311890"/>
                </a:lnTo>
                <a:cubicBezTo>
                  <a:pt x="5109718" y="1313651"/>
                  <a:pt x="5113240" y="1317173"/>
                  <a:pt x="5120284" y="1324216"/>
                </a:cubicBezTo>
                <a:cubicBezTo>
                  <a:pt x="5130850" y="1345347"/>
                  <a:pt x="5133491" y="1350630"/>
                  <a:pt x="5146039" y="1369780"/>
                </a:cubicBezTo>
                <a:lnTo>
                  <a:pt x="5153198" y="1380566"/>
                </a:lnTo>
                <a:lnTo>
                  <a:pt x="5175742" y="1380566"/>
                </a:lnTo>
                <a:cubicBezTo>
                  <a:pt x="5189830" y="1394653"/>
                  <a:pt x="5203919" y="1394653"/>
                  <a:pt x="5218006" y="1394653"/>
                </a:cubicBezTo>
                <a:cubicBezTo>
                  <a:pt x="5232094" y="1394653"/>
                  <a:pt x="5246183" y="1394653"/>
                  <a:pt x="5260270" y="1408740"/>
                </a:cubicBezTo>
                <a:cubicBezTo>
                  <a:pt x="5246183" y="1408740"/>
                  <a:pt x="5232094" y="1408740"/>
                  <a:pt x="5232094" y="1422828"/>
                </a:cubicBezTo>
                <a:cubicBezTo>
                  <a:pt x="5232094" y="1422828"/>
                  <a:pt x="5218006" y="1422828"/>
                  <a:pt x="5203919" y="1422828"/>
                </a:cubicBezTo>
                <a:cubicBezTo>
                  <a:pt x="5200397" y="1419306"/>
                  <a:pt x="5196875" y="1417545"/>
                  <a:pt x="5193573" y="1416884"/>
                </a:cubicBezTo>
                <a:lnTo>
                  <a:pt x="5190611" y="1417101"/>
                </a:lnTo>
                <a:lnTo>
                  <a:pt x="5192266" y="1418425"/>
                </a:lnTo>
                <a:cubicBezTo>
                  <a:pt x="5202172" y="1426349"/>
                  <a:pt x="5215380" y="1436915"/>
                  <a:pt x="5232990" y="1451002"/>
                </a:cubicBezTo>
                <a:cubicBezTo>
                  <a:pt x="5247078" y="1465089"/>
                  <a:pt x="5247078" y="1465089"/>
                  <a:pt x="5261166" y="1493265"/>
                </a:cubicBezTo>
                <a:cubicBezTo>
                  <a:pt x="5261166" y="1493265"/>
                  <a:pt x="5275255" y="1493265"/>
                  <a:pt x="5275255" y="1507353"/>
                </a:cubicBezTo>
                <a:cubicBezTo>
                  <a:pt x="5289343" y="1507353"/>
                  <a:pt x="5289343" y="1521440"/>
                  <a:pt x="5303431" y="1535527"/>
                </a:cubicBezTo>
                <a:cubicBezTo>
                  <a:pt x="5275255" y="1507353"/>
                  <a:pt x="5261166" y="1507353"/>
                  <a:pt x="5247078" y="1493265"/>
                </a:cubicBezTo>
                <a:cubicBezTo>
                  <a:pt x="5261166" y="1507353"/>
                  <a:pt x="5275255" y="1521440"/>
                  <a:pt x="5275255" y="1535527"/>
                </a:cubicBezTo>
                <a:lnTo>
                  <a:pt x="5289343" y="1549614"/>
                </a:lnTo>
                <a:lnTo>
                  <a:pt x="5282298" y="1549614"/>
                </a:lnTo>
                <a:cubicBezTo>
                  <a:pt x="5278777" y="1549614"/>
                  <a:pt x="5275255" y="1549614"/>
                  <a:pt x="5275255" y="1549614"/>
                </a:cubicBezTo>
                <a:cubicBezTo>
                  <a:pt x="5275255" y="1549614"/>
                  <a:pt x="5261166" y="1535527"/>
                  <a:pt x="5261166" y="1535527"/>
                </a:cubicBezTo>
                <a:cubicBezTo>
                  <a:pt x="5232990" y="1507353"/>
                  <a:pt x="5204813" y="1479178"/>
                  <a:pt x="5190725" y="1451002"/>
                </a:cubicBezTo>
                <a:cubicBezTo>
                  <a:pt x="5190725" y="1451002"/>
                  <a:pt x="5176637" y="1451002"/>
                  <a:pt x="5176637" y="1451002"/>
                </a:cubicBezTo>
                <a:cubicBezTo>
                  <a:pt x="5162549" y="1436915"/>
                  <a:pt x="5162549" y="1436915"/>
                  <a:pt x="5148460" y="1422828"/>
                </a:cubicBezTo>
                <a:cubicBezTo>
                  <a:pt x="5148460" y="1422828"/>
                  <a:pt x="5148460" y="1422828"/>
                  <a:pt x="5146699" y="1421067"/>
                </a:cubicBezTo>
                <a:lnTo>
                  <a:pt x="5145312" y="1419680"/>
                </a:lnTo>
                <a:lnTo>
                  <a:pt x="5128139" y="1417903"/>
                </a:lnTo>
                <a:lnTo>
                  <a:pt x="5162549" y="1458047"/>
                </a:lnTo>
                <a:cubicBezTo>
                  <a:pt x="5176637" y="1475656"/>
                  <a:pt x="5190725" y="1493265"/>
                  <a:pt x="5204813" y="1507353"/>
                </a:cubicBezTo>
                <a:cubicBezTo>
                  <a:pt x="5204813" y="1507353"/>
                  <a:pt x="5218902" y="1521440"/>
                  <a:pt x="5218902" y="1521440"/>
                </a:cubicBezTo>
                <a:cubicBezTo>
                  <a:pt x="5232990" y="1521440"/>
                  <a:pt x="5232990" y="1535527"/>
                  <a:pt x="5247078" y="1535527"/>
                </a:cubicBezTo>
                <a:cubicBezTo>
                  <a:pt x="5247078" y="1549614"/>
                  <a:pt x="5261166" y="1563702"/>
                  <a:pt x="5261166" y="1563702"/>
                </a:cubicBezTo>
                <a:cubicBezTo>
                  <a:pt x="5289343" y="1577789"/>
                  <a:pt x="5303431" y="1605964"/>
                  <a:pt x="5317519" y="1605964"/>
                </a:cubicBezTo>
                <a:cubicBezTo>
                  <a:pt x="5331608" y="1634138"/>
                  <a:pt x="5345695" y="1648227"/>
                  <a:pt x="5359784" y="1676401"/>
                </a:cubicBezTo>
                <a:cubicBezTo>
                  <a:pt x="5373872" y="1690489"/>
                  <a:pt x="5373872" y="1690489"/>
                  <a:pt x="5387961" y="1704576"/>
                </a:cubicBezTo>
                <a:cubicBezTo>
                  <a:pt x="5387961" y="1704576"/>
                  <a:pt x="5402048" y="1718663"/>
                  <a:pt x="5402048" y="1718663"/>
                </a:cubicBezTo>
                <a:cubicBezTo>
                  <a:pt x="5402048" y="1718663"/>
                  <a:pt x="5402048" y="1732751"/>
                  <a:pt x="5416136" y="1732751"/>
                </a:cubicBezTo>
                <a:cubicBezTo>
                  <a:pt x="5416136" y="1746838"/>
                  <a:pt x="5416136" y="1746838"/>
                  <a:pt x="5416136" y="1746838"/>
                </a:cubicBezTo>
                <a:cubicBezTo>
                  <a:pt x="5430225" y="1746838"/>
                  <a:pt x="5430225" y="1760925"/>
                  <a:pt x="5430225" y="1760925"/>
                </a:cubicBezTo>
                <a:cubicBezTo>
                  <a:pt x="5444314" y="1789100"/>
                  <a:pt x="5458401" y="1803188"/>
                  <a:pt x="5472489" y="1817276"/>
                </a:cubicBezTo>
                <a:cubicBezTo>
                  <a:pt x="5472489" y="1831363"/>
                  <a:pt x="5486578" y="1831363"/>
                  <a:pt x="5486578" y="1845450"/>
                </a:cubicBezTo>
                <a:cubicBezTo>
                  <a:pt x="5500667" y="1859538"/>
                  <a:pt x="5500667" y="1873625"/>
                  <a:pt x="5514754" y="1887712"/>
                </a:cubicBezTo>
                <a:cubicBezTo>
                  <a:pt x="5514754" y="1887712"/>
                  <a:pt x="5514754" y="1887712"/>
                  <a:pt x="5514754" y="1901800"/>
                </a:cubicBezTo>
                <a:cubicBezTo>
                  <a:pt x="5542931" y="1929974"/>
                  <a:pt x="5557018" y="1944061"/>
                  <a:pt x="5571107" y="1986323"/>
                </a:cubicBezTo>
                <a:cubicBezTo>
                  <a:pt x="5585195" y="2000412"/>
                  <a:pt x="5599284" y="2028587"/>
                  <a:pt x="5599284" y="2042674"/>
                </a:cubicBezTo>
                <a:cubicBezTo>
                  <a:pt x="5613371" y="2042674"/>
                  <a:pt x="5613371" y="2056761"/>
                  <a:pt x="5613371" y="2056761"/>
                </a:cubicBezTo>
                <a:cubicBezTo>
                  <a:pt x="5613371" y="2056761"/>
                  <a:pt x="5613371" y="2070849"/>
                  <a:pt x="5613371" y="2070849"/>
                </a:cubicBezTo>
                <a:cubicBezTo>
                  <a:pt x="5613371" y="2070849"/>
                  <a:pt x="5613371" y="2070849"/>
                  <a:pt x="5613371" y="2084936"/>
                </a:cubicBezTo>
                <a:cubicBezTo>
                  <a:pt x="5613371" y="2084936"/>
                  <a:pt x="5613371" y="2084936"/>
                  <a:pt x="5627460" y="2099023"/>
                </a:cubicBezTo>
                <a:cubicBezTo>
                  <a:pt x="5627460" y="2099023"/>
                  <a:pt x="5627460" y="2113110"/>
                  <a:pt x="5627460" y="2113110"/>
                </a:cubicBezTo>
                <a:cubicBezTo>
                  <a:pt x="5655637" y="2169459"/>
                  <a:pt x="5655637" y="2169459"/>
                  <a:pt x="5669724" y="2169459"/>
                </a:cubicBezTo>
                <a:cubicBezTo>
                  <a:pt x="5683813" y="2169459"/>
                  <a:pt x="5683813" y="2183548"/>
                  <a:pt x="5683813" y="2225810"/>
                </a:cubicBezTo>
                <a:cubicBezTo>
                  <a:pt x="5683813" y="2225810"/>
                  <a:pt x="5683813" y="2225810"/>
                  <a:pt x="5697901" y="2225810"/>
                </a:cubicBezTo>
                <a:cubicBezTo>
                  <a:pt x="5697901" y="2239897"/>
                  <a:pt x="5711990" y="2253985"/>
                  <a:pt x="5711990" y="2268072"/>
                </a:cubicBezTo>
                <a:cubicBezTo>
                  <a:pt x="5697901" y="2268072"/>
                  <a:pt x="5697901" y="2268072"/>
                  <a:pt x="5697901" y="2282159"/>
                </a:cubicBezTo>
                <a:cubicBezTo>
                  <a:pt x="5697901" y="2282159"/>
                  <a:pt x="5711990" y="2282159"/>
                  <a:pt x="5711990" y="2296246"/>
                </a:cubicBezTo>
                <a:cubicBezTo>
                  <a:pt x="5711990" y="2296246"/>
                  <a:pt x="5711990" y="2296246"/>
                  <a:pt x="5711990" y="2310334"/>
                </a:cubicBezTo>
                <a:cubicBezTo>
                  <a:pt x="5726077" y="2338508"/>
                  <a:pt x="5740166" y="2366684"/>
                  <a:pt x="5740166" y="2408946"/>
                </a:cubicBezTo>
                <a:cubicBezTo>
                  <a:pt x="5740166" y="2408946"/>
                  <a:pt x="5754254" y="2408946"/>
                  <a:pt x="5754254" y="2408946"/>
                </a:cubicBezTo>
                <a:cubicBezTo>
                  <a:pt x="5754254" y="2423033"/>
                  <a:pt x="5754254" y="2423033"/>
                  <a:pt x="5754254" y="2437121"/>
                </a:cubicBezTo>
                <a:cubicBezTo>
                  <a:pt x="5754254" y="2451208"/>
                  <a:pt x="5754254" y="2465295"/>
                  <a:pt x="5754254" y="2465295"/>
                </a:cubicBezTo>
                <a:cubicBezTo>
                  <a:pt x="5754254" y="2479383"/>
                  <a:pt x="5768341" y="2507557"/>
                  <a:pt x="5768341" y="2521646"/>
                </a:cubicBezTo>
                <a:cubicBezTo>
                  <a:pt x="5754254" y="2493470"/>
                  <a:pt x="5754254" y="2479383"/>
                  <a:pt x="5754254" y="2479383"/>
                </a:cubicBezTo>
                <a:cubicBezTo>
                  <a:pt x="5754254" y="2465295"/>
                  <a:pt x="5740166" y="2465295"/>
                  <a:pt x="5740166" y="2451208"/>
                </a:cubicBezTo>
                <a:cubicBezTo>
                  <a:pt x="5740166" y="2437121"/>
                  <a:pt x="5740166" y="2423033"/>
                  <a:pt x="5726077" y="2423033"/>
                </a:cubicBezTo>
                <a:cubicBezTo>
                  <a:pt x="5726077" y="2408946"/>
                  <a:pt x="5726077" y="2394859"/>
                  <a:pt x="5711990" y="2380771"/>
                </a:cubicBezTo>
                <a:cubicBezTo>
                  <a:pt x="5697901" y="2352596"/>
                  <a:pt x="5697901" y="2324421"/>
                  <a:pt x="5683813" y="2310334"/>
                </a:cubicBezTo>
                <a:cubicBezTo>
                  <a:pt x="5683813" y="2324421"/>
                  <a:pt x="5697901" y="2338508"/>
                  <a:pt x="5697901" y="2352596"/>
                </a:cubicBezTo>
                <a:cubicBezTo>
                  <a:pt x="5697901" y="2359641"/>
                  <a:pt x="5697901" y="2363162"/>
                  <a:pt x="5697901" y="2366684"/>
                </a:cubicBezTo>
                <a:cubicBezTo>
                  <a:pt x="5697901" y="2366684"/>
                  <a:pt x="5683813" y="2352596"/>
                  <a:pt x="5683813" y="2352596"/>
                </a:cubicBezTo>
                <a:cubicBezTo>
                  <a:pt x="5683813" y="2352596"/>
                  <a:pt x="5683813" y="2338508"/>
                  <a:pt x="5683813" y="2338508"/>
                </a:cubicBezTo>
                <a:cubicBezTo>
                  <a:pt x="5669724" y="2296246"/>
                  <a:pt x="5655637" y="2268072"/>
                  <a:pt x="5641548" y="2225810"/>
                </a:cubicBezTo>
                <a:cubicBezTo>
                  <a:pt x="5627460" y="2197635"/>
                  <a:pt x="5613371" y="2169459"/>
                  <a:pt x="5599284" y="2155372"/>
                </a:cubicBezTo>
                <a:cubicBezTo>
                  <a:pt x="5599284" y="2169459"/>
                  <a:pt x="5599284" y="2183548"/>
                  <a:pt x="5613371" y="2211723"/>
                </a:cubicBezTo>
                <a:cubicBezTo>
                  <a:pt x="5627460" y="2239897"/>
                  <a:pt x="5641548" y="2268072"/>
                  <a:pt x="5655637" y="2296246"/>
                </a:cubicBezTo>
                <a:cubicBezTo>
                  <a:pt x="5655637" y="2324421"/>
                  <a:pt x="5669724" y="2338508"/>
                  <a:pt x="5683813" y="2352596"/>
                </a:cubicBezTo>
                <a:cubicBezTo>
                  <a:pt x="5683813" y="2352596"/>
                  <a:pt x="5683813" y="2366684"/>
                  <a:pt x="5683813" y="2380771"/>
                </a:cubicBezTo>
                <a:cubicBezTo>
                  <a:pt x="5697901" y="2380771"/>
                  <a:pt x="5697901" y="2394859"/>
                  <a:pt x="5697901" y="2394859"/>
                </a:cubicBezTo>
                <a:cubicBezTo>
                  <a:pt x="5697901" y="2408946"/>
                  <a:pt x="5711990" y="2437121"/>
                  <a:pt x="5711990" y="2451208"/>
                </a:cubicBezTo>
                <a:cubicBezTo>
                  <a:pt x="5711990" y="2451208"/>
                  <a:pt x="5711990" y="2451208"/>
                  <a:pt x="5711990" y="2465295"/>
                </a:cubicBezTo>
                <a:cubicBezTo>
                  <a:pt x="5726077" y="2465295"/>
                  <a:pt x="5726077" y="2479383"/>
                  <a:pt x="5726077" y="2479383"/>
                </a:cubicBezTo>
                <a:cubicBezTo>
                  <a:pt x="5740166" y="2493470"/>
                  <a:pt x="5740166" y="2507557"/>
                  <a:pt x="5754254" y="2549821"/>
                </a:cubicBezTo>
                <a:cubicBezTo>
                  <a:pt x="5754254" y="2549821"/>
                  <a:pt x="5754254" y="2549821"/>
                  <a:pt x="5754254" y="2563908"/>
                </a:cubicBezTo>
                <a:cubicBezTo>
                  <a:pt x="5754254" y="2563908"/>
                  <a:pt x="5754254" y="2563908"/>
                  <a:pt x="5768341" y="2563908"/>
                </a:cubicBezTo>
                <a:cubicBezTo>
                  <a:pt x="5768341" y="2563908"/>
                  <a:pt x="5768341" y="2563908"/>
                  <a:pt x="5768341" y="2577995"/>
                </a:cubicBezTo>
                <a:cubicBezTo>
                  <a:pt x="5768341" y="2577995"/>
                  <a:pt x="5768341" y="2577995"/>
                  <a:pt x="5768341" y="2592082"/>
                </a:cubicBezTo>
                <a:cubicBezTo>
                  <a:pt x="5768341" y="2606170"/>
                  <a:pt x="5768341" y="2606170"/>
                  <a:pt x="5782430" y="2620257"/>
                </a:cubicBezTo>
                <a:cubicBezTo>
                  <a:pt x="5782430" y="2620257"/>
                  <a:pt x="5782430" y="2620257"/>
                  <a:pt x="5782430" y="2634344"/>
                </a:cubicBezTo>
                <a:cubicBezTo>
                  <a:pt x="5782430" y="2648431"/>
                  <a:pt x="5796519" y="2662519"/>
                  <a:pt x="5796519" y="2676606"/>
                </a:cubicBezTo>
                <a:cubicBezTo>
                  <a:pt x="5782430" y="2676606"/>
                  <a:pt x="5782430" y="2676606"/>
                  <a:pt x="5782430" y="2662519"/>
                </a:cubicBezTo>
                <a:cubicBezTo>
                  <a:pt x="5782430" y="2662519"/>
                  <a:pt x="5782430" y="2676606"/>
                  <a:pt x="5782430" y="2690693"/>
                </a:cubicBezTo>
                <a:cubicBezTo>
                  <a:pt x="5782430" y="2676606"/>
                  <a:pt x="5768341" y="2676606"/>
                  <a:pt x="5768341" y="2662519"/>
                </a:cubicBezTo>
                <a:cubicBezTo>
                  <a:pt x="5768341" y="2648431"/>
                  <a:pt x="5768341" y="2634344"/>
                  <a:pt x="5754254" y="2620257"/>
                </a:cubicBezTo>
                <a:cubicBezTo>
                  <a:pt x="5754254" y="2606170"/>
                  <a:pt x="5754254" y="2592082"/>
                  <a:pt x="5740166" y="2577995"/>
                </a:cubicBezTo>
                <a:cubicBezTo>
                  <a:pt x="5740166" y="2577995"/>
                  <a:pt x="5740166" y="2549821"/>
                  <a:pt x="5726077" y="2535733"/>
                </a:cubicBezTo>
                <a:cubicBezTo>
                  <a:pt x="5726077" y="2493470"/>
                  <a:pt x="5711990" y="2465295"/>
                  <a:pt x="5697901" y="2451208"/>
                </a:cubicBezTo>
                <a:cubicBezTo>
                  <a:pt x="5697901" y="2451208"/>
                  <a:pt x="5697901" y="2423033"/>
                  <a:pt x="5697901" y="2423033"/>
                </a:cubicBezTo>
                <a:cubicBezTo>
                  <a:pt x="5683813" y="2423033"/>
                  <a:pt x="5683813" y="2423033"/>
                  <a:pt x="5683813" y="2423033"/>
                </a:cubicBezTo>
                <a:cubicBezTo>
                  <a:pt x="5683813" y="2408946"/>
                  <a:pt x="5683813" y="2408946"/>
                  <a:pt x="5683813" y="2394859"/>
                </a:cubicBezTo>
                <a:cubicBezTo>
                  <a:pt x="5669724" y="2380771"/>
                  <a:pt x="5655637" y="2352596"/>
                  <a:pt x="5641548" y="2324421"/>
                </a:cubicBezTo>
                <a:cubicBezTo>
                  <a:pt x="5641548" y="2296246"/>
                  <a:pt x="5627460" y="2268072"/>
                  <a:pt x="5613371" y="2239897"/>
                </a:cubicBezTo>
                <a:lnTo>
                  <a:pt x="5613371" y="2253985"/>
                </a:lnTo>
                <a:cubicBezTo>
                  <a:pt x="5599284" y="2211723"/>
                  <a:pt x="5585195" y="2197635"/>
                  <a:pt x="5557018" y="2169459"/>
                </a:cubicBezTo>
                <a:cubicBezTo>
                  <a:pt x="5557018" y="2169459"/>
                  <a:pt x="5571107" y="2183548"/>
                  <a:pt x="5571107" y="2197635"/>
                </a:cubicBezTo>
                <a:cubicBezTo>
                  <a:pt x="5585195" y="2225810"/>
                  <a:pt x="5585195" y="2239897"/>
                  <a:pt x="5599284" y="2253985"/>
                </a:cubicBezTo>
                <a:cubicBezTo>
                  <a:pt x="5599284" y="2253985"/>
                  <a:pt x="5599284" y="2268072"/>
                  <a:pt x="5599284" y="2268072"/>
                </a:cubicBezTo>
                <a:cubicBezTo>
                  <a:pt x="5613371" y="2282159"/>
                  <a:pt x="5613371" y="2324421"/>
                  <a:pt x="5627460" y="2324421"/>
                </a:cubicBezTo>
                <a:cubicBezTo>
                  <a:pt x="5627460" y="2324421"/>
                  <a:pt x="5627460" y="2338508"/>
                  <a:pt x="5627460" y="2352596"/>
                </a:cubicBezTo>
                <a:cubicBezTo>
                  <a:pt x="5627460" y="2338508"/>
                  <a:pt x="5613371" y="2338508"/>
                  <a:pt x="5613371" y="2324421"/>
                </a:cubicBezTo>
                <a:cubicBezTo>
                  <a:pt x="5613371" y="2324421"/>
                  <a:pt x="5613371" y="2324421"/>
                  <a:pt x="5613371" y="2338508"/>
                </a:cubicBezTo>
                <a:cubicBezTo>
                  <a:pt x="5599284" y="2324421"/>
                  <a:pt x="5599284" y="2296246"/>
                  <a:pt x="5585195" y="2282159"/>
                </a:cubicBezTo>
                <a:cubicBezTo>
                  <a:pt x="5585195" y="2268072"/>
                  <a:pt x="5571107" y="2268072"/>
                  <a:pt x="5571107" y="2239897"/>
                </a:cubicBezTo>
                <a:cubicBezTo>
                  <a:pt x="5571107" y="2225810"/>
                  <a:pt x="5557018" y="2211723"/>
                  <a:pt x="5557018" y="2197635"/>
                </a:cubicBezTo>
                <a:cubicBezTo>
                  <a:pt x="5542931" y="2197635"/>
                  <a:pt x="5542931" y="2197635"/>
                  <a:pt x="5542931" y="2183548"/>
                </a:cubicBezTo>
                <a:cubicBezTo>
                  <a:pt x="5542931" y="2197635"/>
                  <a:pt x="5542931" y="2211723"/>
                  <a:pt x="5557018" y="2225810"/>
                </a:cubicBezTo>
                <a:cubicBezTo>
                  <a:pt x="5557018" y="2253985"/>
                  <a:pt x="5571107" y="2268072"/>
                  <a:pt x="5571107" y="2296246"/>
                </a:cubicBezTo>
                <a:cubicBezTo>
                  <a:pt x="5585195" y="2296246"/>
                  <a:pt x="5585195" y="2296246"/>
                  <a:pt x="5585195" y="2310334"/>
                </a:cubicBezTo>
                <a:cubicBezTo>
                  <a:pt x="5585195" y="2310334"/>
                  <a:pt x="5585195" y="2310334"/>
                  <a:pt x="5585195" y="2324421"/>
                </a:cubicBezTo>
                <a:cubicBezTo>
                  <a:pt x="5599284" y="2352596"/>
                  <a:pt x="5613371" y="2380771"/>
                  <a:pt x="5627460" y="2408946"/>
                </a:cubicBezTo>
                <a:cubicBezTo>
                  <a:pt x="5641548" y="2437121"/>
                  <a:pt x="5655637" y="2465295"/>
                  <a:pt x="5655637" y="2479383"/>
                </a:cubicBezTo>
                <a:cubicBezTo>
                  <a:pt x="5669724" y="2493470"/>
                  <a:pt x="5669724" y="2493470"/>
                  <a:pt x="5669724" y="2493470"/>
                </a:cubicBezTo>
                <a:cubicBezTo>
                  <a:pt x="5669724" y="2493470"/>
                  <a:pt x="5669724" y="2493470"/>
                  <a:pt x="5669724" y="2521646"/>
                </a:cubicBezTo>
                <a:cubicBezTo>
                  <a:pt x="5683813" y="2549821"/>
                  <a:pt x="5697901" y="2577995"/>
                  <a:pt x="5697901" y="2606170"/>
                </a:cubicBezTo>
                <a:cubicBezTo>
                  <a:pt x="5711990" y="2620257"/>
                  <a:pt x="5711990" y="2634344"/>
                  <a:pt x="5711990" y="2648431"/>
                </a:cubicBezTo>
                <a:cubicBezTo>
                  <a:pt x="5726077" y="2662519"/>
                  <a:pt x="5711990" y="2676606"/>
                  <a:pt x="5726077" y="2690693"/>
                </a:cubicBezTo>
                <a:cubicBezTo>
                  <a:pt x="5711990" y="2676606"/>
                  <a:pt x="5711990" y="2676606"/>
                  <a:pt x="5711990" y="2662519"/>
                </a:cubicBezTo>
                <a:cubicBezTo>
                  <a:pt x="5697901" y="2662519"/>
                  <a:pt x="5697901" y="2634344"/>
                  <a:pt x="5683813" y="2620257"/>
                </a:cubicBezTo>
                <a:cubicBezTo>
                  <a:pt x="5683813" y="2606170"/>
                  <a:pt x="5683813" y="2606170"/>
                  <a:pt x="5683813" y="2606170"/>
                </a:cubicBezTo>
                <a:cubicBezTo>
                  <a:pt x="5683813" y="2606170"/>
                  <a:pt x="5683813" y="2606170"/>
                  <a:pt x="5683813" y="2592082"/>
                </a:cubicBezTo>
                <a:cubicBezTo>
                  <a:pt x="5683813" y="2592082"/>
                  <a:pt x="5683813" y="2592082"/>
                  <a:pt x="5669724" y="2577995"/>
                </a:cubicBezTo>
                <a:cubicBezTo>
                  <a:pt x="5669724" y="2577995"/>
                  <a:pt x="5669724" y="2577995"/>
                  <a:pt x="5669724" y="2563908"/>
                </a:cubicBezTo>
                <a:cubicBezTo>
                  <a:pt x="5669724" y="2563908"/>
                  <a:pt x="5669724" y="2563908"/>
                  <a:pt x="5669724" y="2549821"/>
                </a:cubicBezTo>
                <a:cubicBezTo>
                  <a:pt x="5655637" y="2549821"/>
                  <a:pt x="5655637" y="2549821"/>
                  <a:pt x="5655637" y="2549821"/>
                </a:cubicBezTo>
                <a:cubicBezTo>
                  <a:pt x="5669724" y="2563908"/>
                  <a:pt x="5669724" y="2577995"/>
                  <a:pt x="5669724" y="2606170"/>
                </a:cubicBezTo>
                <a:cubicBezTo>
                  <a:pt x="5683813" y="2606170"/>
                  <a:pt x="5683813" y="2620257"/>
                  <a:pt x="5683813" y="2634344"/>
                </a:cubicBezTo>
                <a:cubicBezTo>
                  <a:pt x="5697901" y="2648431"/>
                  <a:pt x="5697901" y="2676606"/>
                  <a:pt x="5711990" y="2704782"/>
                </a:cubicBezTo>
                <a:cubicBezTo>
                  <a:pt x="5711990" y="2718869"/>
                  <a:pt x="5711990" y="2732957"/>
                  <a:pt x="5726077" y="2761131"/>
                </a:cubicBezTo>
                <a:cubicBezTo>
                  <a:pt x="5726077" y="2761131"/>
                  <a:pt x="5726077" y="2775218"/>
                  <a:pt x="5726077" y="2775218"/>
                </a:cubicBezTo>
                <a:cubicBezTo>
                  <a:pt x="5726077" y="2775218"/>
                  <a:pt x="5726077" y="2789306"/>
                  <a:pt x="5726077" y="2789306"/>
                </a:cubicBezTo>
                <a:cubicBezTo>
                  <a:pt x="5711990" y="2761131"/>
                  <a:pt x="5697901" y="2718869"/>
                  <a:pt x="5683813" y="2690693"/>
                </a:cubicBezTo>
                <a:cubicBezTo>
                  <a:pt x="5683813" y="2676606"/>
                  <a:pt x="5683813" y="2662519"/>
                  <a:pt x="5669724" y="2648431"/>
                </a:cubicBezTo>
                <a:cubicBezTo>
                  <a:pt x="5669724" y="2620257"/>
                  <a:pt x="5655637" y="2606170"/>
                  <a:pt x="5655637" y="2592082"/>
                </a:cubicBezTo>
                <a:cubicBezTo>
                  <a:pt x="5641548" y="2549821"/>
                  <a:pt x="5627460" y="2521646"/>
                  <a:pt x="5613371" y="2479383"/>
                </a:cubicBezTo>
                <a:cubicBezTo>
                  <a:pt x="5599284" y="2465295"/>
                  <a:pt x="5599284" y="2437121"/>
                  <a:pt x="5585195" y="2408946"/>
                </a:cubicBezTo>
                <a:cubicBezTo>
                  <a:pt x="5571107" y="2394859"/>
                  <a:pt x="5571107" y="2394859"/>
                  <a:pt x="5571107" y="2394859"/>
                </a:cubicBezTo>
                <a:cubicBezTo>
                  <a:pt x="5571107" y="2394859"/>
                  <a:pt x="5557018" y="2380771"/>
                  <a:pt x="5542931" y="2352596"/>
                </a:cubicBezTo>
                <a:cubicBezTo>
                  <a:pt x="5542931" y="2338508"/>
                  <a:pt x="5542931" y="2338508"/>
                  <a:pt x="5542931" y="2324421"/>
                </a:cubicBezTo>
                <a:cubicBezTo>
                  <a:pt x="5542931" y="2324421"/>
                  <a:pt x="5528842" y="2324421"/>
                  <a:pt x="5528842" y="2324421"/>
                </a:cubicBezTo>
                <a:cubicBezTo>
                  <a:pt x="5528842" y="2324421"/>
                  <a:pt x="5528842" y="2324421"/>
                  <a:pt x="5528842" y="2310334"/>
                </a:cubicBezTo>
                <a:cubicBezTo>
                  <a:pt x="5514754" y="2282159"/>
                  <a:pt x="5500667" y="2268072"/>
                  <a:pt x="5500667" y="2253985"/>
                </a:cubicBezTo>
                <a:cubicBezTo>
                  <a:pt x="5486578" y="2239897"/>
                  <a:pt x="5472489" y="2225810"/>
                  <a:pt x="5458401" y="2183548"/>
                </a:cubicBezTo>
                <a:cubicBezTo>
                  <a:pt x="5458401" y="2183548"/>
                  <a:pt x="5444314" y="2169459"/>
                  <a:pt x="5444314" y="2169459"/>
                </a:cubicBezTo>
                <a:cubicBezTo>
                  <a:pt x="5444314" y="2155372"/>
                  <a:pt x="5430225" y="2141285"/>
                  <a:pt x="5430225" y="2127198"/>
                </a:cubicBezTo>
                <a:cubicBezTo>
                  <a:pt x="5416136" y="2127198"/>
                  <a:pt x="5416136" y="2113110"/>
                  <a:pt x="5402048" y="2099023"/>
                </a:cubicBezTo>
                <a:cubicBezTo>
                  <a:pt x="5387961" y="2084936"/>
                  <a:pt x="5387961" y="2070849"/>
                  <a:pt x="5359784" y="2042674"/>
                </a:cubicBezTo>
                <a:cubicBezTo>
                  <a:pt x="5359784" y="2042674"/>
                  <a:pt x="5359784" y="2042674"/>
                  <a:pt x="5359784" y="2028587"/>
                </a:cubicBezTo>
                <a:cubicBezTo>
                  <a:pt x="5345695" y="2014499"/>
                  <a:pt x="5331608" y="2000412"/>
                  <a:pt x="5317519" y="1986323"/>
                </a:cubicBezTo>
                <a:cubicBezTo>
                  <a:pt x="5317519" y="1986323"/>
                  <a:pt x="5317519" y="1986323"/>
                  <a:pt x="5317519" y="2000412"/>
                </a:cubicBezTo>
                <a:cubicBezTo>
                  <a:pt x="5317519" y="2000412"/>
                  <a:pt x="5331608" y="2000412"/>
                  <a:pt x="5331608" y="2014499"/>
                </a:cubicBezTo>
                <a:cubicBezTo>
                  <a:pt x="5345695" y="2014499"/>
                  <a:pt x="5345695" y="2028587"/>
                  <a:pt x="5345695" y="2042674"/>
                </a:cubicBezTo>
                <a:cubicBezTo>
                  <a:pt x="5345695" y="2042674"/>
                  <a:pt x="5359784" y="2056761"/>
                  <a:pt x="5359784" y="2056761"/>
                </a:cubicBezTo>
                <a:cubicBezTo>
                  <a:pt x="5373872" y="2070849"/>
                  <a:pt x="5387961" y="2099023"/>
                  <a:pt x="5402048" y="2127198"/>
                </a:cubicBezTo>
                <a:cubicBezTo>
                  <a:pt x="5416136" y="2127198"/>
                  <a:pt x="5416136" y="2141285"/>
                  <a:pt x="5416136" y="2155372"/>
                </a:cubicBezTo>
                <a:cubicBezTo>
                  <a:pt x="5444314" y="2211723"/>
                  <a:pt x="5458401" y="2225810"/>
                  <a:pt x="5472489" y="2253985"/>
                </a:cubicBezTo>
                <a:cubicBezTo>
                  <a:pt x="5472489" y="2253985"/>
                  <a:pt x="5472489" y="2253985"/>
                  <a:pt x="5458401" y="2239897"/>
                </a:cubicBezTo>
                <a:cubicBezTo>
                  <a:pt x="5444314" y="2211723"/>
                  <a:pt x="5416136" y="2183548"/>
                  <a:pt x="5402048" y="2155372"/>
                </a:cubicBezTo>
                <a:cubicBezTo>
                  <a:pt x="5402048" y="2155372"/>
                  <a:pt x="5402048" y="2141285"/>
                  <a:pt x="5387961" y="2141285"/>
                </a:cubicBezTo>
                <a:cubicBezTo>
                  <a:pt x="5387961" y="2141285"/>
                  <a:pt x="5387961" y="2141285"/>
                  <a:pt x="5387961" y="2127198"/>
                </a:cubicBezTo>
                <a:cubicBezTo>
                  <a:pt x="5387961" y="2127198"/>
                  <a:pt x="5373872" y="2113110"/>
                  <a:pt x="5373872" y="2099023"/>
                </a:cubicBezTo>
                <a:cubicBezTo>
                  <a:pt x="5373872" y="2099023"/>
                  <a:pt x="5373872" y="2099023"/>
                  <a:pt x="5359784" y="2084936"/>
                </a:cubicBezTo>
                <a:cubicBezTo>
                  <a:pt x="5359784" y="2084936"/>
                  <a:pt x="5359784" y="2084936"/>
                  <a:pt x="5359784" y="2070849"/>
                </a:cubicBezTo>
                <a:cubicBezTo>
                  <a:pt x="5345695" y="2070849"/>
                  <a:pt x="5345695" y="2056761"/>
                  <a:pt x="5345695" y="2056761"/>
                </a:cubicBezTo>
                <a:cubicBezTo>
                  <a:pt x="5331608" y="2056761"/>
                  <a:pt x="5331608" y="2056761"/>
                  <a:pt x="5331608" y="2042674"/>
                </a:cubicBezTo>
                <a:cubicBezTo>
                  <a:pt x="5331608" y="2042674"/>
                  <a:pt x="5317519" y="2042674"/>
                  <a:pt x="5317519" y="2028587"/>
                </a:cubicBezTo>
                <a:cubicBezTo>
                  <a:pt x="5317519" y="2014499"/>
                  <a:pt x="5317519" y="2014499"/>
                  <a:pt x="5317519" y="2014499"/>
                </a:cubicBezTo>
                <a:cubicBezTo>
                  <a:pt x="5303431" y="2014499"/>
                  <a:pt x="5303431" y="2000412"/>
                  <a:pt x="5289343" y="2000412"/>
                </a:cubicBezTo>
                <a:cubicBezTo>
                  <a:pt x="5289343" y="2000412"/>
                  <a:pt x="5289343" y="2000412"/>
                  <a:pt x="5289343" y="1986323"/>
                </a:cubicBezTo>
                <a:cubicBezTo>
                  <a:pt x="5275255" y="1972236"/>
                  <a:pt x="5261166" y="1958149"/>
                  <a:pt x="5247078" y="1944061"/>
                </a:cubicBezTo>
                <a:cubicBezTo>
                  <a:pt x="5247078" y="1929974"/>
                  <a:pt x="5247078" y="1929974"/>
                  <a:pt x="5247078" y="1929974"/>
                </a:cubicBezTo>
                <a:cubicBezTo>
                  <a:pt x="5247078" y="1929974"/>
                  <a:pt x="5232990" y="1915887"/>
                  <a:pt x="5232990" y="1915887"/>
                </a:cubicBezTo>
                <a:cubicBezTo>
                  <a:pt x="5218902" y="1901800"/>
                  <a:pt x="5204813" y="1887712"/>
                  <a:pt x="5190725" y="1873625"/>
                </a:cubicBezTo>
                <a:cubicBezTo>
                  <a:pt x="5176637" y="1859538"/>
                  <a:pt x="5162549" y="1845450"/>
                  <a:pt x="5162549" y="1831363"/>
                </a:cubicBezTo>
                <a:cubicBezTo>
                  <a:pt x="5162549" y="1831363"/>
                  <a:pt x="5148460" y="1831363"/>
                  <a:pt x="5148460" y="1831363"/>
                </a:cubicBezTo>
                <a:cubicBezTo>
                  <a:pt x="5148460" y="1817276"/>
                  <a:pt x="5148460" y="1817276"/>
                  <a:pt x="5134372" y="1803188"/>
                </a:cubicBezTo>
                <a:cubicBezTo>
                  <a:pt x="5120284" y="1803188"/>
                  <a:pt x="5106196" y="1789100"/>
                  <a:pt x="5092107" y="1760925"/>
                </a:cubicBezTo>
                <a:cubicBezTo>
                  <a:pt x="5092107" y="1760925"/>
                  <a:pt x="5092107" y="1760925"/>
                  <a:pt x="5078019" y="1760925"/>
                </a:cubicBezTo>
                <a:cubicBezTo>
                  <a:pt x="5078019" y="1746838"/>
                  <a:pt x="5078019" y="1746838"/>
                  <a:pt x="5078019" y="1746838"/>
                </a:cubicBezTo>
                <a:cubicBezTo>
                  <a:pt x="5078019" y="1746838"/>
                  <a:pt x="5078019" y="1746838"/>
                  <a:pt x="5063931" y="1732751"/>
                </a:cubicBezTo>
                <a:cubicBezTo>
                  <a:pt x="5063931" y="1732751"/>
                  <a:pt x="5049843" y="1718663"/>
                  <a:pt x="5035754" y="1704576"/>
                </a:cubicBezTo>
                <a:cubicBezTo>
                  <a:pt x="5021666" y="1704576"/>
                  <a:pt x="5021666" y="1690489"/>
                  <a:pt x="5021666" y="1690489"/>
                </a:cubicBezTo>
                <a:cubicBezTo>
                  <a:pt x="5007579" y="1690489"/>
                  <a:pt x="5007579" y="1690489"/>
                  <a:pt x="4993490" y="1676401"/>
                </a:cubicBezTo>
                <a:cubicBezTo>
                  <a:pt x="4993490" y="1662314"/>
                  <a:pt x="4979401" y="1662314"/>
                  <a:pt x="4979401" y="1662314"/>
                </a:cubicBezTo>
                <a:cubicBezTo>
                  <a:pt x="4979401" y="1662314"/>
                  <a:pt x="4979401" y="1662314"/>
                  <a:pt x="4979401" y="1648227"/>
                </a:cubicBezTo>
                <a:cubicBezTo>
                  <a:pt x="4979401" y="1648227"/>
                  <a:pt x="4979401" y="1648227"/>
                  <a:pt x="4965313" y="1648227"/>
                </a:cubicBezTo>
                <a:cubicBezTo>
                  <a:pt x="4965313" y="1648227"/>
                  <a:pt x="4965313" y="1648227"/>
                  <a:pt x="4951226" y="1634138"/>
                </a:cubicBezTo>
                <a:cubicBezTo>
                  <a:pt x="4951226" y="1634138"/>
                  <a:pt x="4937137" y="1620051"/>
                  <a:pt x="4937137" y="1620051"/>
                </a:cubicBezTo>
                <a:cubicBezTo>
                  <a:pt x="4923048" y="1605964"/>
                  <a:pt x="4923048" y="1605964"/>
                  <a:pt x="4923048" y="1605964"/>
                </a:cubicBezTo>
                <a:cubicBezTo>
                  <a:pt x="4908961" y="1591876"/>
                  <a:pt x="4880784" y="1577789"/>
                  <a:pt x="4866696" y="1563702"/>
                </a:cubicBezTo>
                <a:cubicBezTo>
                  <a:pt x="4852608" y="1563702"/>
                  <a:pt x="4838520" y="1535527"/>
                  <a:pt x="4838520" y="1535527"/>
                </a:cubicBezTo>
                <a:cubicBezTo>
                  <a:pt x="4838520" y="1535527"/>
                  <a:pt x="4824431" y="1535527"/>
                  <a:pt x="4824431" y="1535527"/>
                </a:cubicBezTo>
                <a:cubicBezTo>
                  <a:pt x="4824431" y="1535527"/>
                  <a:pt x="4838520" y="1549614"/>
                  <a:pt x="4852608" y="1563702"/>
                </a:cubicBezTo>
                <a:cubicBezTo>
                  <a:pt x="4852608" y="1577789"/>
                  <a:pt x="4852608" y="1577789"/>
                  <a:pt x="4852608" y="1577789"/>
                </a:cubicBezTo>
                <a:cubicBezTo>
                  <a:pt x="4852608" y="1577789"/>
                  <a:pt x="4852608" y="1577789"/>
                  <a:pt x="4866696" y="1591876"/>
                </a:cubicBezTo>
                <a:cubicBezTo>
                  <a:pt x="4866696" y="1591876"/>
                  <a:pt x="4866696" y="1591876"/>
                  <a:pt x="4880784" y="1605964"/>
                </a:cubicBezTo>
                <a:cubicBezTo>
                  <a:pt x="4894873" y="1620051"/>
                  <a:pt x="4894873" y="1620051"/>
                  <a:pt x="4894873" y="1620051"/>
                </a:cubicBezTo>
                <a:cubicBezTo>
                  <a:pt x="4880784" y="1605964"/>
                  <a:pt x="4880784" y="1605964"/>
                  <a:pt x="4866696" y="1605964"/>
                </a:cubicBezTo>
                <a:cubicBezTo>
                  <a:pt x="4852608" y="1591876"/>
                  <a:pt x="4852608" y="1591876"/>
                  <a:pt x="4852608" y="1591876"/>
                </a:cubicBezTo>
                <a:cubicBezTo>
                  <a:pt x="4852608" y="1591876"/>
                  <a:pt x="4852608" y="1591876"/>
                  <a:pt x="4838520" y="1591876"/>
                </a:cubicBezTo>
                <a:cubicBezTo>
                  <a:pt x="4824431" y="1577789"/>
                  <a:pt x="4824431" y="1563702"/>
                  <a:pt x="4824431" y="1563702"/>
                </a:cubicBezTo>
                <a:cubicBezTo>
                  <a:pt x="4817387" y="1556658"/>
                  <a:pt x="4813864" y="1549614"/>
                  <a:pt x="4808582" y="1542571"/>
                </a:cubicBezTo>
                <a:lnTo>
                  <a:pt x="4795374" y="1532005"/>
                </a:lnTo>
                <a:lnTo>
                  <a:pt x="4794494" y="1528484"/>
                </a:lnTo>
                <a:cubicBezTo>
                  <a:pt x="4792733" y="1524962"/>
                  <a:pt x="4789212" y="1521440"/>
                  <a:pt x="4782167" y="1521440"/>
                </a:cubicBezTo>
                <a:cubicBezTo>
                  <a:pt x="4768078" y="1521440"/>
                  <a:pt x="4768078" y="1521440"/>
                  <a:pt x="4768078" y="1507353"/>
                </a:cubicBezTo>
                <a:cubicBezTo>
                  <a:pt x="4768078" y="1507353"/>
                  <a:pt x="4768078" y="1507353"/>
                  <a:pt x="4753990" y="1507353"/>
                </a:cubicBezTo>
                <a:cubicBezTo>
                  <a:pt x="4768078" y="1521440"/>
                  <a:pt x="4782167" y="1535527"/>
                  <a:pt x="4796255" y="1549614"/>
                </a:cubicBezTo>
                <a:cubicBezTo>
                  <a:pt x="4768078" y="1535527"/>
                  <a:pt x="4739902" y="1507353"/>
                  <a:pt x="4711725" y="1479178"/>
                </a:cubicBezTo>
                <a:cubicBezTo>
                  <a:pt x="4711725" y="1479178"/>
                  <a:pt x="4711725" y="1465089"/>
                  <a:pt x="4711725" y="1465089"/>
                </a:cubicBezTo>
                <a:cubicBezTo>
                  <a:pt x="4711725" y="1465089"/>
                  <a:pt x="4725814" y="1479178"/>
                  <a:pt x="4711725" y="1465089"/>
                </a:cubicBezTo>
                <a:lnTo>
                  <a:pt x="4710831" y="1465089"/>
                </a:lnTo>
                <a:cubicBezTo>
                  <a:pt x="4696743" y="1465089"/>
                  <a:pt x="4686177" y="1465089"/>
                  <a:pt x="4675611" y="1466851"/>
                </a:cubicBezTo>
                <a:lnTo>
                  <a:pt x="4654834" y="1474122"/>
                </a:lnTo>
                <a:lnTo>
                  <a:pt x="4662417" y="1479178"/>
                </a:lnTo>
                <a:cubicBezTo>
                  <a:pt x="4669461" y="1482700"/>
                  <a:pt x="4676505" y="1486222"/>
                  <a:pt x="4683549" y="1493265"/>
                </a:cubicBezTo>
                <a:cubicBezTo>
                  <a:pt x="4711725" y="1507353"/>
                  <a:pt x="4725814" y="1521440"/>
                  <a:pt x="4753990" y="1535527"/>
                </a:cubicBezTo>
                <a:cubicBezTo>
                  <a:pt x="4753990" y="1535527"/>
                  <a:pt x="4753990" y="1549614"/>
                  <a:pt x="4768078" y="1549614"/>
                </a:cubicBezTo>
                <a:cubicBezTo>
                  <a:pt x="4768078" y="1549614"/>
                  <a:pt x="4768078" y="1563702"/>
                  <a:pt x="4782167" y="1563702"/>
                </a:cubicBezTo>
                <a:cubicBezTo>
                  <a:pt x="4782167" y="1563702"/>
                  <a:pt x="4782167" y="1577789"/>
                  <a:pt x="4796255" y="1577789"/>
                </a:cubicBezTo>
                <a:cubicBezTo>
                  <a:pt x="4796255" y="1577789"/>
                  <a:pt x="4782167" y="1577789"/>
                  <a:pt x="4782167" y="1577789"/>
                </a:cubicBezTo>
                <a:cubicBezTo>
                  <a:pt x="4796255" y="1591876"/>
                  <a:pt x="4796255" y="1591876"/>
                  <a:pt x="4810343" y="1605964"/>
                </a:cubicBezTo>
                <a:cubicBezTo>
                  <a:pt x="4810343" y="1605964"/>
                  <a:pt x="4824431" y="1620051"/>
                  <a:pt x="4824431" y="1620051"/>
                </a:cubicBezTo>
                <a:cubicBezTo>
                  <a:pt x="4824431" y="1620051"/>
                  <a:pt x="4824431" y="1620051"/>
                  <a:pt x="4838520" y="1620051"/>
                </a:cubicBezTo>
                <a:cubicBezTo>
                  <a:pt x="4838520" y="1634138"/>
                  <a:pt x="4852608" y="1634138"/>
                  <a:pt x="4866696" y="1648227"/>
                </a:cubicBezTo>
                <a:cubicBezTo>
                  <a:pt x="4880784" y="1662314"/>
                  <a:pt x="4894873" y="1676401"/>
                  <a:pt x="4908961" y="1690489"/>
                </a:cubicBezTo>
                <a:cubicBezTo>
                  <a:pt x="4908961" y="1690489"/>
                  <a:pt x="4908961" y="1690489"/>
                  <a:pt x="4908961" y="1704576"/>
                </a:cubicBezTo>
                <a:cubicBezTo>
                  <a:pt x="4894873" y="1676401"/>
                  <a:pt x="4866696" y="1662314"/>
                  <a:pt x="4852608" y="1648227"/>
                </a:cubicBezTo>
                <a:cubicBezTo>
                  <a:pt x="4852608" y="1662314"/>
                  <a:pt x="4852608" y="1662314"/>
                  <a:pt x="4880784" y="1690489"/>
                </a:cubicBezTo>
                <a:cubicBezTo>
                  <a:pt x="4880784" y="1690489"/>
                  <a:pt x="4880784" y="1690489"/>
                  <a:pt x="4894873" y="1704576"/>
                </a:cubicBezTo>
                <a:cubicBezTo>
                  <a:pt x="4894873" y="1704576"/>
                  <a:pt x="4894873" y="1704576"/>
                  <a:pt x="4880784" y="1704576"/>
                </a:cubicBezTo>
                <a:cubicBezTo>
                  <a:pt x="4894873" y="1704576"/>
                  <a:pt x="4908961" y="1718663"/>
                  <a:pt x="4923048" y="1732751"/>
                </a:cubicBezTo>
                <a:cubicBezTo>
                  <a:pt x="4937137" y="1760925"/>
                  <a:pt x="4965313" y="1775013"/>
                  <a:pt x="4979401" y="1803188"/>
                </a:cubicBezTo>
                <a:cubicBezTo>
                  <a:pt x="4979401" y="1803188"/>
                  <a:pt x="4979401" y="1803188"/>
                  <a:pt x="4993490" y="1803188"/>
                </a:cubicBezTo>
                <a:cubicBezTo>
                  <a:pt x="4993490" y="1803188"/>
                  <a:pt x="4993490" y="1803188"/>
                  <a:pt x="4993490" y="1817276"/>
                </a:cubicBezTo>
                <a:cubicBezTo>
                  <a:pt x="5007579" y="1817276"/>
                  <a:pt x="5007579" y="1817276"/>
                  <a:pt x="5007579" y="1817276"/>
                </a:cubicBezTo>
                <a:cubicBezTo>
                  <a:pt x="5035754" y="1845450"/>
                  <a:pt x="5021666" y="1845450"/>
                  <a:pt x="5021666" y="1859538"/>
                </a:cubicBezTo>
                <a:cubicBezTo>
                  <a:pt x="5035754" y="1873625"/>
                  <a:pt x="5035754" y="1873625"/>
                  <a:pt x="5021666" y="1873625"/>
                </a:cubicBezTo>
                <a:cubicBezTo>
                  <a:pt x="5021666" y="1887712"/>
                  <a:pt x="5021666" y="1887712"/>
                  <a:pt x="5035754" y="1915887"/>
                </a:cubicBezTo>
                <a:cubicBezTo>
                  <a:pt x="5049843" y="1929974"/>
                  <a:pt x="5049843" y="1944061"/>
                  <a:pt x="5063931" y="1958149"/>
                </a:cubicBezTo>
                <a:cubicBezTo>
                  <a:pt x="5078019" y="1958149"/>
                  <a:pt x="5078019" y="1972236"/>
                  <a:pt x="5078019" y="1972236"/>
                </a:cubicBezTo>
                <a:cubicBezTo>
                  <a:pt x="5078019" y="1972236"/>
                  <a:pt x="5092107" y="1986323"/>
                  <a:pt x="5078019" y="1986323"/>
                </a:cubicBezTo>
                <a:cubicBezTo>
                  <a:pt x="5078019" y="1972236"/>
                  <a:pt x="5063931" y="1972236"/>
                  <a:pt x="5035754" y="1944061"/>
                </a:cubicBezTo>
                <a:cubicBezTo>
                  <a:pt x="5035754" y="1944061"/>
                  <a:pt x="5021666" y="1929974"/>
                  <a:pt x="5007579" y="1929974"/>
                </a:cubicBezTo>
                <a:cubicBezTo>
                  <a:pt x="5007579" y="1915887"/>
                  <a:pt x="4993490" y="1901800"/>
                  <a:pt x="4979401" y="1887712"/>
                </a:cubicBezTo>
                <a:cubicBezTo>
                  <a:pt x="4979401" y="1887712"/>
                  <a:pt x="4965313" y="1873625"/>
                  <a:pt x="4965313" y="1873625"/>
                </a:cubicBezTo>
                <a:cubicBezTo>
                  <a:pt x="4951226" y="1873625"/>
                  <a:pt x="4951226" y="1873625"/>
                  <a:pt x="4951226" y="1859538"/>
                </a:cubicBezTo>
                <a:cubicBezTo>
                  <a:pt x="4937137" y="1845450"/>
                  <a:pt x="4923048" y="1831363"/>
                  <a:pt x="4908961" y="1831363"/>
                </a:cubicBezTo>
                <a:cubicBezTo>
                  <a:pt x="4908961" y="1817276"/>
                  <a:pt x="4894873" y="1817276"/>
                  <a:pt x="4880784" y="1803188"/>
                </a:cubicBezTo>
                <a:cubicBezTo>
                  <a:pt x="4880784" y="1789100"/>
                  <a:pt x="4866696" y="1775013"/>
                  <a:pt x="4852608" y="1775013"/>
                </a:cubicBezTo>
                <a:cubicBezTo>
                  <a:pt x="4824431" y="1746838"/>
                  <a:pt x="4810343" y="1732751"/>
                  <a:pt x="4782167" y="1704576"/>
                </a:cubicBezTo>
                <a:cubicBezTo>
                  <a:pt x="4782167" y="1704576"/>
                  <a:pt x="4782167" y="1704576"/>
                  <a:pt x="4697638" y="1634138"/>
                </a:cubicBezTo>
                <a:cubicBezTo>
                  <a:pt x="4683549" y="1634138"/>
                  <a:pt x="4669461" y="1620051"/>
                  <a:pt x="4669461" y="1620051"/>
                </a:cubicBezTo>
                <a:cubicBezTo>
                  <a:pt x="4669461" y="1620051"/>
                  <a:pt x="4669461" y="1605964"/>
                  <a:pt x="4655372" y="1605964"/>
                </a:cubicBezTo>
                <a:cubicBezTo>
                  <a:pt x="4641285" y="1605964"/>
                  <a:pt x="4627196" y="1577789"/>
                  <a:pt x="4613108" y="1577789"/>
                </a:cubicBezTo>
                <a:cubicBezTo>
                  <a:pt x="4584932" y="1563702"/>
                  <a:pt x="4570843" y="1549614"/>
                  <a:pt x="4542666" y="1535527"/>
                </a:cubicBezTo>
                <a:cubicBezTo>
                  <a:pt x="4535623" y="1528484"/>
                  <a:pt x="4528579" y="1524962"/>
                  <a:pt x="4521535" y="1521440"/>
                </a:cubicBezTo>
                <a:lnTo>
                  <a:pt x="4513274" y="1515933"/>
                </a:lnTo>
                <a:lnTo>
                  <a:pt x="4499507" y="1521440"/>
                </a:lnTo>
                <a:cubicBezTo>
                  <a:pt x="4499507" y="1521440"/>
                  <a:pt x="4499507" y="1521440"/>
                  <a:pt x="4485419" y="1521440"/>
                </a:cubicBezTo>
                <a:cubicBezTo>
                  <a:pt x="4471330" y="1521440"/>
                  <a:pt x="4471330" y="1535527"/>
                  <a:pt x="4471330" y="1535527"/>
                </a:cubicBezTo>
                <a:cubicBezTo>
                  <a:pt x="4443154" y="1535527"/>
                  <a:pt x="4429066" y="1549614"/>
                  <a:pt x="4414979" y="1549614"/>
                </a:cubicBezTo>
                <a:cubicBezTo>
                  <a:pt x="4414979" y="1563702"/>
                  <a:pt x="4400890" y="1563702"/>
                  <a:pt x="4400890" y="1563702"/>
                </a:cubicBezTo>
                <a:cubicBezTo>
                  <a:pt x="4386801" y="1577789"/>
                  <a:pt x="4344537" y="1591876"/>
                  <a:pt x="4316360" y="1605964"/>
                </a:cubicBezTo>
                <a:cubicBezTo>
                  <a:pt x="4302273" y="1605964"/>
                  <a:pt x="4302273" y="1620051"/>
                  <a:pt x="4288184" y="1620051"/>
                </a:cubicBezTo>
                <a:cubicBezTo>
                  <a:pt x="4274096" y="1620051"/>
                  <a:pt x="4274096" y="1634138"/>
                  <a:pt x="4260008" y="1634138"/>
                </a:cubicBezTo>
                <a:cubicBezTo>
                  <a:pt x="4260008" y="1634138"/>
                  <a:pt x="4260008" y="1648227"/>
                  <a:pt x="4245920" y="1648227"/>
                </a:cubicBezTo>
                <a:cubicBezTo>
                  <a:pt x="4245920" y="1648227"/>
                  <a:pt x="4231831" y="1662314"/>
                  <a:pt x="4217743" y="1676401"/>
                </a:cubicBezTo>
                <a:cubicBezTo>
                  <a:pt x="4217743" y="1676401"/>
                  <a:pt x="4217743" y="1676401"/>
                  <a:pt x="4203655" y="1676401"/>
                </a:cubicBezTo>
                <a:cubicBezTo>
                  <a:pt x="4203655" y="1676401"/>
                  <a:pt x="4203655" y="1676401"/>
                  <a:pt x="4175478" y="1704576"/>
                </a:cubicBezTo>
                <a:cubicBezTo>
                  <a:pt x="4175478" y="1704576"/>
                  <a:pt x="4175478" y="1704576"/>
                  <a:pt x="4161390" y="1704576"/>
                </a:cubicBezTo>
                <a:cubicBezTo>
                  <a:pt x="4161390" y="1718663"/>
                  <a:pt x="4147302" y="1718663"/>
                  <a:pt x="4147302" y="1718663"/>
                </a:cubicBezTo>
                <a:cubicBezTo>
                  <a:pt x="4147302" y="1718663"/>
                  <a:pt x="4133214" y="1732751"/>
                  <a:pt x="4133214" y="1732751"/>
                </a:cubicBezTo>
                <a:cubicBezTo>
                  <a:pt x="4133214" y="1732751"/>
                  <a:pt x="4119125" y="1746838"/>
                  <a:pt x="4119125" y="1746838"/>
                </a:cubicBezTo>
                <a:cubicBezTo>
                  <a:pt x="4105037" y="1746838"/>
                  <a:pt x="4105037" y="1746838"/>
                  <a:pt x="4105037" y="1760925"/>
                </a:cubicBezTo>
                <a:cubicBezTo>
                  <a:pt x="4090949" y="1760925"/>
                  <a:pt x="4090949" y="1760925"/>
                  <a:pt x="4090949" y="1760925"/>
                </a:cubicBezTo>
                <a:cubicBezTo>
                  <a:pt x="4090949" y="1760925"/>
                  <a:pt x="4090949" y="1760925"/>
                  <a:pt x="4062772" y="1789100"/>
                </a:cubicBezTo>
                <a:cubicBezTo>
                  <a:pt x="4062772" y="1789100"/>
                  <a:pt x="4062772" y="1789100"/>
                  <a:pt x="4048684" y="1789100"/>
                </a:cubicBezTo>
                <a:cubicBezTo>
                  <a:pt x="4048684" y="1803188"/>
                  <a:pt x="4034596" y="1803188"/>
                  <a:pt x="4034596" y="1817276"/>
                </a:cubicBezTo>
                <a:cubicBezTo>
                  <a:pt x="4034596" y="1817276"/>
                  <a:pt x="4020508" y="1817276"/>
                  <a:pt x="4020508" y="1817276"/>
                </a:cubicBezTo>
                <a:cubicBezTo>
                  <a:pt x="4020508" y="1817276"/>
                  <a:pt x="4020508" y="1831363"/>
                  <a:pt x="4006419" y="1831363"/>
                </a:cubicBezTo>
                <a:cubicBezTo>
                  <a:pt x="4006419" y="1831363"/>
                  <a:pt x="4006419" y="1831363"/>
                  <a:pt x="3992331" y="1845450"/>
                </a:cubicBezTo>
                <a:cubicBezTo>
                  <a:pt x="4006419" y="1845450"/>
                  <a:pt x="3992331" y="1859538"/>
                  <a:pt x="3978244" y="1859538"/>
                </a:cubicBezTo>
                <a:cubicBezTo>
                  <a:pt x="3964155" y="1873625"/>
                  <a:pt x="3964155" y="1887712"/>
                  <a:pt x="3950066" y="1887712"/>
                </a:cubicBezTo>
                <a:cubicBezTo>
                  <a:pt x="3950066" y="1901800"/>
                  <a:pt x="3935979" y="1901800"/>
                  <a:pt x="3935979" y="1915887"/>
                </a:cubicBezTo>
                <a:cubicBezTo>
                  <a:pt x="3921891" y="1915887"/>
                  <a:pt x="3921891" y="1915887"/>
                  <a:pt x="3907802" y="1929974"/>
                </a:cubicBezTo>
                <a:cubicBezTo>
                  <a:pt x="3893713" y="1944061"/>
                  <a:pt x="3865538" y="1958149"/>
                  <a:pt x="3851449" y="1986323"/>
                </a:cubicBezTo>
                <a:cubicBezTo>
                  <a:pt x="3851449" y="1986323"/>
                  <a:pt x="3823273" y="2000412"/>
                  <a:pt x="3823273" y="2014499"/>
                </a:cubicBezTo>
                <a:cubicBezTo>
                  <a:pt x="3823273" y="2028587"/>
                  <a:pt x="3823273" y="2028587"/>
                  <a:pt x="3809185" y="2028587"/>
                </a:cubicBezTo>
                <a:cubicBezTo>
                  <a:pt x="3795096" y="2042674"/>
                  <a:pt x="3781008" y="2056761"/>
                  <a:pt x="3766920" y="2070849"/>
                </a:cubicBezTo>
                <a:cubicBezTo>
                  <a:pt x="3766920" y="2070849"/>
                  <a:pt x="3766920" y="2084936"/>
                  <a:pt x="3752832" y="2084936"/>
                </a:cubicBezTo>
                <a:cubicBezTo>
                  <a:pt x="3752832" y="2099023"/>
                  <a:pt x="3738743" y="2113110"/>
                  <a:pt x="3724655" y="2127198"/>
                </a:cubicBezTo>
                <a:cubicBezTo>
                  <a:pt x="3724655" y="2134241"/>
                  <a:pt x="3721133" y="2137763"/>
                  <a:pt x="3715851" y="2141285"/>
                </a:cubicBezTo>
                <a:lnTo>
                  <a:pt x="3713698" y="2142850"/>
                </a:lnTo>
                <a:lnTo>
                  <a:pt x="3712328" y="2143046"/>
                </a:lnTo>
                <a:lnTo>
                  <a:pt x="3712200" y="2143940"/>
                </a:lnTo>
                <a:lnTo>
                  <a:pt x="3696479" y="2155372"/>
                </a:lnTo>
                <a:cubicBezTo>
                  <a:pt x="3710567" y="2155372"/>
                  <a:pt x="3710567" y="2155372"/>
                  <a:pt x="3710567" y="2155372"/>
                </a:cubicBezTo>
                <a:lnTo>
                  <a:pt x="3712200" y="2143940"/>
                </a:lnTo>
                <a:lnTo>
                  <a:pt x="3713698" y="2142850"/>
                </a:lnTo>
                <a:lnTo>
                  <a:pt x="3724655" y="2141285"/>
                </a:lnTo>
                <a:cubicBezTo>
                  <a:pt x="3696479" y="2169459"/>
                  <a:pt x="3682390" y="2183548"/>
                  <a:pt x="3668303" y="2211723"/>
                </a:cubicBezTo>
                <a:cubicBezTo>
                  <a:pt x="3654214" y="2211723"/>
                  <a:pt x="3654214" y="2225810"/>
                  <a:pt x="3654214" y="2225810"/>
                </a:cubicBezTo>
                <a:cubicBezTo>
                  <a:pt x="3640126" y="2253985"/>
                  <a:pt x="3626037" y="2268072"/>
                  <a:pt x="3597862" y="2296246"/>
                </a:cubicBezTo>
                <a:cubicBezTo>
                  <a:pt x="3597862" y="2303290"/>
                  <a:pt x="3594340" y="2310334"/>
                  <a:pt x="3589056" y="2317377"/>
                </a:cubicBezTo>
                <a:lnTo>
                  <a:pt x="3582600" y="2324421"/>
                </a:lnTo>
                <a:lnTo>
                  <a:pt x="3582013" y="2324421"/>
                </a:lnTo>
                <a:cubicBezTo>
                  <a:pt x="3580251" y="2324421"/>
                  <a:pt x="3576729" y="2324421"/>
                  <a:pt x="3569684" y="2324421"/>
                </a:cubicBezTo>
                <a:cubicBezTo>
                  <a:pt x="3569684" y="2324421"/>
                  <a:pt x="3569684" y="2324421"/>
                  <a:pt x="3569684" y="2338508"/>
                </a:cubicBezTo>
                <a:cubicBezTo>
                  <a:pt x="3569684" y="2338508"/>
                  <a:pt x="3555597" y="2338508"/>
                  <a:pt x="3555597" y="2352596"/>
                </a:cubicBezTo>
                <a:cubicBezTo>
                  <a:pt x="3548552" y="2359641"/>
                  <a:pt x="3545030" y="2366684"/>
                  <a:pt x="3541509" y="2373728"/>
                </a:cubicBezTo>
                <a:lnTo>
                  <a:pt x="3527420" y="2380771"/>
                </a:lnTo>
                <a:cubicBezTo>
                  <a:pt x="3527420" y="2394859"/>
                  <a:pt x="3527420" y="2394859"/>
                  <a:pt x="3527420" y="2394859"/>
                </a:cubicBezTo>
                <a:cubicBezTo>
                  <a:pt x="3520376" y="2401903"/>
                  <a:pt x="3516855" y="2405424"/>
                  <a:pt x="3515093" y="2408946"/>
                </a:cubicBezTo>
                <a:lnTo>
                  <a:pt x="3513333" y="2408946"/>
                </a:lnTo>
                <a:cubicBezTo>
                  <a:pt x="3513333" y="2423033"/>
                  <a:pt x="3513333" y="2423033"/>
                  <a:pt x="3513333" y="2423033"/>
                </a:cubicBezTo>
                <a:cubicBezTo>
                  <a:pt x="3499244" y="2423033"/>
                  <a:pt x="3499244" y="2423033"/>
                  <a:pt x="3499244" y="2437121"/>
                </a:cubicBezTo>
                <a:lnTo>
                  <a:pt x="3491417" y="2455904"/>
                </a:lnTo>
                <a:lnTo>
                  <a:pt x="3488287" y="2460599"/>
                </a:lnTo>
                <a:lnTo>
                  <a:pt x="3471067" y="2479383"/>
                </a:lnTo>
                <a:cubicBezTo>
                  <a:pt x="3471067" y="2493470"/>
                  <a:pt x="3456980" y="2507557"/>
                  <a:pt x="3456980" y="2507557"/>
                </a:cubicBezTo>
                <a:cubicBezTo>
                  <a:pt x="3471067" y="2507557"/>
                  <a:pt x="3471067" y="2493470"/>
                  <a:pt x="3471067" y="2493470"/>
                </a:cubicBezTo>
                <a:cubicBezTo>
                  <a:pt x="3471067" y="2493470"/>
                  <a:pt x="3471067" y="2479383"/>
                  <a:pt x="3485156" y="2479383"/>
                </a:cubicBezTo>
                <a:cubicBezTo>
                  <a:pt x="3485156" y="2493470"/>
                  <a:pt x="3485156" y="2493470"/>
                  <a:pt x="3485156" y="2493470"/>
                </a:cubicBezTo>
                <a:cubicBezTo>
                  <a:pt x="3471067" y="2507557"/>
                  <a:pt x="3471067" y="2507557"/>
                  <a:pt x="3471067" y="2521646"/>
                </a:cubicBezTo>
                <a:cubicBezTo>
                  <a:pt x="3456980" y="2535733"/>
                  <a:pt x="3442891" y="2549821"/>
                  <a:pt x="3442891" y="2563908"/>
                </a:cubicBezTo>
                <a:cubicBezTo>
                  <a:pt x="3442891" y="2563908"/>
                  <a:pt x="3442891" y="2577995"/>
                  <a:pt x="3428803" y="2577995"/>
                </a:cubicBezTo>
                <a:cubicBezTo>
                  <a:pt x="3428803" y="2592082"/>
                  <a:pt x="3428803" y="2606170"/>
                  <a:pt x="3428803" y="2606170"/>
                </a:cubicBezTo>
                <a:cubicBezTo>
                  <a:pt x="3414714" y="2620257"/>
                  <a:pt x="3414714" y="2620257"/>
                  <a:pt x="3414714" y="2634344"/>
                </a:cubicBezTo>
                <a:cubicBezTo>
                  <a:pt x="3400627" y="2662519"/>
                  <a:pt x="3386538" y="2690693"/>
                  <a:pt x="3372450" y="2718869"/>
                </a:cubicBezTo>
                <a:cubicBezTo>
                  <a:pt x="3372450" y="2718869"/>
                  <a:pt x="3372450" y="2718869"/>
                  <a:pt x="3372450" y="2732957"/>
                </a:cubicBezTo>
                <a:cubicBezTo>
                  <a:pt x="3372450" y="2732957"/>
                  <a:pt x="3372450" y="2747044"/>
                  <a:pt x="3372450" y="2747044"/>
                </a:cubicBezTo>
                <a:cubicBezTo>
                  <a:pt x="3372450" y="2761131"/>
                  <a:pt x="3358361" y="2775218"/>
                  <a:pt x="3372450" y="2789306"/>
                </a:cubicBezTo>
                <a:cubicBezTo>
                  <a:pt x="3358361" y="2803393"/>
                  <a:pt x="3358361" y="2817480"/>
                  <a:pt x="3358361" y="2831568"/>
                </a:cubicBezTo>
                <a:cubicBezTo>
                  <a:pt x="3344274" y="2859742"/>
                  <a:pt x="3344274" y="2887917"/>
                  <a:pt x="3344274" y="2916093"/>
                </a:cubicBezTo>
                <a:cubicBezTo>
                  <a:pt x="3344274" y="2930180"/>
                  <a:pt x="3330185" y="2930180"/>
                  <a:pt x="3330185" y="2944268"/>
                </a:cubicBezTo>
                <a:cubicBezTo>
                  <a:pt x="3330185" y="2944268"/>
                  <a:pt x="3330185" y="2958355"/>
                  <a:pt x="3330185" y="2986529"/>
                </a:cubicBezTo>
                <a:cubicBezTo>
                  <a:pt x="3330185" y="3000616"/>
                  <a:pt x="3316097" y="3028791"/>
                  <a:pt x="3316097" y="3056966"/>
                </a:cubicBezTo>
                <a:cubicBezTo>
                  <a:pt x="3316097" y="3056966"/>
                  <a:pt x="3316097" y="3071053"/>
                  <a:pt x="3316097" y="3071053"/>
                </a:cubicBezTo>
                <a:cubicBezTo>
                  <a:pt x="3316097" y="3085142"/>
                  <a:pt x="3316097" y="3099229"/>
                  <a:pt x="3316097" y="3099229"/>
                </a:cubicBezTo>
                <a:cubicBezTo>
                  <a:pt x="3316097" y="3099229"/>
                  <a:pt x="3316097" y="3099229"/>
                  <a:pt x="3302008" y="3183753"/>
                </a:cubicBezTo>
                <a:cubicBezTo>
                  <a:pt x="3302008" y="3226015"/>
                  <a:pt x="3302008" y="3254190"/>
                  <a:pt x="3302008" y="3282365"/>
                </a:cubicBezTo>
                <a:cubicBezTo>
                  <a:pt x="3302008" y="3310540"/>
                  <a:pt x="3316097" y="3324627"/>
                  <a:pt x="3316097" y="3352801"/>
                </a:cubicBezTo>
                <a:cubicBezTo>
                  <a:pt x="3316097" y="3352801"/>
                  <a:pt x="3316097" y="3366889"/>
                  <a:pt x="3316097" y="3380976"/>
                </a:cubicBezTo>
                <a:cubicBezTo>
                  <a:pt x="3316097" y="3395063"/>
                  <a:pt x="3316097" y="3409151"/>
                  <a:pt x="3330185" y="3423238"/>
                </a:cubicBezTo>
                <a:cubicBezTo>
                  <a:pt x="3330185" y="3437327"/>
                  <a:pt x="3330185" y="3437327"/>
                  <a:pt x="3330185" y="3437327"/>
                </a:cubicBezTo>
                <a:cubicBezTo>
                  <a:pt x="3330185" y="3465501"/>
                  <a:pt x="3330185" y="3493676"/>
                  <a:pt x="3344274" y="3521850"/>
                </a:cubicBezTo>
                <a:cubicBezTo>
                  <a:pt x="3358361" y="3550025"/>
                  <a:pt x="3358361" y="3578200"/>
                  <a:pt x="3372450" y="3592287"/>
                </a:cubicBezTo>
                <a:cubicBezTo>
                  <a:pt x="3372450" y="3606375"/>
                  <a:pt x="3386538" y="3620463"/>
                  <a:pt x="3386538" y="3634550"/>
                </a:cubicBezTo>
                <a:cubicBezTo>
                  <a:pt x="3386538" y="3634550"/>
                  <a:pt x="3386538" y="3634550"/>
                  <a:pt x="3386538" y="3648637"/>
                </a:cubicBezTo>
                <a:cubicBezTo>
                  <a:pt x="3386538" y="3662725"/>
                  <a:pt x="3400627" y="3676812"/>
                  <a:pt x="3414714" y="3690899"/>
                </a:cubicBezTo>
                <a:cubicBezTo>
                  <a:pt x="3414714" y="3690899"/>
                  <a:pt x="3414714" y="3704987"/>
                  <a:pt x="3414714" y="3704987"/>
                </a:cubicBezTo>
                <a:cubicBezTo>
                  <a:pt x="3414714" y="3704987"/>
                  <a:pt x="3414714" y="3704987"/>
                  <a:pt x="3414714" y="3719074"/>
                </a:cubicBezTo>
                <a:cubicBezTo>
                  <a:pt x="3414714" y="3719074"/>
                  <a:pt x="3428803" y="3733161"/>
                  <a:pt x="3428803" y="3733161"/>
                </a:cubicBezTo>
                <a:cubicBezTo>
                  <a:pt x="3428803" y="3747248"/>
                  <a:pt x="3442891" y="3775423"/>
                  <a:pt x="3442891" y="3789512"/>
                </a:cubicBezTo>
                <a:cubicBezTo>
                  <a:pt x="3456980" y="3803599"/>
                  <a:pt x="3456980" y="3817686"/>
                  <a:pt x="3471067" y="3831773"/>
                </a:cubicBezTo>
                <a:cubicBezTo>
                  <a:pt x="3485156" y="3874035"/>
                  <a:pt x="3499244" y="3916297"/>
                  <a:pt x="3527420" y="3958560"/>
                </a:cubicBezTo>
                <a:cubicBezTo>
                  <a:pt x="3541509" y="3986735"/>
                  <a:pt x="3555597" y="4000822"/>
                  <a:pt x="3555597" y="4028997"/>
                </a:cubicBezTo>
                <a:cubicBezTo>
                  <a:pt x="3569684" y="4043084"/>
                  <a:pt x="3569684" y="4057172"/>
                  <a:pt x="3583773" y="4071259"/>
                </a:cubicBezTo>
                <a:cubicBezTo>
                  <a:pt x="3597862" y="4085346"/>
                  <a:pt x="3597862" y="4099433"/>
                  <a:pt x="3611950" y="4113521"/>
                </a:cubicBezTo>
                <a:cubicBezTo>
                  <a:pt x="3654214" y="4155784"/>
                  <a:pt x="3682390" y="4212133"/>
                  <a:pt x="3724655" y="4254395"/>
                </a:cubicBezTo>
                <a:cubicBezTo>
                  <a:pt x="3738743" y="4268482"/>
                  <a:pt x="3752832" y="4268482"/>
                  <a:pt x="3752832" y="4282570"/>
                </a:cubicBezTo>
                <a:cubicBezTo>
                  <a:pt x="3752832" y="4282570"/>
                  <a:pt x="3766920" y="4282570"/>
                  <a:pt x="3766920" y="4282570"/>
                </a:cubicBezTo>
                <a:cubicBezTo>
                  <a:pt x="3795096" y="4324833"/>
                  <a:pt x="3823273" y="4353007"/>
                  <a:pt x="3851449" y="4381182"/>
                </a:cubicBezTo>
                <a:cubicBezTo>
                  <a:pt x="3879626" y="4395269"/>
                  <a:pt x="3893713" y="4409357"/>
                  <a:pt x="3921891" y="4437531"/>
                </a:cubicBezTo>
                <a:cubicBezTo>
                  <a:pt x="3935979" y="4437531"/>
                  <a:pt x="3950066" y="4451619"/>
                  <a:pt x="3964155" y="4465706"/>
                </a:cubicBezTo>
                <a:cubicBezTo>
                  <a:pt x="3978244" y="4479793"/>
                  <a:pt x="3992331" y="4493882"/>
                  <a:pt x="4006419" y="4507969"/>
                </a:cubicBezTo>
                <a:cubicBezTo>
                  <a:pt x="4020508" y="4507969"/>
                  <a:pt x="4020508" y="4507969"/>
                  <a:pt x="4020508" y="4507969"/>
                </a:cubicBezTo>
                <a:cubicBezTo>
                  <a:pt x="4020508" y="4522056"/>
                  <a:pt x="4034596" y="4522056"/>
                  <a:pt x="4048684" y="4536144"/>
                </a:cubicBezTo>
                <a:cubicBezTo>
                  <a:pt x="4048684" y="4536144"/>
                  <a:pt x="4048684" y="4536144"/>
                  <a:pt x="4062772" y="4536144"/>
                </a:cubicBezTo>
                <a:cubicBezTo>
                  <a:pt x="4048684" y="4536144"/>
                  <a:pt x="4062772" y="4550231"/>
                  <a:pt x="4048684" y="4550231"/>
                </a:cubicBezTo>
                <a:cubicBezTo>
                  <a:pt x="4048684" y="4550231"/>
                  <a:pt x="4048684" y="4550231"/>
                  <a:pt x="4034596" y="4550231"/>
                </a:cubicBezTo>
                <a:cubicBezTo>
                  <a:pt x="4048684" y="4564318"/>
                  <a:pt x="4048684" y="4564318"/>
                  <a:pt x="4062772" y="4578406"/>
                </a:cubicBezTo>
                <a:cubicBezTo>
                  <a:pt x="4076861" y="4592493"/>
                  <a:pt x="4105037" y="4592493"/>
                  <a:pt x="4119125" y="4606580"/>
                </a:cubicBezTo>
                <a:lnTo>
                  <a:pt x="4183518" y="4638774"/>
                </a:lnTo>
                <a:lnTo>
                  <a:pt x="4190461" y="4634755"/>
                </a:lnTo>
                <a:cubicBezTo>
                  <a:pt x="4190461" y="4634755"/>
                  <a:pt x="4218638" y="4634755"/>
                  <a:pt x="4232726" y="4634755"/>
                </a:cubicBezTo>
                <a:cubicBezTo>
                  <a:pt x="4232726" y="4634755"/>
                  <a:pt x="4232726" y="4634755"/>
                  <a:pt x="4232726" y="4648842"/>
                </a:cubicBezTo>
                <a:lnTo>
                  <a:pt x="4226826" y="4658430"/>
                </a:lnTo>
                <a:lnTo>
                  <a:pt x="4254724" y="4669974"/>
                </a:lnTo>
                <a:cubicBezTo>
                  <a:pt x="4274096" y="4677017"/>
                  <a:pt x="4295228" y="4684062"/>
                  <a:pt x="4316360" y="4691105"/>
                </a:cubicBezTo>
                <a:cubicBezTo>
                  <a:pt x="4323405" y="4691105"/>
                  <a:pt x="4330449" y="4691105"/>
                  <a:pt x="4337493" y="4692866"/>
                </a:cubicBezTo>
                <a:lnTo>
                  <a:pt x="4353845" y="4702405"/>
                </a:lnTo>
                <a:lnTo>
                  <a:pt x="4355117" y="4701450"/>
                </a:lnTo>
                <a:cubicBezTo>
                  <a:pt x="4363042" y="4695507"/>
                  <a:pt x="4373608" y="4687583"/>
                  <a:pt x="4387696" y="4677018"/>
                </a:cubicBezTo>
                <a:cubicBezTo>
                  <a:pt x="4415873" y="4662929"/>
                  <a:pt x="4429962" y="4648842"/>
                  <a:pt x="4444049" y="4648842"/>
                </a:cubicBezTo>
                <a:cubicBezTo>
                  <a:pt x="4458138" y="4634755"/>
                  <a:pt x="4472226" y="4634755"/>
                  <a:pt x="4472226" y="4634755"/>
                </a:cubicBezTo>
                <a:cubicBezTo>
                  <a:pt x="4500402" y="4606580"/>
                  <a:pt x="4500402" y="4606580"/>
                  <a:pt x="4500402" y="4620667"/>
                </a:cubicBezTo>
                <a:cubicBezTo>
                  <a:pt x="4514491" y="4606580"/>
                  <a:pt x="4528579" y="4606580"/>
                  <a:pt x="4542666" y="4592493"/>
                </a:cubicBezTo>
                <a:cubicBezTo>
                  <a:pt x="4542666" y="4592493"/>
                  <a:pt x="4542666" y="4578406"/>
                  <a:pt x="4556755" y="4578406"/>
                </a:cubicBezTo>
                <a:cubicBezTo>
                  <a:pt x="4570843" y="4564318"/>
                  <a:pt x="4599019" y="4536144"/>
                  <a:pt x="4613108" y="4522056"/>
                </a:cubicBezTo>
                <a:cubicBezTo>
                  <a:pt x="4627196" y="4522056"/>
                  <a:pt x="4627196" y="4507969"/>
                  <a:pt x="4641285" y="4493882"/>
                </a:cubicBezTo>
                <a:cubicBezTo>
                  <a:pt x="4655372" y="4493882"/>
                  <a:pt x="4683549" y="4465706"/>
                  <a:pt x="4697638" y="4451619"/>
                </a:cubicBezTo>
                <a:cubicBezTo>
                  <a:pt x="4697638" y="4451619"/>
                  <a:pt x="4711725" y="4451619"/>
                  <a:pt x="4711725" y="4437531"/>
                </a:cubicBezTo>
                <a:cubicBezTo>
                  <a:pt x="4725814" y="4409357"/>
                  <a:pt x="4753990" y="4395269"/>
                  <a:pt x="4768078" y="4353007"/>
                </a:cubicBezTo>
                <a:cubicBezTo>
                  <a:pt x="4782167" y="4353007"/>
                  <a:pt x="4782167" y="4353007"/>
                  <a:pt x="4782167" y="4338920"/>
                </a:cubicBezTo>
                <a:cubicBezTo>
                  <a:pt x="4796255" y="4324833"/>
                  <a:pt x="4810343" y="4310744"/>
                  <a:pt x="4824431" y="4296657"/>
                </a:cubicBezTo>
                <a:cubicBezTo>
                  <a:pt x="4838520" y="4282570"/>
                  <a:pt x="4838520" y="4282570"/>
                  <a:pt x="4838520" y="4282570"/>
                </a:cubicBezTo>
                <a:cubicBezTo>
                  <a:pt x="4838520" y="4268482"/>
                  <a:pt x="4838520" y="4268482"/>
                  <a:pt x="4838520" y="4268482"/>
                </a:cubicBezTo>
                <a:cubicBezTo>
                  <a:pt x="4866696" y="4254395"/>
                  <a:pt x="4880784" y="4226221"/>
                  <a:pt x="4894873" y="4226221"/>
                </a:cubicBezTo>
                <a:cubicBezTo>
                  <a:pt x="4894873" y="4226221"/>
                  <a:pt x="4894873" y="4212133"/>
                  <a:pt x="4894873" y="4212133"/>
                </a:cubicBezTo>
                <a:cubicBezTo>
                  <a:pt x="4908961" y="4212133"/>
                  <a:pt x="4908961" y="4198046"/>
                  <a:pt x="4923048" y="4183958"/>
                </a:cubicBezTo>
                <a:cubicBezTo>
                  <a:pt x="4923048" y="4169871"/>
                  <a:pt x="4937137" y="4169871"/>
                  <a:pt x="4937137" y="4169871"/>
                </a:cubicBezTo>
                <a:cubicBezTo>
                  <a:pt x="4951226" y="4155784"/>
                  <a:pt x="4965313" y="4127608"/>
                  <a:pt x="4979401" y="4113521"/>
                </a:cubicBezTo>
                <a:cubicBezTo>
                  <a:pt x="4979401" y="4113521"/>
                  <a:pt x="4979401" y="4099433"/>
                  <a:pt x="4993490" y="4099433"/>
                </a:cubicBezTo>
                <a:cubicBezTo>
                  <a:pt x="4993490" y="4071259"/>
                  <a:pt x="5007579" y="4057172"/>
                  <a:pt x="5021666" y="4028997"/>
                </a:cubicBezTo>
                <a:cubicBezTo>
                  <a:pt x="5035754" y="4014910"/>
                  <a:pt x="5049843" y="3986735"/>
                  <a:pt x="5063931" y="3958560"/>
                </a:cubicBezTo>
                <a:cubicBezTo>
                  <a:pt x="5063931" y="3972648"/>
                  <a:pt x="5078019" y="3972648"/>
                  <a:pt x="5078019" y="3986735"/>
                </a:cubicBezTo>
                <a:cubicBezTo>
                  <a:pt x="5078019" y="4000822"/>
                  <a:pt x="5063931" y="4028997"/>
                  <a:pt x="5063931" y="4043084"/>
                </a:cubicBezTo>
                <a:cubicBezTo>
                  <a:pt x="5063931" y="4057172"/>
                  <a:pt x="5063931" y="4071259"/>
                  <a:pt x="5063931" y="4085346"/>
                </a:cubicBezTo>
                <a:cubicBezTo>
                  <a:pt x="5063931" y="4085346"/>
                  <a:pt x="5063931" y="4099433"/>
                  <a:pt x="5063931" y="4113521"/>
                </a:cubicBezTo>
                <a:cubicBezTo>
                  <a:pt x="5049843" y="4141697"/>
                  <a:pt x="5035754" y="4169871"/>
                  <a:pt x="5021666" y="4198046"/>
                </a:cubicBezTo>
                <a:cubicBezTo>
                  <a:pt x="5021666" y="4212133"/>
                  <a:pt x="5021666" y="4212133"/>
                  <a:pt x="5021666" y="4212133"/>
                </a:cubicBezTo>
                <a:cubicBezTo>
                  <a:pt x="5021666" y="4226221"/>
                  <a:pt x="5007579" y="4240308"/>
                  <a:pt x="4993490" y="4268482"/>
                </a:cubicBezTo>
                <a:cubicBezTo>
                  <a:pt x="4979401" y="4296657"/>
                  <a:pt x="4979401" y="4324833"/>
                  <a:pt x="4965313" y="4353007"/>
                </a:cubicBezTo>
                <a:cubicBezTo>
                  <a:pt x="4937137" y="4367095"/>
                  <a:pt x="4923048" y="4395269"/>
                  <a:pt x="4908961" y="4423444"/>
                </a:cubicBezTo>
                <a:cubicBezTo>
                  <a:pt x="4894873" y="4451619"/>
                  <a:pt x="4880784" y="4479793"/>
                  <a:pt x="4852608" y="4522056"/>
                </a:cubicBezTo>
                <a:cubicBezTo>
                  <a:pt x="4838520" y="4536144"/>
                  <a:pt x="4824431" y="4550231"/>
                  <a:pt x="4824431" y="4564318"/>
                </a:cubicBezTo>
                <a:cubicBezTo>
                  <a:pt x="4796255" y="4592493"/>
                  <a:pt x="4796255" y="4620667"/>
                  <a:pt x="4782167" y="4634755"/>
                </a:cubicBezTo>
                <a:cubicBezTo>
                  <a:pt x="4782167" y="4662929"/>
                  <a:pt x="4768078" y="4677018"/>
                  <a:pt x="4753990" y="4705192"/>
                </a:cubicBezTo>
                <a:cubicBezTo>
                  <a:pt x="4739902" y="4733367"/>
                  <a:pt x="4725814" y="4761542"/>
                  <a:pt x="4711725" y="4775629"/>
                </a:cubicBezTo>
                <a:cubicBezTo>
                  <a:pt x="4704682" y="4789716"/>
                  <a:pt x="4697638" y="4800282"/>
                  <a:pt x="4690593" y="4809086"/>
                </a:cubicBezTo>
                <a:lnTo>
                  <a:pt x="4674017" y="4827043"/>
                </a:lnTo>
                <a:lnTo>
                  <a:pt x="4682655" y="4831978"/>
                </a:lnTo>
                <a:cubicBezTo>
                  <a:pt x="4682655" y="4831978"/>
                  <a:pt x="4696742" y="4831978"/>
                  <a:pt x="4696742" y="4831978"/>
                </a:cubicBezTo>
                <a:cubicBezTo>
                  <a:pt x="4710831" y="4839022"/>
                  <a:pt x="4721397" y="4842545"/>
                  <a:pt x="4730202" y="4844306"/>
                </a:cubicBezTo>
                <a:lnTo>
                  <a:pt x="4741867" y="4845203"/>
                </a:lnTo>
                <a:lnTo>
                  <a:pt x="4753990" y="4831978"/>
                </a:lnTo>
                <a:cubicBezTo>
                  <a:pt x="4768078" y="4817891"/>
                  <a:pt x="4782167" y="4803804"/>
                  <a:pt x="4796255" y="4789716"/>
                </a:cubicBezTo>
                <a:cubicBezTo>
                  <a:pt x="4810343" y="4775629"/>
                  <a:pt x="4838520" y="4761542"/>
                  <a:pt x="4838520" y="4747454"/>
                </a:cubicBezTo>
                <a:cubicBezTo>
                  <a:pt x="4866696" y="4733367"/>
                  <a:pt x="4880784" y="4705192"/>
                  <a:pt x="4894873" y="4691105"/>
                </a:cubicBezTo>
                <a:cubicBezTo>
                  <a:pt x="4894873" y="4691105"/>
                  <a:pt x="4908961" y="4691105"/>
                  <a:pt x="4908961" y="4691105"/>
                </a:cubicBezTo>
                <a:cubicBezTo>
                  <a:pt x="4923048" y="4677018"/>
                  <a:pt x="4951226" y="4648842"/>
                  <a:pt x="4965313" y="4634755"/>
                </a:cubicBezTo>
                <a:cubicBezTo>
                  <a:pt x="4993490" y="4606580"/>
                  <a:pt x="5021666" y="4578406"/>
                  <a:pt x="5035754" y="4550231"/>
                </a:cubicBezTo>
                <a:cubicBezTo>
                  <a:pt x="5049843" y="4536144"/>
                  <a:pt x="5049843" y="4522056"/>
                  <a:pt x="5063931" y="4522056"/>
                </a:cubicBezTo>
                <a:cubicBezTo>
                  <a:pt x="5078019" y="4522056"/>
                  <a:pt x="5078019" y="4522056"/>
                  <a:pt x="5063931" y="4536144"/>
                </a:cubicBezTo>
                <a:cubicBezTo>
                  <a:pt x="5049843" y="4564318"/>
                  <a:pt x="5049843" y="4578406"/>
                  <a:pt x="5049843" y="4592493"/>
                </a:cubicBezTo>
                <a:cubicBezTo>
                  <a:pt x="5049843" y="4592493"/>
                  <a:pt x="5049843" y="4606580"/>
                  <a:pt x="5049843" y="4606580"/>
                </a:cubicBezTo>
                <a:cubicBezTo>
                  <a:pt x="5049843" y="4620667"/>
                  <a:pt x="5021666" y="4662929"/>
                  <a:pt x="5021666" y="4677018"/>
                </a:cubicBezTo>
                <a:cubicBezTo>
                  <a:pt x="4979401" y="4733367"/>
                  <a:pt x="4951226" y="4803804"/>
                  <a:pt x="4894873" y="4860154"/>
                </a:cubicBezTo>
                <a:lnTo>
                  <a:pt x="4902783" y="4860154"/>
                </a:lnTo>
                <a:cubicBezTo>
                  <a:pt x="4908066" y="4860154"/>
                  <a:pt x="4915110" y="4860154"/>
                  <a:pt x="4922154" y="4860154"/>
                </a:cubicBezTo>
                <a:cubicBezTo>
                  <a:pt x="4922154" y="4860154"/>
                  <a:pt x="4922154" y="4860154"/>
                  <a:pt x="4936242" y="4860154"/>
                </a:cubicBezTo>
                <a:cubicBezTo>
                  <a:pt x="4936242" y="4860154"/>
                  <a:pt x="4936242" y="4860154"/>
                  <a:pt x="4950331" y="4860154"/>
                </a:cubicBezTo>
                <a:cubicBezTo>
                  <a:pt x="4950331" y="4846067"/>
                  <a:pt x="4950331" y="4846067"/>
                  <a:pt x="4964418" y="4846067"/>
                </a:cubicBezTo>
                <a:cubicBezTo>
                  <a:pt x="4992595" y="4846067"/>
                  <a:pt x="5006683" y="4846067"/>
                  <a:pt x="5034860" y="4846067"/>
                </a:cubicBezTo>
                <a:cubicBezTo>
                  <a:pt x="5063036" y="4831978"/>
                  <a:pt x="5091213" y="4846067"/>
                  <a:pt x="5119389" y="4846067"/>
                </a:cubicBezTo>
                <a:cubicBezTo>
                  <a:pt x="5119389" y="4846067"/>
                  <a:pt x="5122911" y="4846067"/>
                  <a:pt x="5128194" y="4846067"/>
                </a:cubicBezTo>
                <a:lnTo>
                  <a:pt x="5136626" y="4846067"/>
                </a:lnTo>
                <a:lnTo>
                  <a:pt x="5153743" y="4830218"/>
                </a:lnTo>
                <a:cubicBezTo>
                  <a:pt x="5169593" y="4814369"/>
                  <a:pt x="5183681" y="4796760"/>
                  <a:pt x="5190725" y="4775629"/>
                </a:cubicBezTo>
                <a:cubicBezTo>
                  <a:pt x="5190725" y="4775629"/>
                  <a:pt x="5190725" y="4775629"/>
                  <a:pt x="5204813" y="4761542"/>
                </a:cubicBezTo>
                <a:cubicBezTo>
                  <a:pt x="5204813" y="4761542"/>
                  <a:pt x="5204813" y="4761542"/>
                  <a:pt x="5190725" y="4761542"/>
                </a:cubicBezTo>
                <a:cubicBezTo>
                  <a:pt x="5204813" y="4761542"/>
                  <a:pt x="5204813" y="4747454"/>
                  <a:pt x="5218902" y="4747454"/>
                </a:cubicBezTo>
                <a:cubicBezTo>
                  <a:pt x="5232990" y="4705192"/>
                  <a:pt x="5261166" y="4662929"/>
                  <a:pt x="5289343" y="4634755"/>
                </a:cubicBezTo>
                <a:cubicBezTo>
                  <a:pt x="5289343" y="4634755"/>
                  <a:pt x="5289343" y="4634755"/>
                  <a:pt x="5303431" y="4620667"/>
                </a:cubicBezTo>
                <a:cubicBezTo>
                  <a:pt x="5303431" y="4606580"/>
                  <a:pt x="5317519" y="4606580"/>
                  <a:pt x="5317519" y="4606580"/>
                </a:cubicBezTo>
                <a:cubicBezTo>
                  <a:pt x="5317519" y="4606580"/>
                  <a:pt x="5331608" y="4592493"/>
                  <a:pt x="5331608" y="4592493"/>
                </a:cubicBezTo>
                <a:cubicBezTo>
                  <a:pt x="5331608" y="4592493"/>
                  <a:pt x="5331608" y="4592493"/>
                  <a:pt x="5345695" y="4564318"/>
                </a:cubicBezTo>
                <a:cubicBezTo>
                  <a:pt x="5345695" y="4564318"/>
                  <a:pt x="5345695" y="4564318"/>
                  <a:pt x="5373872" y="4536144"/>
                </a:cubicBezTo>
                <a:cubicBezTo>
                  <a:pt x="5373872" y="4536144"/>
                  <a:pt x="5373872" y="4522056"/>
                  <a:pt x="5373872" y="4522056"/>
                </a:cubicBezTo>
                <a:cubicBezTo>
                  <a:pt x="5373872" y="4522056"/>
                  <a:pt x="5387961" y="4507969"/>
                  <a:pt x="5387961" y="4507969"/>
                </a:cubicBezTo>
                <a:cubicBezTo>
                  <a:pt x="5402048" y="4507969"/>
                  <a:pt x="5402048" y="4493882"/>
                  <a:pt x="5416136" y="4479793"/>
                </a:cubicBezTo>
                <a:cubicBezTo>
                  <a:pt x="5416136" y="4465706"/>
                  <a:pt x="5430225" y="4451619"/>
                  <a:pt x="5444314" y="4437531"/>
                </a:cubicBezTo>
                <a:cubicBezTo>
                  <a:pt x="5458401" y="4409357"/>
                  <a:pt x="5472489" y="4395269"/>
                  <a:pt x="5472489" y="4381182"/>
                </a:cubicBezTo>
                <a:cubicBezTo>
                  <a:pt x="5472489" y="4381182"/>
                  <a:pt x="5472489" y="4367095"/>
                  <a:pt x="5472489" y="4367095"/>
                </a:cubicBezTo>
                <a:cubicBezTo>
                  <a:pt x="5486578" y="4338920"/>
                  <a:pt x="5500667" y="4310744"/>
                  <a:pt x="5528842" y="4268482"/>
                </a:cubicBezTo>
                <a:cubicBezTo>
                  <a:pt x="5528842" y="4268482"/>
                  <a:pt x="5528842" y="4254395"/>
                  <a:pt x="5528842" y="4254395"/>
                </a:cubicBezTo>
                <a:cubicBezTo>
                  <a:pt x="5528842" y="4240308"/>
                  <a:pt x="5542931" y="4240308"/>
                  <a:pt x="5542931" y="4226221"/>
                </a:cubicBezTo>
                <a:cubicBezTo>
                  <a:pt x="5542931" y="4212133"/>
                  <a:pt x="5571107" y="4169871"/>
                  <a:pt x="5585195" y="4141697"/>
                </a:cubicBezTo>
                <a:cubicBezTo>
                  <a:pt x="5585195" y="4127608"/>
                  <a:pt x="5585195" y="4113521"/>
                  <a:pt x="5599284" y="4099433"/>
                </a:cubicBezTo>
                <a:cubicBezTo>
                  <a:pt x="5613371" y="4057172"/>
                  <a:pt x="5627460" y="4000822"/>
                  <a:pt x="5641548" y="3958560"/>
                </a:cubicBezTo>
                <a:cubicBezTo>
                  <a:pt x="5641548" y="3944472"/>
                  <a:pt x="5655637" y="3930385"/>
                  <a:pt x="5655637" y="3916297"/>
                </a:cubicBezTo>
                <a:cubicBezTo>
                  <a:pt x="5655637" y="3916297"/>
                  <a:pt x="5655637" y="3916297"/>
                  <a:pt x="5669724" y="3888123"/>
                </a:cubicBezTo>
                <a:cubicBezTo>
                  <a:pt x="5683813" y="3845861"/>
                  <a:pt x="5683813" y="3803599"/>
                  <a:pt x="5697901" y="3775423"/>
                </a:cubicBezTo>
                <a:cubicBezTo>
                  <a:pt x="5711990" y="3747248"/>
                  <a:pt x="5726077" y="3719074"/>
                  <a:pt x="5726077" y="3690899"/>
                </a:cubicBezTo>
                <a:cubicBezTo>
                  <a:pt x="5726077" y="3662725"/>
                  <a:pt x="5726077" y="3620463"/>
                  <a:pt x="5740166" y="3592287"/>
                </a:cubicBezTo>
                <a:cubicBezTo>
                  <a:pt x="5754254" y="3578200"/>
                  <a:pt x="5754254" y="3564112"/>
                  <a:pt x="5754254" y="3564112"/>
                </a:cubicBezTo>
                <a:cubicBezTo>
                  <a:pt x="5754254" y="3535938"/>
                  <a:pt x="5754254" y="3521850"/>
                  <a:pt x="5768341" y="3521850"/>
                </a:cubicBezTo>
                <a:cubicBezTo>
                  <a:pt x="5768341" y="3507763"/>
                  <a:pt x="5768341" y="3493676"/>
                  <a:pt x="5768341" y="3479588"/>
                </a:cubicBezTo>
                <a:cubicBezTo>
                  <a:pt x="5782430" y="3437327"/>
                  <a:pt x="5782430" y="3409151"/>
                  <a:pt x="5782430" y="3366889"/>
                </a:cubicBezTo>
                <a:cubicBezTo>
                  <a:pt x="5782430" y="3352801"/>
                  <a:pt x="5796519" y="3324627"/>
                  <a:pt x="5782430" y="3310540"/>
                </a:cubicBezTo>
                <a:cubicBezTo>
                  <a:pt x="5782430" y="3282365"/>
                  <a:pt x="5796519" y="3268278"/>
                  <a:pt x="5796519" y="3240102"/>
                </a:cubicBezTo>
                <a:cubicBezTo>
                  <a:pt x="5796519" y="3226015"/>
                  <a:pt x="5810607" y="3211927"/>
                  <a:pt x="5810607" y="3211927"/>
                </a:cubicBezTo>
                <a:cubicBezTo>
                  <a:pt x="5824694" y="3183753"/>
                  <a:pt x="5824694" y="3183753"/>
                  <a:pt x="5824694" y="3226015"/>
                </a:cubicBezTo>
                <a:cubicBezTo>
                  <a:pt x="5824694" y="3254190"/>
                  <a:pt x="5824694" y="3268278"/>
                  <a:pt x="5824694" y="3282365"/>
                </a:cubicBezTo>
                <a:cubicBezTo>
                  <a:pt x="5824694" y="3296452"/>
                  <a:pt x="5824694" y="3310540"/>
                  <a:pt x="5824694" y="3324627"/>
                </a:cubicBezTo>
                <a:lnTo>
                  <a:pt x="5824694" y="3352801"/>
                </a:lnTo>
                <a:cubicBezTo>
                  <a:pt x="5838783" y="3352801"/>
                  <a:pt x="5838783" y="3352801"/>
                  <a:pt x="5838783" y="3352801"/>
                </a:cubicBezTo>
                <a:cubicBezTo>
                  <a:pt x="5852872" y="3324627"/>
                  <a:pt x="5852872" y="3324627"/>
                  <a:pt x="5852872" y="3338714"/>
                </a:cubicBezTo>
                <a:cubicBezTo>
                  <a:pt x="5866960" y="3338714"/>
                  <a:pt x="5881047" y="3324627"/>
                  <a:pt x="5881047" y="3282365"/>
                </a:cubicBezTo>
                <a:cubicBezTo>
                  <a:pt x="5881047" y="3268278"/>
                  <a:pt x="5881047" y="3268278"/>
                  <a:pt x="5895136" y="3254190"/>
                </a:cubicBezTo>
                <a:cubicBezTo>
                  <a:pt x="5895136" y="3268278"/>
                  <a:pt x="5895136" y="3268278"/>
                  <a:pt x="5895136" y="3268278"/>
                </a:cubicBezTo>
                <a:cubicBezTo>
                  <a:pt x="5895136" y="3268278"/>
                  <a:pt x="5895136" y="3282365"/>
                  <a:pt x="5895136" y="3282365"/>
                </a:cubicBezTo>
                <a:cubicBezTo>
                  <a:pt x="5909224" y="3296452"/>
                  <a:pt x="5923313" y="3296452"/>
                  <a:pt x="5923313" y="3296452"/>
                </a:cubicBezTo>
                <a:cubicBezTo>
                  <a:pt x="5937400" y="3310540"/>
                  <a:pt x="5951489" y="3338714"/>
                  <a:pt x="5951489" y="3395063"/>
                </a:cubicBezTo>
                <a:cubicBezTo>
                  <a:pt x="5951489" y="3409151"/>
                  <a:pt x="5965577" y="3409151"/>
                  <a:pt x="5965577" y="3395063"/>
                </a:cubicBezTo>
                <a:cubicBezTo>
                  <a:pt x="5965577" y="3380976"/>
                  <a:pt x="5979666" y="3395063"/>
                  <a:pt x="5979666" y="3409151"/>
                </a:cubicBezTo>
                <a:cubicBezTo>
                  <a:pt x="5979666" y="3437327"/>
                  <a:pt x="5979666" y="3465501"/>
                  <a:pt x="5979666" y="3465501"/>
                </a:cubicBezTo>
                <a:cubicBezTo>
                  <a:pt x="5993753" y="3465501"/>
                  <a:pt x="5993753" y="3479588"/>
                  <a:pt x="5993753" y="3493676"/>
                </a:cubicBezTo>
                <a:cubicBezTo>
                  <a:pt x="5993753" y="3521850"/>
                  <a:pt x="5993753" y="3564112"/>
                  <a:pt x="5993753" y="3578200"/>
                </a:cubicBezTo>
                <a:cubicBezTo>
                  <a:pt x="5993753" y="3606375"/>
                  <a:pt x="5993753" y="3662725"/>
                  <a:pt x="5993753" y="3690899"/>
                </a:cubicBezTo>
                <a:cubicBezTo>
                  <a:pt x="5993753" y="3719074"/>
                  <a:pt x="5993753" y="3747248"/>
                  <a:pt x="5993753" y="3775423"/>
                </a:cubicBezTo>
                <a:cubicBezTo>
                  <a:pt x="5993753" y="3789512"/>
                  <a:pt x="5993753" y="3803599"/>
                  <a:pt x="5993753" y="3817686"/>
                </a:cubicBezTo>
                <a:cubicBezTo>
                  <a:pt x="5979666" y="3831773"/>
                  <a:pt x="5979666" y="3845861"/>
                  <a:pt x="5979666" y="3859948"/>
                </a:cubicBezTo>
                <a:cubicBezTo>
                  <a:pt x="5979666" y="3874035"/>
                  <a:pt x="5979666" y="3888123"/>
                  <a:pt x="5979666" y="3902210"/>
                </a:cubicBezTo>
                <a:cubicBezTo>
                  <a:pt x="5979666" y="3902210"/>
                  <a:pt x="5979666" y="3902210"/>
                  <a:pt x="5979666" y="3916297"/>
                </a:cubicBezTo>
                <a:cubicBezTo>
                  <a:pt x="5965577" y="3930385"/>
                  <a:pt x="5965577" y="3930385"/>
                  <a:pt x="5979666" y="3944472"/>
                </a:cubicBezTo>
                <a:cubicBezTo>
                  <a:pt x="5979666" y="3944472"/>
                  <a:pt x="5965577" y="3972648"/>
                  <a:pt x="5965577" y="4000822"/>
                </a:cubicBezTo>
                <a:cubicBezTo>
                  <a:pt x="5965577" y="4043084"/>
                  <a:pt x="5937400" y="4099433"/>
                  <a:pt x="5923313" y="4155784"/>
                </a:cubicBezTo>
                <a:cubicBezTo>
                  <a:pt x="5923313" y="4183958"/>
                  <a:pt x="5923313" y="4212133"/>
                  <a:pt x="5895136" y="4254395"/>
                </a:cubicBezTo>
                <a:cubicBezTo>
                  <a:pt x="5909224" y="4254395"/>
                  <a:pt x="5895136" y="4296657"/>
                  <a:pt x="5895136" y="4310744"/>
                </a:cubicBezTo>
                <a:cubicBezTo>
                  <a:pt x="5895136" y="4310744"/>
                  <a:pt x="5881047" y="4310744"/>
                  <a:pt x="5881047" y="4324833"/>
                </a:cubicBezTo>
                <a:cubicBezTo>
                  <a:pt x="5895136" y="4310744"/>
                  <a:pt x="5909224" y="4296657"/>
                  <a:pt x="5895136" y="4338920"/>
                </a:cubicBezTo>
                <a:cubicBezTo>
                  <a:pt x="5881047" y="4367095"/>
                  <a:pt x="5866960" y="4395269"/>
                  <a:pt x="5866960" y="4423444"/>
                </a:cubicBezTo>
                <a:cubicBezTo>
                  <a:pt x="5852872" y="4465706"/>
                  <a:pt x="5838783" y="4479793"/>
                  <a:pt x="5824694" y="4507969"/>
                </a:cubicBezTo>
                <a:cubicBezTo>
                  <a:pt x="5838783" y="4522056"/>
                  <a:pt x="5824694" y="4550231"/>
                  <a:pt x="5810607" y="4564318"/>
                </a:cubicBezTo>
                <a:cubicBezTo>
                  <a:pt x="5803563" y="4578405"/>
                  <a:pt x="5796519" y="4596015"/>
                  <a:pt x="5787714" y="4615385"/>
                </a:cubicBezTo>
                <a:lnTo>
                  <a:pt x="5764157" y="4658776"/>
                </a:lnTo>
                <a:lnTo>
                  <a:pt x="5776252" y="4654125"/>
                </a:lnTo>
                <a:cubicBezTo>
                  <a:pt x="5785057" y="4648842"/>
                  <a:pt x="5795623" y="4641799"/>
                  <a:pt x="5809711" y="4634755"/>
                </a:cubicBezTo>
                <a:cubicBezTo>
                  <a:pt x="5809711" y="4634755"/>
                  <a:pt x="5837888" y="4634755"/>
                  <a:pt x="5851976" y="4634755"/>
                </a:cubicBezTo>
                <a:cubicBezTo>
                  <a:pt x="5851976" y="4634755"/>
                  <a:pt x="5851976" y="4634755"/>
                  <a:pt x="5851976" y="4648842"/>
                </a:cubicBezTo>
                <a:cubicBezTo>
                  <a:pt x="5837888" y="4662929"/>
                  <a:pt x="5837888" y="4677018"/>
                  <a:pt x="5823800" y="4705192"/>
                </a:cubicBezTo>
                <a:cubicBezTo>
                  <a:pt x="5809711" y="4705192"/>
                  <a:pt x="5809711" y="4719280"/>
                  <a:pt x="5809711" y="4719280"/>
                </a:cubicBezTo>
                <a:cubicBezTo>
                  <a:pt x="5823800" y="4719280"/>
                  <a:pt x="5809711" y="4719280"/>
                  <a:pt x="5809711" y="4733367"/>
                </a:cubicBezTo>
                <a:cubicBezTo>
                  <a:pt x="5809711" y="4733367"/>
                  <a:pt x="5795623" y="4747454"/>
                  <a:pt x="5795623" y="4761542"/>
                </a:cubicBezTo>
                <a:cubicBezTo>
                  <a:pt x="5781535" y="4775629"/>
                  <a:pt x="5767447" y="4775629"/>
                  <a:pt x="5739270" y="4789716"/>
                </a:cubicBezTo>
                <a:lnTo>
                  <a:pt x="5738497" y="4795901"/>
                </a:lnTo>
                <a:lnTo>
                  <a:pt x="5745449" y="4791477"/>
                </a:lnTo>
                <a:cubicBezTo>
                  <a:pt x="5750732" y="4789716"/>
                  <a:pt x="5754254" y="4789716"/>
                  <a:pt x="5754254" y="4789716"/>
                </a:cubicBezTo>
                <a:cubicBezTo>
                  <a:pt x="5740166" y="4803804"/>
                  <a:pt x="5740166" y="4817891"/>
                  <a:pt x="5726077" y="4831978"/>
                </a:cubicBezTo>
                <a:lnTo>
                  <a:pt x="5712487" y="4850666"/>
                </a:lnTo>
                <a:lnTo>
                  <a:pt x="5751597" y="4826696"/>
                </a:lnTo>
                <a:cubicBezTo>
                  <a:pt x="5767447" y="4817891"/>
                  <a:pt x="5781535" y="4810847"/>
                  <a:pt x="5795623" y="4803804"/>
                </a:cubicBezTo>
                <a:cubicBezTo>
                  <a:pt x="5837888" y="4775629"/>
                  <a:pt x="5866064" y="4761542"/>
                  <a:pt x="5908329" y="4747454"/>
                </a:cubicBezTo>
                <a:cubicBezTo>
                  <a:pt x="5922417" y="4733367"/>
                  <a:pt x="5936506" y="4719280"/>
                  <a:pt x="5950593" y="4719280"/>
                </a:cubicBezTo>
                <a:cubicBezTo>
                  <a:pt x="5950593" y="4719280"/>
                  <a:pt x="5950593" y="4719280"/>
                  <a:pt x="6006946" y="4677018"/>
                </a:cubicBezTo>
                <a:cubicBezTo>
                  <a:pt x="6035123" y="4662929"/>
                  <a:pt x="6049212" y="4648842"/>
                  <a:pt x="6063299" y="4648842"/>
                </a:cubicBezTo>
                <a:cubicBezTo>
                  <a:pt x="6077388" y="4634755"/>
                  <a:pt x="6091476" y="4634755"/>
                  <a:pt x="6091476" y="4634755"/>
                </a:cubicBezTo>
                <a:cubicBezTo>
                  <a:pt x="6119652" y="4606580"/>
                  <a:pt x="6119652" y="4606580"/>
                  <a:pt x="6119652" y="4620667"/>
                </a:cubicBezTo>
                <a:cubicBezTo>
                  <a:pt x="6133741" y="4606580"/>
                  <a:pt x="6147829" y="4606580"/>
                  <a:pt x="6161916" y="4592493"/>
                </a:cubicBezTo>
                <a:cubicBezTo>
                  <a:pt x="6161916" y="4592493"/>
                  <a:pt x="6161916" y="4578406"/>
                  <a:pt x="6176005" y="4578406"/>
                </a:cubicBezTo>
                <a:cubicBezTo>
                  <a:pt x="6190093" y="4564318"/>
                  <a:pt x="6218269" y="4536144"/>
                  <a:pt x="6232358" y="4522056"/>
                </a:cubicBezTo>
                <a:cubicBezTo>
                  <a:pt x="6246446" y="4522056"/>
                  <a:pt x="6246446" y="4507969"/>
                  <a:pt x="6260535" y="4493882"/>
                </a:cubicBezTo>
                <a:cubicBezTo>
                  <a:pt x="6274622" y="4493882"/>
                  <a:pt x="6302799" y="4465706"/>
                  <a:pt x="6316888" y="4451619"/>
                </a:cubicBezTo>
                <a:cubicBezTo>
                  <a:pt x="6316888" y="4451619"/>
                  <a:pt x="6330975" y="4451619"/>
                  <a:pt x="6330975" y="4437531"/>
                </a:cubicBezTo>
                <a:cubicBezTo>
                  <a:pt x="6345064" y="4409357"/>
                  <a:pt x="6373240" y="4395269"/>
                  <a:pt x="6387328" y="4353007"/>
                </a:cubicBezTo>
                <a:cubicBezTo>
                  <a:pt x="6401417" y="4353007"/>
                  <a:pt x="6401417" y="4353007"/>
                  <a:pt x="6401417" y="4338920"/>
                </a:cubicBezTo>
                <a:cubicBezTo>
                  <a:pt x="6415505" y="4324833"/>
                  <a:pt x="6429593" y="4310744"/>
                  <a:pt x="6443681" y="4296657"/>
                </a:cubicBezTo>
                <a:cubicBezTo>
                  <a:pt x="6457770" y="4282570"/>
                  <a:pt x="6457770" y="4282570"/>
                  <a:pt x="6457770" y="4282570"/>
                </a:cubicBezTo>
                <a:cubicBezTo>
                  <a:pt x="6457770" y="4268482"/>
                  <a:pt x="6457770" y="4268482"/>
                  <a:pt x="6457770" y="4268482"/>
                </a:cubicBezTo>
                <a:cubicBezTo>
                  <a:pt x="6485946" y="4254395"/>
                  <a:pt x="6500034" y="4226221"/>
                  <a:pt x="6514123" y="4226221"/>
                </a:cubicBezTo>
                <a:cubicBezTo>
                  <a:pt x="6514123" y="4226221"/>
                  <a:pt x="6514123" y="4212133"/>
                  <a:pt x="6514123" y="4212133"/>
                </a:cubicBezTo>
                <a:cubicBezTo>
                  <a:pt x="6528211" y="4212133"/>
                  <a:pt x="6528211" y="4198046"/>
                  <a:pt x="6542298" y="4183958"/>
                </a:cubicBezTo>
                <a:cubicBezTo>
                  <a:pt x="6542298" y="4169871"/>
                  <a:pt x="6556387" y="4169871"/>
                  <a:pt x="6556387" y="4169871"/>
                </a:cubicBezTo>
                <a:cubicBezTo>
                  <a:pt x="6570476" y="4155784"/>
                  <a:pt x="6584563" y="4127608"/>
                  <a:pt x="6598651" y="4113521"/>
                </a:cubicBezTo>
                <a:cubicBezTo>
                  <a:pt x="6598651" y="4113521"/>
                  <a:pt x="6598651" y="4099433"/>
                  <a:pt x="6612740" y="4099433"/>
                </a:cubicBezTo>
                <a:cubicBezTo>
                  <a:pt x="6612740" y="4071259"/>
                  <a:pt x="6626829" y="4057172"/>
                  <a:pt x="6640916" y="4028997"/>
                </a:cubicBezTo>
                <a:cubicBezTo>
                  <a:pt x="6655004" y="4014910"/>
                  <a:pt x="6669093" y="3986735"/>
                  <a:pt x="6683181" y="3958560"/>
                </a:cubicBezTo>
                <a:cubicBezTo>
                  <a:pt x="6683181" y="3972648"/>
                  <a:pt x="6697269" y="3972648"/>
                  <a:pt x="6697269" y="3986735"/>
                </a:cubicBezTo>
                <a:cubicBezTo>
                  <a:pt x="6697269" y="4000822"/>
                  <a:pt x="6683181" y="4028997"/>
                  <a:pt x="6683181" y="4043084"/>
                </a:cubicBezTo>
                <a:cubicBezTo>
                  <a:pt x="6683181" y="4057172"/>
                  <a:pt x="6683181" y="4071259"/>
                  <a:pt x="6683181" y="4085346"/>
                </a:cubicBezTo>
                <a:cubicBezTo>
                  <a:pt x="6683181" y="4085346"/>
                  <a:pt x="6683181" y="4099433"/>
                  <a:pt x="6683181" y="4113521"/>
                </a:cubicBezTo>
                <a:cubicBezTo>
                  <a:pt x="6669093" y="4141697"/>
                  <a:pt x="6655004" y="4169871"/>
                  <a:pt x="6640916" y="4198046"/>
                </a:cubicBezTo>
                <a:cubicBezTo>
                  <a:pt x="6640916" y="4212133"/>
                  <a:pt x="6640916" y="4212133"/>
                  <a:pt x="6640916" y="4212133"/>
                </a:cubicBezTo>
                <a:cubicBezTo>
                  <a:pt x="6640916" y="4226221"/>
                  <a:pt x="6626829" y="4240308"/>
                  <a:pt x="6612740" y="4268482"/>
                </a:cubicBezTo>
                <a:cubicBezTo>
                  <a:pt x="6598651" y="4296657"/>
                  <a:pt x="6598651" y="4324833"/>
                  <a:pt x="6584563" y="4353007"/>
                </a:cubicBezTo>
                <a:cubicBezTo>
                  <a:pt x="6556387" y="4367095"/>
                  <a:pt x="6542298" y="4395269"/>
                  <a:pt x="6528211" y="4423444"/>
                </a:cubicBezTo>
                <a:cubicBezTo>
                  <a:pt x="6514123" y="4451619"/>
                  <a:pt x="6500034" y="4479793"/>
                  <a:pt x="6471858" y="4522056"/>
                </a:cubicBezTo>
                <a:cubicBezTo>
                  <a:pt x="6457770" y="4536144"/>
                  <a:pt x="6443681" y="4550231"/>
                  <a:pt x="6443681" y="4564318"/>
                </a:cubicBezTo>
                <a:cubicBezTo>
                  <a:pt x="6415505" y="4592493"/>
                  <a:pt x="6415505" y="4620667"/>
                  <a:pt x="6401417" y="4634755"/>
                </a:cubicBezTo>
                <a:cubicBezTo>
                  <a:pt x="6401417" y="4662929"/>
                  <a:pt x="6387328" y="4677018"/>
                  <a:pt x="6373240" y="4705192"/>
                </a:cubicBezTo>
                <a:cubicBezTo>
                  <a:pt x="6359152" y="4733367"/>
                  <a:pt x="6345064" y="4761542"/>
                  <a:pt x="6330975" y="4775629"/>
                </a:cubicBezTo>
                <a:cubicBezTo>
                  <a:pt x="6316888" y="4803804"/>
                  <a:pt x="6302799" y="4817891"/>
                  <a:pt x="6288711" y="4831978"/>
                </a:cubicBezTo>
                <a:cubicBezTo>
                  <a:pt x="6288711" y="4831978"/>
                  <a:pt x="6274622" y="4846067"/>
                  <a:pt x="6274622" y="4846067"/>
                </a:cubicBezTo>
                <a:cubicBezTo>
                  <a:pt x="6260535" y="4860154"/>
                  <a:pt x="6260535" y="4874241"/>
                  <a:pt x="6246446" y="4888329"/>
                </a:cubicBezTo>
                <a:cubicBezTo>
                  <a:pt x="6246446" y="4888329"/>
                  <a:pt x="6246446" y="4888329"/>
                  <a:pt x="6232358" y="4888329"/>
                </a:cubicBezTo>
                <a:cubicBezTo>
                  <a:pt x="6232358" y="4888329"/>
                  <a:pt x="6232358" y="4888329"/>
                  <a:pt x="6232358" y="4902416"/>
                </a:cubicBezTo>
                <a:cubicBezTo>
                  <a:pt x="6232358" y="4902416"/>
                  <a:pt x="6218269" y="4902416"/>
                  <a:pt x="6218269" y="4902416"/>
                </a:cubicBezTo>
                <a:cubicBezTo>
                  <a:pt x="6204182" y="4916503"/>
                  <a:pt x="6176005" y="4944678"/>
                  <a:pt x="6161916" y="4958765"/>
                </a:cubicBezTo>
                <a:cubicBezTo>
                  <a:pt x="6161916" y="4958765"/>
                  <a:pt x="6161916" y="4972852"/>
                  <a:pt x="6147829" y="4972852"/>
                </a:cubicBezTo>
                <a:cubicBezTo>
                  <a:pt x="6147829" y="4972852"/>
                  <a:pt x="6133741" y="4986940"/>
                  <a:pt x="6119652" y="4986940"/>
                </a:cubicBezTo>
                <a:cubicBezTo>
                  <a:pt x="6105565" y="5001027"/>
                  <a:pt x="6091476" y="5015114"/>
                  <a:pt x="6077388" y="5029203"/>
                </a:cubicBezTo>
                <a:cubicBezTo>
                  <a:pt x="6049212" y="5043290"/>
                  <a:pt x="6049212" y="5057378"/>
                  <a:pt x="6035123" y="5071465"/>
                </a:cubicBezTo>
                <a:cubicBezTo>
                  <a:pt x="6035123" y="5071465"/>
                  <a:pt x="6049212" y="5057378"/>
                  <a:pt x="6049212" y="5057378"/>
                </a:cubicBezTo>
                <a:cubicBezTo>
                  <a:pt x="6049212" y="5057378"/>
                  <a:pt x="6049212" y="5057378"/>
                  <a:pt x="6063299" y="5057378"/>
                </a:cubicBezTo>
                <a:cubicBezTo>
                  <a:pt x="6077388" y="5057378"/>
                  <a:pt x="6105565" y="5043290"/>
                  <a:pt x="6119652" y="5029203"/>
                </a:cubicBezTo>
                <a:cubicBezTo>
                  <a:pt x="6119652" y="5029203"/>
                  <a:pt x="6133741" y="5029203"/>
                  <a:pt x="6133741" y="5015114"/>
                </a:cubicBezTo>
                <a:cubicBezTo>
                  <a:pt x="6133741" y="5015114"/>
                  <a:pt x="6147829" y="5001027"/>
                  <a:pt x="6161916" y="4986940"/>
                </a:cubicBezTo>
                <a:cubicBezTo>
                  <a:pt x="6176005" y="4972852"/>
                  <a:pt x="6190093" y="4958765"/>
                  <a:pt x="6204182" y="4958765"/>
                </a:cubicBezTo>
                <a:lnTo>
                  <a:pt x="6218266" y="4944683"/>
                </a:lnTo>
                <a:lnTo>
                  <a:pt x="6191855" y="4972852"/>
                </a:lnTo>
                <a:cubicBezTo>
                  <a:pt x="6183050" y="4983418"/>
                  <a:pt x="6176005" y="4993983"/>
                  <a:pt x="6176005" y="5001027"/>
                </a:cubicBezTo>
                <a:cubicBezTo>
                  <a:pt x="6176005" y="5001027"/>
                  <a:pt x="6190093" y="4986940"/>
                  <a:pt x="6190093" y="4986940"/>
                </a:cubicBezTo>
                <a:cubicBezTo>
                  <a:pt x="6190093" y="4986940"/>
                  <a:pt x="6190093" y="4986940"/>
                  <a:pt x="6204182" y="4986940"/>
                </a:cubicBezTo>
                <a:cubicBezTo>
                  <a:pt x="6218269" y="4972852"/>
                  <a:pt x="6218269" y="4958765"/>
                  <a:pt x="6218269" y="4958765"/>
                </a:cubicBezTo>
                <a:cubicBezTo>
                  <a:pt x="6246446" y="4930591"/>
                  <a:pt x="6274622" y="4916503"/>
                  <a:pt x="6302799" y="4902416"/>
                </a:cubicBezTo>
                <a:cubicBezTo>
                  <a:pt x="6316888" y="4888329"/>
                  <a:pt x="6330975" y="4874241"/>
                  <a:pt x="6345064" y="4874241"/>
                </a:cubicBezTo>
                <a:cubicBezTo>
                  <a:pt x="6345064" y="4860154"/>
                  <a:pt x="6359152" y="4846067"/>
                  <a:pt x="6373240" y="4831978"/>
                </a:cubicBezTo>
                <a:cubicBezTo>
                  <a:pt x="6387328" y="4817891"/>
                  <a:pt x="6401417" y="4803804"/>
                  <a:pt x="6415505" y="4789716"/>
                </a:cubicBezTo>
                <a:cubicBezTo>
                  <a:pt x="6429593" y="4775629"/>
                  <a:pt x="6457770" y="4761542"/>
                  <a:pt x="6457770" y="4747454"/>
                </a:cubicBezTo>
                <a:cubicBezTo>
                  <a:pt x="6485946" y="4733367"/>
                  <a:pt x="6500034" y="4705192"/>
                  <a:pt x="6514123" y="4691105"/>
                </a:cubicBezTo>
                <a:cubicBezTo>
                  <a:pt x="6514123" y="4691105"/>
                  <a:pt x="6528211" y="4691105"/>
                  <a:pt x="6528211" y="4691105"/>
                </a:cubicBezTo>
                <a:cubicBezTo>
                  <a:pt x="6542298" y="4677018"/>
                  <a:pt x="6570476" y="4648842"/>
                  <a:pt x="6584563" y="4634755"/>
                </a:cubicBezTo>
                <a:cubicBezTo>
                  <a:pt x="6612740" y="4606580"/>
                  <a:pt x="6640916" y="4578406"/>
                  <a:pt x="6655004" y="4550231"/>
                </a:cubicBezTo>
                <a:cubicBezTo>
                  <a:pt x="6669093" y="4536144"/>
                  <a:pt x="6669093" y="4522056"/>
                  <a:pt x="6683181" y="4522056"/>
                </a:cubicBezTo>
                <a:cubicBezTo>
                  <a:pt x="6697269" y="4522056"/>
                  <a:pt x="6697269" y="4522056"/>
                  <a:pt x="6683181" y="4536144"/>
                </a:cubicBezTo>
                <a:cubicBezTo>
                  <a:pt x="6669093" y="4564318"/>
                  <a:pt x="6669093" y="4578406"/>
                  <a:pt x="6669093" y="4592493"/>
                </a:cubicBezTo>
                <a:cubicBezTo>
                  <a:pt x="6669093" y="4592493"/>
                  <a:pt x="6669093" y="4606580"/>
                  <a:pt x="6669093" y="4606580"/>
                </a:cubicBezTo>
                <a:cubicBezTo>
                  <a:pt x="6669093" y="4620667"/>
                  <a:pt x="6640916" y="4662929"/>
                  <a:pt x="6640916" y="4677018"/>
                </a:cubicBezTo>
                <a:cubicBezTo>
                  <a:pt x="6598651" y="4733367"/>
                  <a:pt x="6570476" y="4803804"/>
                  <a:pt x="6514123" y="4860154"/>
                </a:cubicBezTo>
                <a:cubicBezTo>
                  <a:pt x="6471858" y="4902416"/>
                  <a:pt x="6443681" y="4944678"/>
                  <a:pt x="6401417" y="4986940"/>
                </a:cubicBezTo>
                <a:cubicBezTo>
                  <a:pt x="6387328" y="5001027"/>
                  <a:pt x="6373240" y="5015114"/>
                  <a:pt x="6359152" y="5015114"/>
                </a:cubicBezTo>
                <a:cubicBezTo>
                  <a:pt x="6359152" y="5029203"/>
                  <a:pt x="6345064" y="5043290"/>
                  <a:pt x="6330975" y="5057378"/>
                </a:cubicBezTo>
                <a:cubicBezTo>
                  <a:pt x="6302799" y="5071465"/>
                  <a:pt x="6288711" y="5099639"/>
                  <a:pt x="6274622" y="5113727"/>
                </a:cubicBezTo>
                <a:cubicBezTo>
                  <a:pt x="6246446" y="5155989"/>
                  <a:pt x="6190093" y="5184163"/>
                  <a:pt x="6147829" y="5212339"/>
                </a:cubicBezTo>
                <a:cubicBezTo>
                  <a:pt x="6119652" y="5240514"/>
                  <a:pt x="6091476" y="5268688"/>
                  <a:pt x="6063299" y="5282776"/>
                </a:cubicBezTo>
                <a:cubicBezTo>
                  <a:pt x="6063299" y="5296863"/>
                  <a:pt x="6049212" y="5296863"/>
                  <a:pt x="6063299" y="5296863"/>
                </a:cubicBezTo>
                <a:cubicBezTo>
                  <a:pt x="6105565" y="5268688"/>
                  <a:pt x="6147829" y="5254601"/>
                  <a:pt x="6190093" y="5226426"/>
                </a:cubicBezTo>
                <a:cubicBezTo>
                  <a:pt x="6204182" y="5212339"/>
                  <a:pt x="6218269" y="5212339"/>
                  <a:pt x="6218269" y="5198252"/>
                </a:cubicBezTo>
                <a:cubicBezTo>
                  <a:pt x="6218269" y="5198252"/>
                  <a:pt x="6218269" y="5198252"/>
                  <a:pt x="6220031" y="5198252"/>
                </a:cubicBezTo>
                <a:lnTo>
                  <a:pt x="6228836" y="5198252"/>
                </a:lnTo>
                <a:lnTo>
                  <a:pt x="6232358" y="5198252"/>
                </a:lnTo>
                <a:cubicBezTo>
                  <a:pt x="6260535" y="5184163"/>
                  <a:pt x="6288711" y="5155989"/>
                  <a:pt x="6330975" y="5127814"/>
                </a:cubicBezTo>
                <a:cubicBezTo>
                  <a:pt x="6359152" y="5113727"/>
                  <a:pt x="6401417" y="5085552"/>
                  <a:pt x="6429593" y="5071465"/>
                </a:cubicBezTo>
                <a:cubicBezTo>
                  <a:pt x="6429593" y="5057378"/>
                  <a:pt x="6443681" y="5057378"/>
                  <a:pt x="6443681" y="5057378"/>
                </a:cubicBezTo>
                <a:cubicBezTo>
                  <a:pt x="6457770" y="5043290"/>
                  <a:pt x="6485946" y="5029203"/>
                  <a:pt x="6500034" y="5015114"/>
                </a:cubicBezTo>
                <a:cubicBezTo>
                  <a:pt x="6542298" y="4986940"/>
                  <a:pt x="6570476" y="4986940"/>
                  <a:pt x="6556387" y="5001027"/>
                </a:cubicBezTo>
                <a:cubicBezTo>
                  <a:pt x="6556387" y="5015114"/>
                  <a:pt x="6556387" y="5029203"/>
                  <a:pt x="6542298" y="5043290"/>
                </a:cubicBezTo>
                <a:cubicBezTo>
                  <a:pt x="6514123" y="5057378"/>
                  <a:pt x="6514123" y="5071465"/>
                  <a:pt x="6500034" y="5099639"/>
                </a:cubicBezTo>
                <a:cubicBezTo>
                  <a:pt x="6500034" y="5099639"/>
                  <a:pt x="6500034" y="5099639"/>
                  <a:pt x="6514123" y="5099639"/>
                </a:cubicBezTo>
                <a:cubicBezTo>
                  <a:pt x="6514123" y="5085552"/>
                  <a:pt x="6514123" y="5085552"/>
                  <a:pt x="6514123" y="5085552"/>
                </a:cubicBezTo>
                <a:cubicBezTo>
                  <a:pt x="6514123" y="5085552"/>
                  <a:pt x="6514123" y="5085552"/>
                  <a:pt x="6528211" y="5085552"/>
                </a:cubicBezTo>
                <a:cubicBezTo>
                  <a:pt x="6528211" y="5071465"/>
                  <a:pt x="6528211" y="5071465"/>
                  <a:pt x="6542298" y="5071465"/>
                </a:cubicBezTo>
                <a:cubicBezTo>
                  <a:pt x="6556387" y="5043290"/>
                  <a:pt x="6556387" y="5029203"/>
                  <a:pt x="6584563" y="5015114"/>
                </a:cubicBezTo>
                <a:cubicBezTo>
                  <a:pt x="6584563" y="5015114"/>
                  <a:pt x="6584563" y="5015114"/>
                  <a:pt x="6598651" y="5001027"/>
                </a:cubicBezTo>
                <a:cubicBezTo>
                  <a:pt x="6598651" y="4986940"/>
                  <a:pt x="6598651" y="4986940"/>
                  <a:pt x="6598651" y="4986940"/>
                </a:cubicBezTo>
                <a:cubicBezTo>
                  <a:pt x="6598651" y="4986940"/>
                  <a:pt x="6598651" y="4986940"/>
                  <a:pt x="6612740" y="4986940"/>
                </a:cubicBezTo>
                <a:cubicBezTo>
                  <a:pt x="6612740" y="4972852"/>
                  <a:pt x="6612740" y="4972852"/>
                  <a:pt x="6612740" y="4972852"/>
                </a:cubicBezTo>
                <a:cubicBezTo>
                  <a:pt x="6626829" y="4972852"/>
                  <a:pt x="6612740" y="4972852"/>
                  <a:pt x="6626829" y="4972852"/>
                </a:cubicBezTo>
                <a:cubicBezTo>
                  <a:pt x="6626829" y="4972852"/>
                  <a:pt x="6626829" y="4972852"/>
                  <a:pt x="6626829" y="4958765"/>
                </a:cubicBezTo>
                <a:cubicBezTo>
                  <a:pt x="6612740" y="4972852"/>
                  <a:pt x="6612740" y="4958765"/>
                  <a:pt x="6626829" y="4944678"/>
                </a:cubicBezTo>
                <a:lnTo>
                  <a:pt x="6630350" y="4944678"/>
                </a:lnTo>
                <a:lnTo>
                  <a:pt x="6633872" y="4944678"/>
                </a:lnTo>
                <a:cubicBezTo>
                  <a:pt x="6637394" y="4944678"/>
                  <a:pt x="6640916" y="4944678"/>
                  <a:pt x="6640916" y="4944678"/>
                </a:cubicBezTo>
                <a:cubicBezTo>
                  <a:pt x="6640916" y="4944678"/>
                  <a:pt x="6626829" y="4944678"/>
                  <a:pt x="6640916" y="4930591"/>
                </a:cubicBezTo>
                <a:cubicBezTo>
                  <a:pt x="6655004" y="4916503"/>
                  <a:pt x="6640916" y="4916503"/>
                  <a:pt x="6655004" y="4902416"/>
                </a:cubicBezTo>
                <a:cubicBezTo>
                  <a:pt x="6669093" y="4902416"/>
                  <a:pt x="6669093" y="4902416"/>
                  <a:pt x="6669093" y="4902416"/>
                </a:cubicBezTo>
                <a:cubicBezTo>
                  <a:pt x="6683181" y="4902416"/>
                  <a:pt x="6683181" y="4888329"/>
                  <a:pt x="6683181" y="4902416"/>
                </a:cubicBezTo>
                <a:cubicBezTo>
                  <a:pt x="6683181" y="4916503"/>
                  <a:pt x="6697269" y="4902416"/>
                  <a:pt x="6711357" y="4902416"/>
                </a:cubicBezTo>
                <a:cubicBezTo>
                  <a:pt x="6711357" y="4888329"/>
                  <a:pt x="6725446" y="4888329"/>
                  <a:pt x="6725446" y="4874241"/>
                </a:cubicBezTo>
                <a:cubicBezTo>
                  <a:pt x="6753622" y="4846067"/>
                  <a:pt x="6795887" y="4817891"/>
                  <a:pt x="6809975" y="4775629"/>
                </a:cubicBezTo>
                <a:cubicBezTo>
                  <a:pt x="6809975" y="4775629"/>
                  <a:pt x="6809975" y="4775629"/>
                  <a:pt x="6824063" y="4761542"/>
                </a:cubicBezTo>
                <a:cubicBezTo>
                  <a:pt x="6824063" y="4761542"/>
                  <a:pt x="6824063" y="4761542"/>
                  <a:pt x="6809975" y="4761542"/>
                </a:cubicBezTo>
                <a:cubicBezTo>
                  <a:pt x="6824063" y="4761542"/>
                  <a:pt x="6824063" y="4747454"/>
                  <a:pt x="6838152" y="4747454"/>
                </a:cubicBezTo>
                <a:cubicBezTo>
                  <a:pt x="6852240" y="4705192"/>
                  <a:pt x="6880416" y="4662929"/>
                  <a:pt x="6908593" y="4634755"/>
                </a:cubicBezTo>
                <a:cubicBezTo>
                  <a:pt x="6908593" y="4634755"/>
                  <a:pt x="6908593" y="4634755"/>
                  <a:pt x="6922681" y="4620667"/>
                </a:cubicBezTo>
                <a:cubicBezTo>
                  <a:pt x="6922681" y="4606580"/>
                  <a:pt x="6936769" y="4606580"/>
                  <a:pt x="6936769" y="4606580"/>
                </a:cubicBezTo>
                <a:cubicBezTo>
                  <a:pt x="6936769" y="4606580"/>
                  <a:pt x="6950858" y="4592493"/>
                  <a:pt x="6950858" y="4592493"/>
                </a:cubicBezTo>
                <a:cubicBezTo>
                  <a:pt x="6950858" y="4592493"/>
                  <a:pt x="6950858" y="4592493"/>
                  <a:pt x="6964945" y="4564318"/>
                </a:cubicBezTo>
                <a:cubicBezTo>
                  <a:pt x="6964945" y="4564318"/>
                  <a:pt x="6964945" y="4564318"/>
                  <a:pt x="6993122" y="4536144"/>
                </a:cubicBezTo>
                <a:cubicBezTo>
                  <a:pt x="6993122" y="4536144"/>
                  <a:pt x="6993122" y="4522056"/>
                  <a:pt x="6993122" y="4522056"/>
                </a:cubicBezTo>
                <a:cubicBezTo>
                  <a:pt x="6993122" y="4522056"/>
                  <a:pt x="7007211" y="4507969"/>
                  <a:pt x="7007211" y="4507969"/>
                </a:cubicBezTo>
                <a:cubicBezTo>
                  <a:pt x="7021298" y="4507969"/>
                  <a:pt x="7021298" y="4493882"/>
                  <a:pt x="7035386" y="4479793"/>
                </a:cubicBezTo>
                <a:cubicBezTo>
                  <a:pt x="7035386" y="4465706"/>
                  <a:pt x="7049475" y="4451619"/>
                  <a:pt x="7063564" y="4437531"/>
                </a:cubicBezTo>
                <a:cubicBezTo>
                  <a:pt x="7077651" y="4409357"/>
                  <a:pt x="7091739" y="4395269"/>
                  <a:pt x="7091739" y="4381182"/>
                </a:cubicBezTo>
                <a:cubicBezTo>
                  <a:pt x="7091739" y="4381182"/>
                  <a:pt x="7091739" y="4367095"/>
                  <a:pt x="7091739" y="4367095"/>
                </a:cubicBezTo>
                <a:cubicBezTo>
                  <a:pt x="7105828" y="4338920"/>
                  <a:pt x="7119917" y="4310744"/>
                  <a:pt x="7148092" y="4268482"/>
                </a:cubicBezTo>
                <a:cubicBezTo>
                  <a:pt x="7148092" y="4268482"/>
                  <a:pt x="7148092" y="4254395"/>
                  <a:pt x="7148092" y="4254395"/>
                </a:cubicBezTo>
                <a:cubicBezTo>
                  <a:pt x="7148092" y="4240308"/>
                  <a:pt x="7162181" y="4240308"/>
                  <a:pt x="7162181" y="4226221"/>
                </a:cubicBezTo>
                <a:cubicBezTo>
                  <a:pt x="7162181" y="4212133"/>
                  <a:pt x="7190357" y="4169871"/>
                  <a:pt x="7204445" y="4141697"/>
                </a:cubicBezTo>
                <a:cubicBezTo>
                  <a:pt x="7204445" y="4127608"/>
                  <a:pt x="7204445" y="4113521"/>
                  <a:pt x="7218534" y="4099433"/>
                </a:cubicBezTo>
                <a:cubicBezTo>
                  <a:pt x="7232621" y="4057172"/>
                  <a:pt x="7246710" y="4000822"/>
                  <a:pt x="7260798" y="3958560"/>
                </a:cubicBezTo>
                <a:cubicBezTo>
                  <a:pt x="7260798" y="3944472"/>
                  <a:pt x="7274887" y="3930385"/>
                  <a:pt x="7274887" y="3916297"/>
                </a:cubicBezTo>
                <a:cubicBezTo>
                  <a:pt x="7274887" y="3916297"/>
                  <a:pt x="7274887" y="3916297"/>
                  <a:pt x="7288974" y="3888123"/>
                </a:cubicBezTo>
                <a:cubicBezTo>
                  <a:pt x="7303063" y="3845861"/>
                  <a:pt x="7303063" y="3803599"/>
                  <a:pt x="7317151" y="3775423"/>
                </a:cubicBezTo>
                <a:cubicBezTo>
                  <a:pt x="7331240" y="3747248"/>
                  <a:pt x="7345327" y="3719074"/>
                  <a:pt x="7345327" y="3690899"/>
                </a:cubicBezTo>
                <a:cubicBezTo>
                  <a:pt x="7345327" y="3662725"/>
                  <a:pt x="7345327" y="3620463"/>
                  <a:pt x="7359416" y="3592287"/>
                </a:cubicBezTo>
                <a:cubicBezTo>
                  <a:pt x="7373504" y="3578200"/>
                  <a:pt x="7373504" y="3564112"/>
                  <a:pt x="7373504" y="3564112"/>
                </a:cubicBezTo>
                <a:cubicBezTo>
                  <a:pt x="7373504" y="3535938"/>
                  <a:pt x="7373504" y="3521850"/>
                  <a:pt x="7387591" y="3521850"/>
                </a:cubicBezTo>
                <a:cubicBezTo>
                  <a:pt x="7387591" y="3507763"/>
                  <a:pt x="7387591" y="3493676"/>
                  <a:pt x="7387591" y="3479588"/>
                </a:cubicBezTo>
                <a:cubicBezTo>
                  <a:pt x="7401680" y="3437327"/>
                  <a:pt x="7401680" y="3409151"/>
                  <a:pt x="7401680" y="3366889"/>
                </a:cubicBezTo>
                <a:cubicBezTo>
                  <a:pt x="7401680" y="3352801"/>
                  <a:pt x="7415769" y="3324627"/>
                  <a:pt x="7401680" y="3310540"/>
                </a:cubicBezTo>
                <a:cubicBezTo>
                  <a:pt x="7401680" y="3282365"/>
                  <a:pt x="7415769" y="3268278"/>
                  <a:pt x="7415769" y="3240102"/>
                </a:cubicBezTo>
                <a:cubicBezTo>
                  <a:pt x="7415769" y="3226015"/>
                  <a:pt x="7429857" y="3211927"/>
                  <a:pt x="7429857" y="3211927"/>
                </a:cubicBezTo>
                <a:cubicBezTo>
                  <a:pt x="7443944" y="3183753"/>
                  <a:pt x="7443944" y="3183753"/>
                  <a:pt x="7443944" y="3226015"/>
                </a:cubicBezTo>
                <a:cubicBezTo>
                  <a:pt x="7443944" y="3254190"/>
                  <a:pt x="7443944" y="3268278"/>
                  <a:pt x="7443944" y="3282365"/>
                </a:cubicBezTo>
                <a:cubicBezTo>
                  <a:pt x="7443944" y="3296452"/>
                  <a:pt x="7443944" y="3310540"/>
                  <a:pt x="7443944" y="3324627"/>
                </a:cubicBezTo>
                <a:lnTo>
                  <a:pt x="7443944" y="3352801"/>
                </a:lnTo>
                <a:cubicBezTo>
                  <a:pt x="7458033" y="3352801"/>
                  <a:pt x="7458033" y="3352801"/>
                  <a:pt x="7458033" y="3352801"/>
                </a:cubicBezTo>
                <a:cubicBezTo>
                  <a:pt x="7472122" y="3324627"/>
                  <a:pt x="7472122" y="3324627"/>
                  <a:pt x="7472122" y="3338714"/>
                </a:cubicBezTo>
                <a:cubicBezTo>
                  <a:pt x="7486210" y="3338714"/>
                  <a:pt x="7500297" y="3324627"/>
                  <a:pt x="7500297" y="3282365"/>
                </a:cubicBezTo>
                <a:cubicBezTo>
                  <a:pt x="7500297" y="3268278"/>
                  <a:pt x="7500297" y="3268278"/>
                  <a:pt x="7514386" y="3254190"/>
                </a:cubicBezTo>
                <a:cubicBezTo>
                  <a:pt x="7514386" y="3268278"/>
                  <a:pt x="7514386" y="3268278"/>
                  <a:pt x="7514386" y="3268278"/>
                </a:cubicBezTo>
                <a:cubicBezTo>
                  <a:pt x="7514386" y="3268278"/>
                  <a:pt x="7514386" y="3282365"/>
                  <a:pt x="7514386" y="3282365"/>
                </a:cubicBezTo>
                <a:cubicBezTo>
                  <a:pt x="7528474" y="3296452"/>
                  <a:pt x="7542563" y="3296452"/>
                  <a:pt x="7542563" y="3296452"/>
                </a:cubicBezTo>
                <a:cubicBezTo>
                  <a:pt x="7556650" y="3310540"/>
                  <a:pt x="7570739" y="3338714"/>
                  <a:pt x="7570739" y="3395063"/>
                </a:cubicBezTo>
                <a:cubicBezTo>
                  <a:pt x="7570739" y="3409151"/>
                  <a:pt x="7584827" y="3409151"/>
                  <a:pt x="7584827" y="3395063"/>
                </a:cubicBezTo>
                <a:cubicBezTo>
                  <a:pt x="7584827" y="3380976"/>
                  <a:pt x="7598916" y="3395063"/>
                  <a:pt x="7598916" y="3409151"/>
                </a:cubicBezTo>
                <a:cubicBezTo>
                  <a:pt x="7598916" y="3437327"/>
                  <a:pt x="7598916" y="3465501"/>
                  <a:pt x="7598916" y="3465501"/>
                </a:cubicBezTo>
                <a:cubicBezTo>
                  <a:pt x="7613003" y="3465501"/>
                  <a:pt x="7613003" y="3479588"/>
                  <a:pt x="7613003" y="3493676"/>
                </a:cubicBezTo>
                <a:cubicBezTo>
                  <a:pt x="7613003" y="3521850"/>
                  <a:pt x="7613003" y="3564112"/>
                  <a:pt x="7613003" y="3578200"/>
                </a:cubicBezTo>
                <a:cubicBezTo>
                  <a:pt x="7613003" y="3606375"/>
                  <a:pt x="7613003" y="3662725"/>
                  <a:pt x="7613003" y="3690899"/>
                </a:cubicBezTo>
                <a:cubicBezTo>
                  <a:pt x="7613003" y="3719074"/>
                  <a:pt x="7613003" y="3747248"/>
                  <a:pt x="7613003" y="3775423"/>
                </a:cubicBezTo>
                <a:cubicBezTo>
                  <a:pt x="7613003" y="3789512"/>
                  <a:pt x="7613003" y="3803599"/>
                  <a:pt x="7613003" y="3817686"/>
                </a:cubicBezTo>
                <a:cubicBezTo>
                  <a:pt x="7598916" y="3831773"/>
                  <a:pt x="7598916" y="3845861"/>
                  <a:pt x="7598916" y="3859948"/>
                </a:cubicBezTo>
                <a:cubicBezTo>
                  <a:pt x="7598916" y="3874035"/>
                  <a:pt x="7598916" y="3888123"/>
                  <a:pt x="7598916" y="3902210"/>
                </a:cubicBezTo>
                <a:cubicBezTo>
                  <a:pt x="7598916" y="3902210"/>
                  <a:pt x="7598916" y="3902210"/>
                  <a:pt x="7598916" y="3916297"/>
                </a:cubicBezTo>
                <a:cubicBezTo>
                  <a:pt x="7584827" y="3930385"/>
                  <a:pt x="7584827" y="3930385"/>
                  <a:pt x="7598916" y="3944472"/>
                </a:cubicBezTo>
                <a:cubicBezTo>
                  <a:pt x="7598916" y="3944472"/>
                  <a:pt x="7584827" y="3972648"/>
                  <a:pt x="7584827" y="4000822"/>
                </a:cubicBezTo>
                <a:cubicBezTo>
                  <a:pt x="7584827" y="4043084"/>
                  <a:pt x="7556650" y="4099433"/>
                  <a:pt x="7542563" y="4155784"/>
                </a:cubicBezTo>
                <a:cubicBezTo>
                  <a:pt x="7542563" y="4183958"/>
                  <a:pt x="7542563" y="4212133"/>
                  <a:pt x="7514386" y="4254395"/>
                </a:cubicBezTo>
                <a:cubicBezTo>
                  <a:pt x="7528474" y="4254395"/>
                  <a:pt x="7514386" y="4296657"/>
                  <a:pt x="7514386" y="4310744"/>
                </a:cubicBezTo>
                <a:cubicBezTo>
                  <a:pt x="7514386" y="4310744"/>
                  <a:pt x="7500297" y="4310744"/>
                  <a:pt x="7500297" y="4324833"/>
                </a:cubicBezTo>
                <a:cubicBezTo>
                  <a:pt x="7514386" y="4310744"/>
                  <a:pt x="7528474" y="4296657"/>
                  <a:pt x="7514386" y="4338920"/>
                </a:cubicBezTo>
                <a:cubicBezTo>
                  <a:pt x="7500297" y="4367095"/>
                  <a:pt x="7486210" y="4395269"/>
                  <a:pt x="7486210" y="4423444"/>
                </a:cubicBezTo>
                <a:cubicBezTo>
                  <a:pt x="7472122" y="4465706"/>
                  <a:pt x="7458033" y="4479793"/>
                  <a:pt x="7443944" y="4507969"/>
                </a:cubicBezTo>
                <a:cubicBezTo>
                  <a:pt x="7458033" y="4522056"/>
                  <a:pt x="7443944" y="4550231"/>
                  <a:pt x="7429857" y="4564318"/>
                </a:cubicBezTo>
                <a:cubicBezTo>
                  <a:pt x="7415769" y="4592493"/>
                  <a:pt x="7401680" y="4634755"/>
                  <a:pt x="7373504" y="4677018"/>
                </a:cubicBezTo>
                <a:cubicBezTo>
                  <a:pt x="7373504" y="4705192"/>
                  <a:pt x="7345327" y="4747454"/>
                  <a:pt x="7359416" y="4733367"/>
                </a:cubicBezTo>
                <a:cubicBezTo>
                  <a:pt x="7359416" y="4733367"/>
                  <a:pt x="7345327" y="4747454"/>
                  <a:pt x="7345327" y="4761542"/>
                </a:cubicBezTo>
                <a:cubicBezTo>
                  <a:pt x="7331240" y="4789716"/>
                  <a:pt x="7303063" y="4817891"/>
                  <a:pt x="7303063" y="4846067"/>
                </a:cubicBezTo>
                <a:cubicBezTo>
                  <a:pt x="7288974" y="4860154"/>
                  <a:pt x="7303063" y="4846067"/>
                  <a:pt x="7303063" y="4846067"/>
                </a:cubicBezTo>
                <a:cubicBezTo>
                  <a:pt x="7317151" y="4831978"/>
                  <a:pt x="7331240" y="4817891"/>
                  <a:pt x="7345327" y="4803804"/>
                </a:cubicBezTo>
                <a:cubicBezTo>
                  <a:pt x="7359416" y="4789716"/>
                  <a:pt x="7373504" y="4789716"/>
                  <a:pt x="7373504" y="4789716"/>
                </a:cubicBezTo>
                <a:cubicBezTo>
                  <a:pt x="7359416" y="4803804"/>
                  <a:pt x="7359416" y="4817891"/>
                  <a:pt x="7345327" y="4831978"/>
                </a:cubicBezTo>
                <a:cubicBezTo>
                  <a:pt x="7331240" y="4846067"/>
                  <a:pt x="7331240" y="4860154"/>
                  <a:pt x="7317151" y="4860154"/>
                </a:cubicBezTo>
                <a:cubicBezTo>
                  <a:pt x="7317151" y="4874241"/>
                  <a:pt x="7303063" y="4888329"/>
                  <a:pt x="7288974" y="4902416"/>
                </a:cubicBezTo>
                <a:cubicBezTo>
                  <a:pt x="7260798" y="4944678"/>
                  <a:pt x="7246710" y="4958765"/>
                  <a:pt x="7246710" y="4972852"/>
                </a:cubicBezTo>
                <a:cubicBezTo>
                  <a:pt x="7232621" y="4986940"/>
                  <a:pt x="7232621" y="5001027"/>
                  <a:pt x="7218534" y="5015114"/>
                </a:cubicBezTo>
                <a:cubicBezTo>
                  <a:pt x="7204445" y="5029203"/>
                  <a:pt x="7204445" y="5043290"/>
                  <a:pt x="7190357" y="5071465"/>
                </a:cubicBezTo>
                <a:cubicBezTo>
                  <a:pt x="7176268" y="5071465"/>
                  <a:pt x="7162181" y="5085552"/>
                  <a:pt x="7162181" y="5099639"/>
                </a:cubicBezTo>
                <a:cubicBezTo>
                  <a:pt x="7162181" y="5099639"/>
                  <a:pt x="7148092" y="5113727"/>
                  <a:pt x="7134004" y="5127814"/>
                </a:cubicBezTo>
                <a:cubicBezTo>
                  <a:pt x="7134004" y="5141901"/>
                  <a:pt x="7105828" y="5170076"/>
                  <a:pt x="7119917" y="5170076"/>
                </a:cubicBezTo>
                <a:cubicBezTo>
                  <a:pt x="7119917" y="5170076"/>
                  <a:pt x="7119917" y="5184163"/>
                  <a:pt x="7105828" y="5184163"/>
                </a:cubicBezTo>
                <a:cubicBezTo>
                  <a:pt x="7091739" y="5212339"/>
                  <a:pt x="7091739" y="5212339"/>
                  <a:pt x="7119917" y="5198252"/>
                </a:cubicBezTo>
                <a:cubicBezTo>
                  <a:pt x="7119917" y="5184163"/>
                  <a:pt x="7119917" y="5184163"/>
                  <a:pt x="7134004" y="5184163"/>
                </a:cubicBezTo>
                <a:cubicBezTo>
                  <a:pt x="7134004" y="5184163"/>
                  <a:pt x="7134004" y="5198252"/>
                  <a:pt x="7162181" y="5170076"/>
                </a:cubicBezTo>
                <a:cubicBezTo>
                  <a:pt x="7162181" y="5184163"/>
                  <a:pt x="7134004" y="5198252"/>
                  <a:pt x="7134004" y="5198252"/>
                </a:cubicBezTo>
                <a:cubicBezTo>
                  <a:pt x="7148092" y="5212339"/>
                  <a:pt x="7148092" y="5212339"/>
                  <a:pt x="7148092" y="5212339"/>
                </a:cubicBezTo>
                <a:cubicBezTo>
                  <a:pt x="7162181" y="5212339"/>
                  <a:pt x="7176268" y="5198252"/>
                  <a:pt x="7190357" y="5184163"/>
                </a:cubicBezTo>
                <a:cubicBezTo>
                  <a:pt x="7232621" y="5155989"/>
                  <a:pt x="7260798" y="5141901"/>
                  <a:pt x="7303063" y="5099639"/>
                </a:cubicBezTo>
                <a:cubicBezTo>
                  <a:pt x="7303063" y="5085552"/>
                  <a:pt x="7317151" y="5085552"/>
                  <a:pt x="7317151" y="5085552"/>
                </a:cubicBezTo>
                <a:cubicBezTo>
                  <a:pt x="7317151" y="5085552"/>
                  <a:pt x="7303063" y="5099639"/>
                  <a:pt x="7303063" y="5113727"/>
                </a:cubicBezTo>
                <a:cubicBezTo>
                  <a:pt x="7274887" y="5141901"/>
                  <a:pt x="7246710" y="5170076"/>
                  <a:pt x="7218534" y="5198252"/>
                </a:cubicBezTo>
                <a:cubicBezTo>
                  <a:pt x="7218534" y="5212339"/>
                  <a:pt x="7218534" y="5212339"/>
                  <a:pt x="7218534" y="5212339"/>
                </a:cubicBezTo>
                <a:cubicBezTo>
                  <a:pt x="7204445" y="5212339"/>
                  <a:pt x="7204445" y="5226426"/>
                  <a:pt x="7204445" y="5226426"/>
                </a:cubicBezTo>
                <a:cubicBezTo>
                  <a:pt x="7190357" y="5240514"/>
                  <a:pt x="7190357" y="5240514"/>
                  <a:pt x="7190357" y="5240514"/>
                </a:cubicBezTo>
                <a:cubicBezTo>
                  <a:pt x="7190357" y="5240514"/>
                  <a:pt x="7190357" y="5240514"/>
                  <a:pt x="7176268" y="5254601"/>
                </a:cubicBezTo>
                <a:cubicBezTo>
                  <a:pt x="7162181" y="5268688"/>
                  <a:pt x="7148092" y="5282776"/>
                  <a:pt x="7134004" y="5296863"/>
                </a:cubicBezTo>
                <a:cubicBezTo>
                  <a:pt x="7119917" y="5325037"/>
                  <a:pt x="7091739" y="5353213"/>
                  <a:pt x="7077651" y="5367301"/>
                </a:cubicBezTo>
                <a:cubicBezTo>
                  <a:pt x="7021298" y="5409563"/>
                  <a:pt x="6979034" y="5451824"/>
                  <a:pt x="6936769" y="5494086"/>
                </a:cubicBezTo>
                <a:cubicBezTo>
                  <a:pt x="6922681" y="5494086"/>
                  <a:pt x="6922681" y="5508174"/>
                  <a:pt x="6908593" y="5508174"/>
                </a:cubicBezTo>
                <a:cubicBezTo>
                  <a:pt x="6880416" y="5536349"/>
                  <a:pt x="6880416" y="5550437"/>
                  <a:pt x="6894505" y="5536349"/>
                </a:cubicBezTo>
                <a:cubicBezTo>
                  <a:pt x="6908593" y="5536349"/>
                  <a:pt x="6922681" y="5522261"/>
                  <a:pt x="6908593" y="5536349"/>
                </a:cubicBezTo>
                <a:cubicBezTo>
                  <a:pt x="6908593" y="5550437"/>
                  <a:pt x="6908593" y="5536349"/>
                  <a:pt x="6922681" y="5536349"/>
                </a:cubicBezTo>
                <a:cubicBezTo>
                  <a:pt x="6922681" y="5536349"/>
                  <a:pt x="6936769" y="5522261"/>
                  <a:pt x="6950858" y="5522261"/>
                </a:cubicBezTo>
                <a:cubicBezTo>
                  <a:pt x="6964945" y="5508174"/>
                  <a:pt x="6979034" y="5508174"/>
                  <a:pt x="6964945" y="5522261"/>
                </a:cubicBezTo>
                <a:cubicBezTo>
                  <a:pt x="6950858" y="5522261"/>
                  <a:pt x="6936769" y="5536349"/>
                  <a:pt x="6936769" y="5550437"/>
                </a:cubicBezTo>
                <a:cubicBezTo>
                  <a:pt x="6908593" y="5564524"/>
                  <a:pt x="6894505" y="5578611"/>
                  <a:pt x="6894505" y="5592699"/>
                </a:cubicBezTo>
                <a:cubicBezTo>
                  <a:pt x="6880416" y="5592699"/>
                  <a:pt x="6866328" y="5606786"/>
                  <a:pt x="6852240" y="5620873"/>
                </a:cubicBezTo>
                <a:cubicBezTo>
                  <a:pt x="6824063" y="5649048"/>
                  <a:pt x="6781799" y="5677223"/>
                  <a:pt x="6753622" y="5691310"/>
                </a:cubicBezTo>
                <a:cubicBezTo>
                  <a:pt x="6753622" y="5705398"/>
                  <a:pt x="6739534" y="5719486"/>
                  <a:pt x="6725446" y="5719486"/>
                </a:cubicBezTo>
                <a:cubicBezTo>
                  <a:pt x="6697269" y="5747660"/>
                  <a:pt x="6669093" y="5761748"/>
                  <a:pt x="6626829" y="5775835"/>
                </a:cubicBezTo>
                <a:cubicBezTo>
                  <a:pt x="6626829" y="5789922"/>
                  <a:pt x="6626829" y="5789922"/>
                  <a:pt x="6626829" y="5789922"/>
                </a:cubicBezTo>
                <a:cubicBezTo>
                  <a:pt x="6612740" y="5789922"/>
                  <a:pt x="6612740" y="5789922"/>
                  <a:pt x="6612740" y="5789922"/>
                </a:cubicBezTo>
                <a:cubicBezTo>
                  <a:pt x="6612740" y="5789922"/>
                  <a:pt x="6612740" y="5804009"/>
                  <a:pt x="6598651" y="5804009"/>
                </a:cubicBezTo>
                <a:cubicBezTo>
                  <a:pt x="6598651" y="5804009"/>
                  <a:pt x="6598651" y="5804009"/>
                  <a:pt x="6584563" y="5818097"/>
                </a:cubicBezTo>
                <a:cubicBezTo>
                  <a:pt x="6584563" y="5818097"/>
                  <a:pt x="6570476" y="5818097"/>
                  <a:pt x="6570476" y="5818097"/>
                </a:cubicBezTo>
                <a:cubicBezTo>
                  <a:pt x="6570476" y="5832184"/>
                  <a:pt x="6570476" y="5832184"/>
                  <a:pt x="6570476" y="5832184"/>
                </a:cubicBezTo>
                <a:cubicBezTo>
                  <a:pt x="6556387" y="5832184"/>
                  <a:pt x="6542298" y="5846271"/>
                  <a:pt x="6528211" y="5846271"/>
                </a:cubicBezTo>
                <a:cubicBezTo>
                  <a:pt x="6528211" y="5860359"/>
                  <a:pt x="6514123" y="5860359"/>
                  <a:pt x="6500034" y="5860359"/>
                </a:cubicBezTo>
                <a:cubicBezTo>
                  <a:pt x="6500034" y="5874446"/>
                  <a:pt x="6485946" y="5874446"/>
                  <a:pt x="6485946" y="5874446"/>
                </a:cubicBezTo>
                <a:cubicBezTo>
                  <a:pt x="6457770" y="5888535"/>
                  <a:pt x="6443681" y="5888535"/>
                  <a:pt x="6429593" y="5902622"/>
                </a:cubicBezTo>
                <a:cubicBezTo>
                  <a:pt x="6429593" y="5902622"/>
                  <a:pt x="6415505" y="5916709"/>
                  <a:pt x="6415505" y="5916709"/>
                </a:cubicBezTo>
                <a:cubicBezTo>
                  <a:pt x="6401417" y="5916709"/>
                  <a:pt x="6401417" y="5916709"/>
                  <a:pt x="6387328" y="5930796"/>
                </a:cubicBezTo>
                <a:cubicBezTo>
                  <a:pt x="6387328" y="5930796"/>
                  <a:pt x="6387328" y="5930796"/>
                  <a:pt x="6373240" y="5930796"/>
                </a:cubicBezTo>
                <a:cubicBezTo>
                  <a:pt x="6373240" y="5930796"/>
                  <a:pt x="6373240" y="5944884"/>
                  <a:pt x="6359152" y="5944884"/>
                </a:cubicBezTo>
                <a:cubicBezTo>
                  <a:pt x="6345064" y="5944884"/>
                  <a:pt x="6345064" y="5944884"/>
                  <a:pt x="6345064" y="5944884"/>
                </a:cubicBezTo>
                <a:cubicBezTo>
                  <a:pt x="6345064" y="5958971"/>
                  <a:pt x="6345064" y="5958971"/>
                  <a:pt x="6330975" y="5958971"/>
                </a:cubicBezTo>
                <a:cubicBezTo>
                  <a:pt x="6330975" y="5958971"/>
                  <a:pt x="6330975" y="5958971"/>
                  <a:pt x="6316888" y="5973058"/>
                </a:cubicBezTo>
                <a:cubicBezTo>
                  <a:pt x="6316888" y="5973058"/>
                  <a:pt x="6302799" y="5973058"/>
                  <a:pt x="6288711" y="5973058"/>
                </a:cubicBezTo>
                <a:cubicBezTo>
                  <a:pt x="6288711" y="5987146"/>
                  <a:pt x="6274622" y="5987146"/>
                  <a:pt x="6260535" y="5987146"/>
                </a:cubicBezTo>
                <a:cubicBezTo>
                  <a:pt x="6260535" y="6001233"/>
                  <a:pt x="6246446" y="6001233"/>
                  <a:pt x="6232358" y="6001233"/>
                </a:cubicBezTo>
                <a:cubicBezTo>
                  <a:pt x="6232358" y="6001233"/>
                  <a:pt x="6232358" y="6001233"/>
                  <a:pt x="6218269" y="6015320"/>
                </a:cubicBezTo>
                <a:cubicBezTo>
                  <a:pt x="6204182" y="6015320"/>
                  <a:pt x="6204182" y="6015320"/>
                  <a:pt x="6204182" y="6015320"/>
                </a:cubicBezTo>
                <a:cubicBezTo>
                  <a:pt x="6190093" y="6015320"/>
                  <a:pt x="6190093" y="6029408"/>
                  <a:pt x="6176005" y="6029408"/>
                </a:cubicBezTo>
                <a:cubicBezTo>
                  <a:pt x="6161916" y="6029408"/>
                  <a:pt x="6161916" y="6029408"/>
                  <a:pt x="6147829" y="6043495"/>
                </a:cubicBezTo>
                <a:cubicBezTo>
                  <a:pt x="6119652" y="6057582"/>
                  <a:pt x="6105565" y="6057582"/>
                  <a:pt x="6105565" y="6071671"/>
                </a:cubicBezTo>
                <a:cubicBezTo>
                  <a:pt x="6105565" y="6071671"/>
                  <a:pt x="6119652" y="6071671"/>
                  <a:pt x="6077388" y="6085758"/>
                </a:cubicBezTo>
                <a:cubicBezTo>
                  <a:pt x="6063299" y="6099845"/>
                  <a:pt x="6063299" y="6099845"/>
                  <a:pt x="6035123" y="6113933"/>
                </a:cubicBezTo>
                <a:cubicBezTo>
                  <a:pt x="6021035" y="6128020"/>
                  <a:pt x="6021035" y="6128020"/>
                  <a:pt x="6006946" y="6128020"/>
                </a:cubicBezTo>
                <a:cubicBezTo>
                  <a:pt x="6006946" y="6128020"/>
                  <a:pt x="6006946" y="6128020"/>
                  <a:pt x="5992859" y="6128020"/>
                </a:cubicBezTo>
                <a:cubicBezTo>
                  <a:pt x="5992859" y="6142107"/>
                  <a:pt x="5978770" y="6142107"/>
                  <a:pt x="5964682" y="6142107"/>
                </a:cubicBezTo>
                <a:cubicBezTo>
                  <a:pt x="5964682" y="6142107"/>
                  <a:pt x="5964682" y="6142107"/>
                  <a:pt x="5950593" y="6156194"/>
                </a:cubicBezTo>
                <a:cubicBezTo>
                  <a:pt x="5950593" y="6156194"/>
                  <a:pt x="5950593" y="6156194"/>
                  <a:pt x="5922417" y="6156194"/>
                </a:cubicBezTo>
                <a:cubicBezTo>
                  <a:pt x="5908329" y="6170282"/>
                  <a:pt x="5894240" y="6170282"/>
                  <a:pt x="5880153" y="6184369"/>
                </a:cubicBezTo>
                <a:cubicBezTo>
                  <a:pt x="5781535" y="6212544"/>
                  <a:pt x="5697005" y="6240720"/>
                  <a:pt x="5612477" y="6254807"/>
                </a:cubicBezTo>
                <a:cubicBezTo>
                  <a:pt x="5570212" y="6268894"/>
                  <a:pt x="5513859" y="6282981"/>
                  <a:pt x="5471594" y="6282981"/>
                </a:cubicBezTo>
                <a:cubicBezTo>
                  <a:pt x="5429329" y="6282981"/>
                  <a:pt x="5372976" y="6297069"/>
                  <a:pt x="5344800" y="6311156"/>
                </a:cubicBezTo>
                <a:cubicBezTo>
                  <a:pt x="5415242" y="6297069"/>
                  <a:pt x="5499771" y="6282981"/>
                  <a:pt x="5556124" y="6297069"/>
                </a:cubicBezTo>
                <a:lnTo>
                  <a:pt x="5564929" y="6297069"/>
                </a:lnTo>
                <a:lnTo>
                  <a:pt x="5570212" y="6297069"/>
                </a:lnTo>
                <a:cubicBezTo>
                  <a:pt x="5570212" y="6297069"/>
                  <a:pt x="5584299" y="6297069"/>
                  <a:pt x="5584299" y="6297069"/>
                </a:cubicBezTo>
                <a:cubicBezTo>
                  <a:pt x="5584299" y="6311156"/>
                  <a:pt x="5584299" y="6311156"/>
                  <a:pt x="5570212" y="6311156"/>
                </a:cubicBezTo>
                <a:cubicBezTo>
                  <a:pt x="5527947" y="6311156"/>
                  <a:pt x="5499771" y="6325243"/>
                  <a:pt x="5485682" y="6325243"/>
                </a:cubicBezTo>
                <a:cubicBezTo>
                  <a:pt x="5443418" y="6339331"/>
                  <a:pt x="5415242" y="6339331"/>
                  <a:pt x="5372976" y="6339331"/>
                </a:cubicBezTo>
                <a:cubicBezTo>
                  <a:pt x="5358889" y="6339331"/>
                  <a:pt x="5344800" y="6339331"/>
                  <a:pt x="5330712" y="6353418"/>
                </a:cubicBezTo>
                <a:cubicBezTo>
                  <a:pt x="5302536" y="6353418"/>
                  <a:pt x="5288447" y="6353418"/>
                  <a:pt x="5260270" y="6353418"/>
                </a:cubicBezTo>
                <a:cubicBezTo>
                  <a:pt x="5246183" y="6367505"/>
                  <a:pt x="5232094" y="6367505"/>
                  <a:pt x="5203919" y="6367505"/>
                </a:cubicBezTo>
                <a:lnTo>
                  <a:pt x="5175742" y="6367505"/>
                </a:lnTo>
                <a:cubicBezTo>
                  <a:pt x="5203919" y="6353418"/>
                  <a:pt x="5203919" y="6353418"/>
                  <a:pt x="5175742" y="6353418"/>
                </a:cubicBezTo>
                <a:cubicBezTo>
                  <a:pt x="5161654" y="6353418"/>
                  <a:pt x="5161654" y="6353418"/>
                  <a:pt x="5161654" y="6353418"/>
                </a:cubicBezTo>
                <a:cubicBezTo>
                  <a:pt x="5147566" y="6353418"/>
                  <a:pt x="5133477" y="6353418"/>
                  <a:pt x="5119389" y="6353418"/>
                </a:cubicBezTo>
                <a:cubicBezTo>
                  <a:pt x="5119389" y="6353418"/>
                  <a:pt x="5105300" y="6353418"/>
                  <a:pt x="5091213" y="6353418"/>
                </a:cubicBezTo>
                <a:cubicBezTo>
                  <a:pt x="5063036" y="6353418"/>
                  <a:pt x="5034860" y="6367505"/>
                  <a:pt x="5020771" y="6367505"/>
                </a:cubicBezTo>
                <a:lnTo>
                  <a:pt x="4992595" y="6367505"/>
                </a:lnTo>
                <a:lnTo>
                  <a:pt x="4964418" y="6367505"/>
                </a:lnTo>
                <a:cubicBezTo>
                  <a:pt x="4946808" y="6367505"/>
                  <a:pt x="4929198" y="6367505"/>
                  <a:pt x="4908065" y="6367505"/>
                </a:cubicBezTo>
                <a:cubicBezTo>
                  <a:pt x="4922154" y="6367505"/>
                  <a:pt x="4908065" y="6353418"/>
                  <a:pt x="4879889" y="6353418"/>
                </a:cubicBezTo>
                <a:cubicBezTo>
                  <a:pt x="4879889" y="6353418"/>
                  <a:pt x="4865801" y="6353418"/>
                  <a:pt x="4851712" y="6353418"/>
                </a:cubicBezTo>
                <a:cubicBezTo>
                  <a:pt x="4823537" y="6353418"/>
                  <a:pt x="4781272" y="6353418"/>
                  <a:pt x="4739006" y="6367505"/>
                </a:cubicBezTo>
                <a:cubicBezTo>
                  <a:pt x="4696742" y="6367505"/>
                  <a:pt x="4654478" y="6367505"/>
                  <a:pt x="4612213" y="6353418"/>
                </a:cubicBezTo>
                <a:cubicBezTo>
                  <a:pt x="4598125" y="6353418"/>
                  <a:pt x="4584036" y="6353418"/>
                  <a:pt x="4569949" y="6353418"/>
                </a:cubicBezTo>
                <a:cubicBezTo>
                  <a:pt x="4555860" y="6353418"/>
                  <a:pt x="4555860" y="6353418"/>
                  <a:pt x="4555860" y="6353418"/>
                </a:cubicBezTo>
                <a:cubicBezTo>
                  <a:pt x="4541772" y="6353418"/>
                  <a:pt x="4527683" y="6353418"/>
                  <a:pt x="4499507" y="6339331"/>
                </a:cubicBezTo>
                <a:cubicBezTo>
                  <a:pt x="4429066" y="6339331"/>
                  <a:pt x="4344537" y="6325243"/>
                  <a:pt x="4274096" y="6311156"/>
                </a:cubicBezTo>
                <a:cubicBezTo>
                  <a:pt x="4260008" y="6311156"/>
                  <a:pt x="4260008" y="6311156"/>
                  <a:pt x="4245920" y="6297069"/>
                </a:cubicBezTo>
                <a:cubicBezTo>
                  <a:pt x="4231831" y="6297069"/>
                  <a:pt x="4203655" y="6297069"/>
                  <a:pt x="4189567" y="6282981"/>
                </a:cubicBezTo>
                <a:cubicBezTo>
                  <a:pt x="4203655" y="6297069"/>
                  <a:pt x="4189567" y="6297069"/>
                  <a:pt x="4189567" y="6297069"/>
                </a:cubicBezTo>
                <a:cubicBezTo>
                  <a:pt x="4175478" y="6282981"/>
                  <a:pt x="4189567" y="6297069"/>
                  <a:pt x="4175478" y="6297069"/>
                </a:cubicBezTo>
                <a:cubicBezTo>
                  <a:pt x="4147302" y="6282981"/>
                  <a:pt x="4119125" y="6282981"/>
                  <a:pt x="4090949" y="6268894"/>
                </a:cubicBezTo>
                <a:cubicBezTo>
                  <a:pt x="4090949" y="6282981"/>
                  <a:pt x="4090949" y="6282981"/>
                  <a:pt x="4034596" y="6268894"/>
                </a:cubicBezTo>
                <a:lnTo>
                  <a:pt x="3997912" y="6253716"/>
                </a:lnTo>
                <a:lnTo>
                  <a:pt x="3993227" y="6254807"/>
                </a:lnTo>
                <a:cubicBezTo>
                  <a:pt x="3950962" y="6268894"/>
                  <a:pt x="3894609" y="6282981"/>
                  <a:pt x="3852344" y="6282981"/>
                </a:cubicBezTo>
                <a:cubicBezTo>
                  <a:pt x="3810079" y="6282981"/>
                  <a:pt x="3753726" y="6297069"/>
                  <a:pt x="3725550" y="6311156"/>
                </a:cubicBezTo>
                <a:cubicBezTo>
                  <a:pt x="3795992" y="6297069"/>
                  <a:pt x="3880521" y="6282981"/>
                  <a:pt x="3936874" y="6297069"/>
                </a:cubicBezTo>
                <a:lnTo>
                  <a:pt x="3945679" y="6297069"/>
                </a:lnTo>
                <a:lnTo>
                  <a:pt x="3950962" y="6297069"/>
                </a:lnTo>
                <a:cubicBezTo>
                  <a:pt x="3950962" y="6297069"/>
                  <a:pt x="3965049" y="6297069"/>
                  <a:pt x="3965049" y="6297069"/>
                </a:cubicBezTo>
                <a:cubicBezTo>
                  <a:pt x="3965049" y="6311156"/>
                  <a:pt x="3965049" y="6311156"/>
                  <a:pt x="3950962" y="6311156"/>
                </a:cubicBezTo>
                <a:cubicBezTo>
                  <a:pt x="3908697" y="6311156"/>
                  <a:pt x="3880521" y="6325243"/>
                  <a:pt x="3866432" y="6325243"/>
                </a:cubicBezTo>
                <a:cubicBezTo>
                  <a:pt x="3824168" y="6339331"/>
                  <a:pt x="3795992" y="6339331"/>
                  <a:pt x="3753726" y="6339331"/>
                </a:cubicBezTo>
                <a:cubicBezTo>
                  <a:pt x="3739639" y="6339331"/>
                  <a:pt x="3725550" y="6339331"/>
                  <a:pt x="3711462" y="6353418"/>
                </a:cubicBezTo>
                <a:cubicBezTo>
                  <a:pt x="3683286" y="6353418"/>
                  <a:pt x="3669198" y="6353418"/>
                  <a:pt x="3641020" y="6353418"/>
                </a:cubicBezTo>
                <a:cubicBezTo>
                  <a:pt x="3626933" y="6367505"/>
                  <a:pt x="3612844" y="6367505"/>
                  <a:pt x="3584669" y="6367505"/>
                </a:cubicBezTo>
                <a:lnTo>
                  <a:pt x="3556492" y="6367505"/>
                </a:lnTo>
                <a:cubicBezTo>
                  <a:pt x="3584669" y="6353418"/>
                  <a:pt x="3584669" y="6353418"/>
                  <a:pt x="3556492" y="6353418"/>
                </a:cubicBezTo>
                <a:cubicBezTo>
                  <a:pt x="3542404" y="6353418"/>
                  <a:pt x="3542404" y="6353418"/>
                  <a:pt x="3542404" y="6353418"/>
                </a:cubicBezTo>
                <a:cubicBezTo>
                  <a:pt x="3528316" y="6353418"/>
                  <a:pt x="3514227" y="6353418"/>
                  <a:pt x="3500139" y="6353418"/>
                </a:cubicBezTo>
                <a:cubicBezTo>
                  <a:pt x="3500139" y="6353418"/>
                  <a:pt x="3486050" y="6353418"/>
                  <a:pt x="3471963" y="6353418"/>
                </a:cubicBezTo>
                <a:cubicBezTo>
                  <a:pt x="3443786" y="6353418"/>
                  <a:pt x="3415610" y="6367505"/>
                  <a:pt x="3401521" y="6367505"/>
                </a:cubicBezTo>
                <a:lnTo>
                  <a:pt x="3373345" y="6367505"/>
                </a:lnTo>
                <a:lnTo>
                  <a:pt x="3345168" y="6367505"/>
                </a:lnTo>
                <a:cubicBezTo>
                  <a:pt x="3327558" y="6367505"/>
                  <a:pt x="3309948" y="6367505"/>
                  <a:pt x="3288816" y="6367505"/>
                </a:cubicBezTo>
                <a:cubicBezTo>
                  <a:pt x="3302904" y="6367505"/>
                  <a:pt x="3288816" y="6353418"/>
                  <a:pt x="3260639" y="6353418"/>
                </a:cubicBezTo>
                <a:cubicBezTo>
                  <a:pt x="3260639" y="6353418"/>
                  <a:pt x="3246551" y="6353418"/>
                  <a:pt x="3232462" y="6353418"/>
                </a:cubicBezTo>
                <a:cubicBezTo>
                  <a:pt x="3204287" y="6353418"/>
                  <a:pt x="3162022" y="6353418"/>
                  <a:pt x="3119756" y="6367505"/>
                </a:cubicBezTo>
                <a:cubicBezTo>
                  <a:pt x="3077492" y="6367505"/>
                  <a:pt x="3035228" y="6367505"/>
                  <a:pt x="2992963" y="6353418"/>
                </a:cubicBezTo>
                <a:cubicBezTo>
                  <a:pt x="2978875" y="6353418"/>
                  <a:pt x="2964786" y="6353418"/>
                  <a:pt x="2950699" y="6353418"/>
                </a:cubicBezTo>
                <a:cubicBezTo>
                  <a:pt x="2936611" y="6353418"/>
                  <a:pt x="2936611" y="6353418"/>
                  <a:pt x="2936611" y="6353418"/>
                </a:cubicBezTo>
                <a:cubicBezTo>
                  <a:pt x="2922522" y="6353418"/>
                  <a:pt x="2908433" y="6353418"/>
                  <a:pt x="2880257" y="6339331"/>
                </a:cubicBezTo>
                <a:cubicBezTo>
                  <a:pt x="2809816" y="6339331"/>
                  <a:pt x="2725287" y="6325243"/>
                  <a:pt x="2654846" y="6311156"/>
                </a:cubicBezTo>
                <a:cubicBezTo>
                  <a:pt x="2640758" y="6311156"/>
                  <a:pt x="2640758" y="6311156"/>
                  <a:pt x="2626670" y="6297069"/>
                </a:cubicBezTo>
                <a:cubicBezTo>
                  <a:pt x="2612581" y="6297069"/>
                  <a:pt x="2584406" y="6297069"/>
                  <a:pt x="2570317" y="6282981"/>
                </a:cubicBezTo>
                <a:cubicBezTo>
                  <a:pt x="2584406" y="6297069"/>
                  <a:pt x="2570317" y="6297069"/>
                  <a:pt x="2570317" y="6297069"/>
                </a:cubicBezTo>
                <a:cubicBezTo>
                  <a:pt x="2556228" y="6282981"/>
                  <a:pt x="2570317" y="6297069"/>
                  <a:pt x="2556228" y="6297069"/>
                </a:cubicBezTo>
                <a:cubicBezTo>
                  <a:pt x="2528052" y="6282981"/>
                  <a:pt x="2499875" y="6282981"/>
                  <a:pt x="2471699" y="6268894"/>
                </a:cubicBezTo>
                <a:cubicBezTo>
                  <a:pt x="2471699" y="6282981"/>
                  <a:pt x="2471699" y="6282981"/>
                  <a:pt x="2415347" y="6268894"/>
                </a:cubicBezTo>
                <a:cubicBezTo>
                  <a:pt x="2387169" y="6254807"/>
                  <a:pt x="2344905" y="6240720"/>
                  <a:pt x="2302641" y="6226631"/>
                </a:cubicBezTo>
                <a:cubicBezTo>
                  <a:pt x="2302641" y="6226631"/>
                  <a:pt x="2288552" y="6226631"/>
                  <a:pt x="2288552" y="6226631"/>
                </a:cubicBezTo>
                <a:cubicBezTo>
                  <a:pt x="2288552" y="6226631"/>
                  <a:pt x="2288552" y="6226631"/>
                  <a:pt x="2260376" y="6212544"/>
                </a:cubicBezTo>
                <a:cubicBezTo>
                  <a:pt x="2260376" y="6226631"/>
                  <a:pt x="2232199" y="6212544"/>
                  <a:pt x="2204023" y="6198456"/>
                </a:cubicBezTo>
                <a:cubicBezTo>
                  <a:pt x="2189935" y="6198456"/>
                  <a:pt x="2175846" y="6198456"/>
                  <a:pt x="2175846" y="6184369"/>
                </a:cubicBezTo>
                <a:cubicBezTo>
                  <a:pt x="2175846" y="6184369"/>
                  <a:pt x="2175846" y="6184369"/>
                  <a:pt x="2161758" y="6184369"/>
                </a:cubicBezTo>
                <a:cubicBezTo>
                  <a:pt x="2119493" y="6170282"/>
                  <a:pt x="2091317" y="6156194"/>
                  <a:pt x="2049053" y="6142107"/>
                </a:cubicBezTo>
                <a:cubicBezTo>
                  <a:pt x="2049053" y="6142107"/>
                  <a:pt x="2034965" y="6142107"/>
                  <a:pt x="2034965" y="6142107"/>
                </a:cubicBezTo>
                <a:cubicBezTo>
                  <a:pt x="2020876" y="6142107"/>
                  <a:pt x="1978611" y="6113933"/>
                  <a:pt x="1950434" y="6099845"/>
                </a:cubicBezTo>
                <a:cubicBezTo>
                  <a:pt x="1922259" y="6085758"/>
                  <a:pt x="1894083" y="6085758"/>
                  <a:pt x="1865906" y="6057582"/>
                </a:cubicBezTo>
                <a:cubicBezTo>
                  <a:pt x="1851817" y="6057582"/>
                  <a:pt x="1851817" y="6057582"/>
                  <a:pt x="1851817" y="6057582"/>
                </a:cubicBezTo>
                <a:cubicBezTo>
                  <a:pt x="1823641" y="6057582"/>
                  <a:pt x="1795464" y="6029408"/>
                  <a:pt x="1753200" y="6015320"/>
                </a:cubicBezTo>
                <a:cubicBezTo>
                  <a:pt x="1753200" y="6015320"/>
                  <a:pt x="1739111" y="6001233"/>
                  <a:pt x="1725024" y="6001233"/>
                </a:cubicBezTo>
                <a:cubicBezTo>
                  <a:pt x="1668671" y="5973058"/>
                  <a:pt x="1612318" y="5944884"/>
                  <a:pt x="1555965" y="5902622"/>
                </a:cubicBezTo>
                <a:cubicBezTo>
                  <a:pt x="1527788" y="5888535"/>
                  <a:pt x="1513700" y="5888535"/>
                  <a:pt x="1485523" y="5874446"/>
                </a:cubicBezTo>
                <a:cubicBezTo>
                  <a:pt x="1471435" y="5860359"/>
                  <a:pt x="1443259" y="5846271"/>
                  <a:pt x="1429170" y="5832184"/>
                </a:cubicBezTo>
                <a:cubicBezTo>
                  <a:pt x="1400995" y="5804009"/>
                  <a:pt x="1386906" y="5789922"/>
                  <a:pt x="1358729" y="5775835"/>
                </a:cubicBezTo>
                <a:cubicBezTo>
                  <a:pt x="1358729" y="5775835"/>
                  <a:pt x="1344642" y="5761748"/>
                  <a:pt x="1330553" y="5761748"/>
                </a:cubicBezTo>
                <a:cubicBezTo>
                  <a:pt x="1260112" y="5705398"/>
                  <a:pt x="1203759" y="5663135"/>
                  <a:pt x="1147407" y="5606786"/>
                </a:cubicBezTo>
                <a:cubicBezTo>
                  <a:pt x="1133318" y="5592699"/>
                  <a:pt x="1119230" y="5578611"/>
                  <a:pt x="1119230" y="5578611"/>
                </a:cubicBezTo>
                <a:cubicBezTo>
                  <a:pt x="1119230" y="5578611"/>
                  <a:pt x="1119230" y="5578611"/>
                  <a:pt x="1119230" y="5564524"/>
                </a:cubicBezTo>
                <a:cubicBezTo>
                  <a:pt x="1119230" y="5564524"/>
                  <a:pt x="1105141" y="5564524"/>
                  <a:pt x="1105141" y="5564524"/>
                </a:cubicBezTo>
                <a:cubicBezTo>
                  <a:pt x="1105141" y="5564524"/>
                  <a:pt x="1091053" y="5550437"/>
                  <a:pt x="1076965" y="5536349"/>
                </a:cubicBezTo>
                <a:cubicBezTo>
                  <a:pt x="1062877" y="5522261"/>
                  <a:pt x="1048788" y="5508174"/>
                  <a:pt x="1034701" y="5494086"/>
                </a:cubicBezTo>
                <a:cubicBezTo>
                  <a:pt x="1020613" y="5479999"/>
                  <a:pt x="992437" y="5451824"/>
                  <a:pt x="978348" y="5437737"/>
                </a:cubicBezTo>
                <a:cubicBezTo>
                  <a:pt x="964260" y="5423650"/>
                  <a:pt x="950171" y="5409563"/>
                  <a:pt x="936082" y="5395475"/>
                </a:cubicBezTo>
                <a:cubicBezTo>
                  <a:pt x="921995" y="5367301"/>
                  <a:pt x="893818" y="5339125"/>
                  <a:pt x="865642" y="5310950"/>
                </a:cubicBezTo>
                <a:cubicBezTo>
                  <a:pt x="837465" y="5268688"/>
                  <a:pt x="809289" y="5226426"/>
                  <a:pt x="781112" y="5198252"/>
                </a:cubicBezTo>
                <a:cubicBezTo>
                  <a:pt x="767025" y="5198252"/>
                  <a:pt x="767025" y="5184163"/>
                  <a:pt x="767025" y="5184163"/>
                </a:cubicBezTo>
                <a:cubicBezTo>
                  <a:pt x="724760" y="5141901"/>
                  <a:pt x="696583" y="5099639"/>
                  <a:pt x="654319" y="5057378"/>
                </a:cubicBezTo>
                <a:cubicBezTo>
                  <a:pt x="654319" y="5057378"/>
                  <a:pt x="654319" y="5057378"/>
                  <a:pt x="640230" y="5029203"/>
                </a:cubicBezTo>
                <a:cubicBezTo>
                  <a:pt x="626142" y="5015114"/>
                  <a:pt x="597966" y="4986940"/>
                  <a:pt x="583877" y="4958765"/>
                </a:cubicBezTo>
                <a:cubicBezTo>
                  <a:pt x="583877" y="4958765"/>
                  <a:pt x="569789" y="4944678"/>
                  <a:pt x="569789" y="4930591"/>
                </a:cubicBezTo>
                <a:cubicBezTo>
                  <a:pt x="569789" y="4930591"/>
                  <a:pt x="555702" y="4916503"/>
                  <a:pt x="555702" y="4902416"/>
                </a:cubicBezTo>
                <a:cubicBezTo>
                  <a:pt x="541613" y="4902416"/>
                  <a:pt x="527524" y="4874241"/>
                  <a:pt x="485260" y="4817891"/>
                </a:cubicBezTo>
                <a:cubicBezTo>
                  <a:pt x="485260" y="4817891"/>
                  <a:pt x="485260" y="4803804"/>
                  <a:pt x="485260" y="4803804"/>
                </a:cubicBezTo>
                <a:cubicBezTo>
                  <a:pt x="471171" y="4803804"/>
                  <a:pt x="471171" y="4803804"/>
                  <a:pt x="457083" y="4761542"/>
                </a:cubicBezTo>
                <a:cubicBezTo>
                  <a:pt x="442996" y="4733367"/>
                  <a:pt x="428907" y="4705192"/>
                  <a:pt x="414819" y="4705192"/>
                </a:cubicBezTo>
                <a:cubicBezTo>
                  <a:pt x="400731" y="4677018"/>
                  <a:pt x="414819" y="4677018"/>
                  <a:pt x="400731" y="4662929"/>
                </a:cubicBezTo>
                <a:cubicBezTo>
                  <a:pt x="400731" y="4648842"/>
                  <a:pt x="400731" y="4662929"/>
                  <a:pt x="386643" y="4662929"/>
                </a:cubicBezTo>
                <a:cubicBezTo>
                  <a:pt x="386643" y="4648842"/>
                  <a:pt x="386643" y="4634755"/>
                  <a:pt x="386643" y="4634755"/>
                </a:cubicBezTo>
                <a:cubicBezTo>
                  <a:pt x="372554" y="4606580"/>
                  <a:pt x="358466" y="4592493"/>
                  <a:pt x="344378" y="4564318"/>
                </a:cubicBezTo>
                <a:cubicBezTo>
                  <a:pt x="330290" y="4536144"/>
                  <a:pt x="330290" y="4507969"/>
                  <a:pt x="316201" y="4493882"/>
                </a:cubicBezTo>
                <a:cubicBezTo>
                  <a:pt x="316201" y="4493882"/>
                  <a:pt x="316201" y="4493882"/>
                  <a:pt x="302113" y="4493882"/>
                </a:cubicBezTo>
                <a:cubicBezTo>
                  <a:pt x="302113" y="4479793"/>
                  <a:pt x="302113" y="4465706"/>
                  <a:pt x="302113" y="4465706"/>
                </a:cubicBezTo>
                <a:cubicBezTo>
                  <a:pt x="302113" y="4451619"/>
                  <a:pt x="302113" y="4437531"/>
                  <a:pt x="288025" y="4423444"/>
                </a:cubicBezTo>
                <a:cubicBezTo>
                  <a:pt x="302113" y="4451619"/>
                  <a:pt x="316201" y="4465706"/>
                  <a:pt x="330290" y="4493882"/>
                </a:cubicBezTo>
                <a:cubicBezTo>
                  <a:pt x="330290" y="4493882"/>
                  <a:pt x="330290" y="4507969"/>
                  <a:pt x="330290" y="4507969"/>
                </a:cubicBezTo>
                <a:cubicBezTo>
                  <a:pt x="330290" y="4507969"/>
                  <a:pt x="344378" y="4536144"/>
                  <a:pt x="344378" y="4536144"/>
                </a:cubicBezTo>
                <a:cubicBezTo>
                  <a:pt x="358466" y="4550231"/>
                  <a:pt x="358466" y="4564318"/>
                  <a:pt x="372554" y="4578406"/>
                </a:cubicBezTo>
                <a:cubicBezTo>
                  <a:pt x="372554" y="4578406"/>
                  <a:pt x="372554" y="4592493"/>
                  <a:pt x="372554" y="4592493"/>
                </a:cubicBezTo>
                <a:cubicBezTo>
                  <a:pt x="386643" y="4592493"/>
                  <a:pt x="386643" y="4592493"/>
                  <a:pt x="372554" y="4564318"/>
                </a:cubicBezTo>
                <a:cubicBezTo>
                  <a:pt x="372554" y="4564318"/>
                  <a:pt x="372554" y="4564318"/>
                  <a:pt x="366611" y="4546489"/>
                </a:cubicBezTo>
                <a:lnTo>
                  <a:pt x="363538" y="4537272"/>
                </a:lnTo>
                <a:lnTo>
                  <a:pt x="372554" y="4550231"/>
                </a:lnTo>
                <a:cubicBezTo>
                  <a:pt x="400731" y="4578406"/>
                  <a:pt x="400731" y="4606580"/>
                  <a:pt x="414819" y="4634755"/>
                </a:cubicBezTo>
                <a:cubicBezTo>
                  <a:pt x="414819" y="4634755"/>
                  <a:pt x="414819" y="4606580"/>
                  <a:pt x="428907" y="4648842"/>
                </a:cubicBezTo>
                <a:cubicBezTo>
                  <a:pt x="428907" y="4677018"/>
                  <a:pt x="442996" y="4691105"/>
                  <a:pt x="457083" y="4705192"/>
                </a:cubicBezTo>
                <a:cubicBezTo>
                  <a:pt x="457083" y="4705192"/>
                  <a:pt x="457083" y="4719280"/>
                  <a:pt x="457083" y="4719280"/>
                </a:cubicBezTo>
                <a:cubicBezTo>
                  <a:pt x="464128" y="4719280"/>
                  <a:pt x="464128" y="4715758"/>
                  <a:pt x="464128" y="4712236"/>
                </a:cubicBezTo>
                <a:lnTo>
                  <a:pt x="467330" y="4709034"/>
                </a:lnTo>
                <a:lnTo>
                  <a:pt x="471171" y="4719280"/>
                </a:lnTo>
                <a:cubicBezTo>
                  <a:pt x="471171" y="4719280"/>
                  <a:pt x="471171" y="4705192"/>
                  <a:pt x="471171" y="4705192"/>
                </a:cubicBezTo>
                <a:lnTo>
                  <a:pt x="467330" y="4709034"/>
                </a:lnTo>
                <a:lnTo>
                  <a:pt x="450039" y="4662931"/>
                </a:lnTo>
                <a:cubicBezTo>
                  <a:pt x="442996" y="4645320"/>
                  <a:pt x="435951" y="4627711"/>
                  <a:pt x="428907" y="4606580"/>
                </a:cubicBezTo>
                <a:cubicBezTo>
                  <a:pt x="414819" y="4606580"/>
                  <a:pt x="414819" y="4592493"/>
                  <a:pt x="414819" y="4578406"/>
                </a:cubicBezTo>
                <a:cubicBezTo>
                  <a:pt x="400731" y="4578406"/>
                  <a:pt x="386643" y="4536144"/>
                  <a:pt x="386643" y="4522056"/>
                </a:cubicBezTo>
                <a:cubicBezTo>
                  <a:pt x="372554" y="4507969"/>
                  <a:pt x="358466" y="4493882"/>
                  <a:pt x="358466" y="4479793"/>
                </a:cubicBezTo>
                <a:cubicBezTo>
                  <a:pt x="344378" y="4465706"/>
                  <a:pt x="344378" y="4451619"/>
                  <a:pt x="344378" y="4451619"/>
                </a:cubicBezTo>
                <a:cubicBezTo>
                  <a:pt x="330290" y="4437531"/>
                  <a:pt x="316201" y="4409357"/>
                  <a:pt x="316201" y="4381182"/>
                </a:cubicBezTo>
                <a:cubicBezTo>
                  <a:pt x="302113" y="4367095"/>
                  <a:pt x="302113" y="4338920"/>
                  <a:pt x="288025" y="4338920"/>
                </a:cubicBezTo>
                <a:cubicBezTo>
                  <a:pt x="288025" y="4338920"/>
                  <a:pt x="288025" y="4324833"/>
                  <a:pt x="288025" y="4310744"/>
                </a:cubicBezTo>
                <a:cubicBezTo>
                  <a:pt x="288025" y="4310744"/>
                  <a:pt x="273937" y="4310744"/>
                  <a:pt x="273937" y="4296657"/>
                </a:cubicBezTo>
                <a:cubicBezTo>
                  <a:pt x="273937" y="4268482"/>
                  <a:pt x="259848" y="4268482"/>
                  <a:pt x="259848" y="4254395"/>
                </a:cubicBezTo>
                <a:cubicBezTo>
                  <a:pt x="259848" y="4254395"/>
                  <a:pt x="273937" y="4296657"/>
                  <a:pt x="273937" y="4310744"/>
                </a:cubicBezTo>
                <a:cubicBezTo>
                  <a:pt x="273937" y="4296657"/>
                  <a:pt x="259848" y="4282570"/>
                  <a:pt x="259848" y="4268482"/>
                </a:cubicBezTo>
                <a:cubicBezTo>
                  <a:pt x="259848" y="4268482"/>
                  <a:pt x="259848" y="4254395"/>
                  <a:pt x="245761" y="4254395"/>
                </a:cubicBezTo>
                <a:cubicBezTo>
                  <a:pt x="245761" y="4254395"/>
                  <a:pt x="245761" y="4254395"/>
                  <a:pt x="245761" y="4240308"/>
                </a:cubicBezTo>
                <a:cubicBezTo>
                  <a:pt x="231672" y="4268482"/>
                  <a:pt x="231672" y="4254395"/>
                  <a:pt x="217584" y="4198046"/>
                </a:cubicBezTo>
                <a:cubicBezTo>
                  <a:pt x="203495" y="4198046"/>
                  <a:pt x="203495" y="4183958"/>
                  <a:pt x="203495" y="4169871"/>
                </a:cubicBezTo>
                <a:cubicBezTo>
                  <a:pt x="203495" y="4155784"/>
                  <a:pt x="189407" y="4155784"/>
                  <a:pt x="189407" y="4141697"/>
                </a:cubicBezTo>
                <a:lnTo>
                  <a:pt x="189407" y="4155784"/>
                </a:lnTo>
                <a:cubicBezTo>
                  <a:pt x="189407" y="4162828"/>
                  <a:pt x="189407" y="4169871"/>
                  <a:pt x="189407" y="4175153"/>
                </a:cubicBezTo>
                <a:lnTo>
                  <a:pt x="189407" y="4178235"/>
                </a:lnTo>
                <a:cubicBezTo>
                  <a:pt x="189407" y="4177796"/>
                  <a:pt x="189407" y="4178676"/>
                  <a:pt x="189407" y="4180437"/>
                </a:cubicBezTo>
                <a:lnTo>
                  <a:pt x="189407" y="4183958"/>
                </a:lnTo>
                <a:lnTo>
                  <a:pt x="189407" y="4198046"/>
                </a:lnTo>
                <a:cubicBezTo>
                  <a:pt x="189407" y="4198046"/>
                  <a:pt x="189407" y="4212133"/>
                  <a:pt x="189407" y="4212133"/>
                </a:cubicBezTo>
                <a:cubicBezTo>
                  <a:pt x="203495" y="4240308"/>
                  <a:pt x="217584" y="4254395"/>
                  <a:pt x="231672" y="4296657"/>
                </a:cubicBezTo>
                <a:cubicBezTo>
                  <a:pt x="217584" y="4296657"/>
                  <a:pt x="217584" y="4268482"/>
                  <a:pt x="217584" y="4268482"/>
                </a:cubicBezTo>
                <a:cubicBezTo>
                  <a:pt x="217584" y="4282570"/>
                  <a:pt x="217584" y="4296657"/>
                  <a:pt x="217584" y="4310744"/>
                </a:cubicBezTo>
                <a:cubicBezTo>
                  <a:pt x="217584" y="4310744"/>
                  <a:pt x="217584" y="4318669"/>
                  <a:pt x="217584" y="4316687"/>
                </a:cubicBezTo>
                <a:lnTo>
                  <a:pt x="217584" y="4324833"/>
                </a:lnTo>
                <a:cubicBezTo>
                  <a:pt x="217584" y="4328355"/>
                  <a:pt x="217584" y="4331877"/>
                  <a:pt x="217584" y="4338920"/>
                </a:cubicBezTo>
                <a:cubicBezTo>
                  <a:pt x="231672" y="4381182"/>
                  <a:pt x="217584" y="4381182"/>
                  <a:pt x="203495" y="4338920"/>
                </a:cubicBezTo>
                <a:cubicBezTo>
                  <a:pt x="189407" y="4324833"/>
                  <a:pt x="189407" y="4338920"/>
                  <a:pt x="189407" y="4324833"/>
                </a:cubicBezTo>
                <a:cubicBezTo>
                  <a:pt x="175319" y="4296657"/>
                  <a:pt x="175319" y="4282570"/>
                  <a:pt x="175319" y="4254395"/>
                </a:cubicBezTo>
                <a:cubicBezTo>
                  <a:pt x="161231" y="4226221"/>
                  <a:pt x="147142" y="4198046"/>
                  <a:pt x="147142" y="4169871"/>
                </a:cubicBezTo>
                <a:cubicBezTo>
                  <a:pt x="147142" y="4169871"/>
                  <a:pt x="147142" y="4155784"/>
                  <a:pt x="147142" y="4155784"/>
                </a:cubicBezTo>
                <a:cubicBezTo>
                  <a:pt x="147142" y="4155784"/>
                  <a:pt x="147142" y="4155784"/>
                  <a:pt x="133055" y="4113521"/>
                </a:cubicBezTo>
                <a:cubicBezTo>
                  <a:pt x="133055" y="4099433"/>
                  <a:pt x="118967" y="4113521"/>
                  <a:pt x="133055" y="4141697"/>
                </a:cubicBezTo>
                <a:cubicBezTo>
                  <a:pt x="133055" y="4141697"/>
                  <a:pt x="133055" y="4155784"/>
                  <a:pt x="133055" y="4155784"/>
                </a:cubicBezTo>
                <a:cubicBezTo>
                  <a:pt x="133055" y="4169871"/>
                  <a:pt x="133055" y="4169871"/>
                  <a:pt x="133055" y="4183958"/>
                </a:cubicBezTo>
                <a:cubicBezTo>
                  <a:pt x="118967" y="4141697"/>
                  <a:pt x="104878" y="4113521"/>
                  <a:pt x="104878" y="4071259"/>
                </a:cubicBezTo>
                <a:cubicBezTo>
                  <a:pt x="104878" y="4071259"/>
                  <a:pt x="104878" y="4057172"/>
                  <a:pt x="90789" y="4057172"/>
                </a:cubicBezTo>
                <a:cubicBezTo>
                  <a:pt x="90789" y="4028997"/>
                  <a:pt x="90789" y="4014910"/>
                  <a:pt x="76702" y="3986735"/>
                </a:cubicBezTo>
                <a:cubicBezTo>
                  <a:pt x="62614" y="3944472"/>
                  <a:pt x="48525" y="3888123"/>
                  <a:pt x="48525" y="3859948"/>
                </a:cubicBezTo>
                <a:cubicBezTo>
                  <a:pt x="62614" y="3859948"/>
                  <a:pt x="62614" y="3859948"/>
                  <a:pt x="62614" y="3859948"/>
                </a:cubicBezTo>
                <a:cubicBezTo>
                  <a:pt x="62614" y="3859948"/>
                  <a:pt x="62614" y="3859948"/>
                  <a:pt x="62614" y="3845861"/>
                </a:cubicBezTo>
                <a:cubicBezTo>
                  <a:pt x="62614" y="3831773"/>
                  <a:pt x="62614" y="3817686"/>
                  <a:pt x="62614" y="3789512"/>
                </a:cubicBezTo>
                <a:lnTo>
                  <a:pt x="62614" y="3784228"/>
                </a:lnTo>
                <a:cubicBezTo>
                  <a:pt x="62614" y="3783347"/>
                  <a:pt x="62614" y="3782908"/>
                  <a:pt x="62614" y="3783567"/>
                </a:cubicBezTo>
                <a:lnTo>
                  <a:pt x="62614" y="3759575"/>
                </a:lnTo>
                <a:cubicBezTo>
                  <a:pt x="62614" y="3747248"/>
                  <a:pt x="62614" y="3733161"/>
                  <a:pt x="62614" y="3719074"/>
                </a:cubicBezTo>
                <a:cubicBezTo>
                  <a:pt x="62614" y="3704987"/>
                  <a:pt x="76702" y="3704987"/>
                  <a:pt x="62614" y="3676812"/>
                </a:cubicBezTo>
                <a:cubicBezTo>
                  <a:pt x="62614" y="3676812"/>
                  <a:pt x="62614" y="3662725"/>
                  <a:pt x="62614" y="3648637"/>
                </a:cubicBezTo>
                <a:cubicBezTo>
                  <a:pt x="62614" y="3648637"/>
                  <a:pt x="76702" y="3690899"/>
                  <a:pt x="76702" y="3690899"/>
                </a:cubicBezTo>
                <a:cubicBezTo>
                  <a:pt x="76702" y="3676812"/>
                  <a:pt x="76702" y="3676812"/>
                  <a:pt x="76702" y="3676812"/>
                </a:cubicBezTo>
                <a:cubicBezTo>
                  <a:pt x="76702" y="3634550"/>
                  <a:pt x="62614" y="3592287"/>
                  <a:pt x="62614" y="3564112"/>
                </a:cubicBezTo>
                <a:cubicBezTo>
                  <a:pt x="62614" y="3592287"/>
                  <a:pt x="62614" y="3620463"/>
                  <a:pt x="62614" y="3634550"/>
                </a:cubicBezTo>
                <a:cubicBezTo>
                  <a:pt x="62614" y="3634550"/>
                  <a:pt x="62614" y="3634550"/>
                  <a:pt x="48525" y="3620463"/>
                </a:cubicBezTo>
                <a:cubicBezTo>
                  <a:pt x="48525" y="3592287"/>
                  <a:pt x="48525" y="3592287"/>
                  <a:pt x="48525" y="3578200"/>
                </a:cubicBezTo>
                <a:cubicBezTo>
                  <a:pt x="48525" y="3564112"/>
                  <a:pt x="34436" y="3564112"/>
                  <a:pt x="34436" y="3550025"/>
                </a:cubicBezTo>
                <a:cubicBezTo>
                  <a:pt x="34436" y="3535938"/>
                  <a:pt x="34436" y="3535938"/>
                  <a:pt x="34436" y="3521850"/>
                </a:cubicBezTo>
                <a:cubicBezTo>
                  <a:pt x="34436" y="3451414"/>
                  <a:pt x="20349" y="3409151"/>
                  <a:pt x="20349" y="3366889"/>
                </a:cubicBezTo>
                <a:cubicBezTo>
                  <a:pt x="20349" y="3352801"/>
                  <a:pt x="6261" y="3338714"/>
                  <a:pt x="6261" y="3324627"/>
                </a:cubicBezTo>
                <a:cubicBezTo>
                  <a:pt x="6261" y="3282365"/>
                  <a:pt x="6261" y="3254190"/>
                  <a:pt x="6261" y="3226015"/>
                </a:cubicBezTo>
                <a:cubicBezTo>
                  <a:pt x="6261" y="3211927"/>
                  <a:pt x="6261" y="3197840"/>
                  <a:pt x="6261" y="3183753"/>
                </a:cubicBezTo>
                <a:cubicBezTo>
                  <a:pt x="6261" y="3169665"/>
                  <a:pt x="6261" y="3169665"/>
                  <a:pt x="6261" y="3155578"/>
                </a:cubicBezTo>
                <a:cubicBezTo>
                  <a:pt x="6261" y="3155578"/>
                  <a:pt x="6261" y="3155578"/>
                  <a:pt x="6261" y="3141491"/>
                </a:cubicBezTo>
                <a:cubicBezTo>
                  <a:pt x="-7828" y="3127404"/>
                  <a:pt x="6261" y="3085142"/>
                  <a:pt x="6261" y="3056966"/>
                </a:cubicBezTo>
                <a:cubicBezTo>
                  <a:pt x="6261" y="3028791"/>
                  <a:pt x="6261" y="3000616"/>
                  <a:pt x="6261" y="2958355"/>
                </a:cubicBezTo>
                <a:cubicBezTo>
                  <a:pt x="20349" y="2887917"/>
                  <a:pt x="20349" y="2887917"/>
                  <a:pt x="6261" y="2873830"/>
                </a:cubicBezTo>
                <a:cubicBezTo>
                  <a:pt x="6261" y="2873830"/>
                  <a:pt x="6261" y="2859742"/>
                  <a:pt x="6261" y="2859742"/>
                </a:cubicBezTo>
                <a:cubicBezTo>
                  <a:pt x="6261" y="2845655"/>
                  <a:pt x="6261" y="2845655"/>
                  <a:pt x="20349" y="2845655"/>
                </a:cubicBezTo>
                <a:cubicBezTo>
                  <a:pt x="20349" y="2845655"/>
                  <a:pt x="20349" y="2831568"/>
                  <a:pt x="20349" y="2831568"/>
                </a:cubicBezTo>
                <a:cubicBezTo>
                  <a:pt x="20349" y="2803393"/>
                  <a:pt x="20349" y="2789306"/>
                  <a:pt x="20349" y="2761131"/>
                </a:cubicBezTo>
                <a:cubicBezTo>
                  <a:pt x="20349" y="2747044"/>
                  <a:pt x="34436" y="2718869"/>
                  <a:pt x="34436" y="2704782"/>
                </a:cubicBezTo>
                <a:cubicBezTo>
                  <a:pt x="34436" y="2704782"/>
                  <a:pt x="34436" y="2704782"/>
                  <a:pt x="34436" y="2676606"/>
                </a:cubicBezTo>
                <a:cubicBezTo>
                  <a:pt x="34436" y="2634344"/>
                  <a:pt x="48525" y="2577995"/>
                  <a:pt x="62614" y="2521646"/>
                </a:cubicBezTo>
                <a:cubicBezTo>
                  <a:pt x="76702" y="2493470"/>
                  <a:pt x="90789" y="2451208"/>
                  <a:pt x="104878" y="2437121"/>
                </a:cubicBezTo>
                <a:cubicBezTo>
                  <a:pt x="104878" y="2437121"/>
                  <a:pt x="104878" y="2408946"/>
                  <a:pt x="118967" y="2394859"/>
                </a:cubicBezTo>
                <a:cubicBezTo>
                  <a:pt x="118967" y="2366684"/>
                  <a:pt x="118967" y="2338508"/>
                  <a:pt x="133055" y="2310334"/>
                </a:cubicBezTo>
                <a:cubicBezTo>
                  <a:pt x="147142" y="2296246"/>
                  <a:pt x="147142" y="2268072"/>
                  <a:pt x="161231" y="2253985"/>
                </a:cubicBezTo>
                <a:cubicBezTo>
                  <a:pt x="161231" y="2253985"/>
                  <a:pt x="161231" y="2253985"/>
                  <a:pt x="161231" y="2239897"/>
                </a:cubicBezTo>
                <a:cubicBezTo>
                  <a:pt x="161231" y="2225810"/>
                  <a:pt x="161231" y="2225810"/>
                  <a:pt x="161231" y="2211723"/>
                </a:cubicBezTo>
                <a:cubicBezTo>
                  <a:pt x="175319" y="2211723"/>
                  <a:pt x="175319" y="2211723"/>
                  <a:pt x="175319" y="2197635"/>
                </a:cubicBezTo>
                <a:cubicBezTo>
                  <a:pt x="175319" y="2197635"/>
                  <a:pt x="175319" y="2183548"/>
                  <a:pt x="175319" y="2155372"/>
                </a:cubicBezTo>
                <a:cubicBezTo>
                  <a:pt x="175319" y="2155372"/>
                  <a:pt x="175319" y="2155372"/>
                  <a:pt x="189407" y="2141285"/>
                </a:cubicBezTo>
                <a:cubicBezTo>
                  <a:pt x="189407" y="2141285"/>
                  <a:pt x="189407" y="2127198"/>
                  <a:pt x="189407" y="2113110"/>
                </a:cubicBezTo>
                <a:cubicBezTo>
                  <a:pt x="189407" y="2113110"/>
                  <a:pt x="189407" y="2113110"/>
                  <a:pt x="203495" y="2099023"/>
                </a:cubicBezTo>
                <a:cubicBezTo>
                  <a:pt x="203495" y="2084936"/>
                  <a:pt x="203495" y="2070849"/>
                  <a:pt x="217584" y="2056761"/>
                </a:cubicBezTo>
                <a:cubicBezTo>
                  <a:pt x="217584" y="2042674"/>
                  <a:pt x="217584" y="2042674"/>
                  <a:pt x="217584" y="2028587"/>
                </a:cubicBezTo>
                <a:cubicBezTo>
                  <a:pt x="217584" y="2014499"/>
                  <a:pt x="231672" y="2000412"/>
                  <a:pt x="231672" y="2000412"/>
                </a:cubicBezTo>
                <a:cubicBezTo>
                  <a:pt x="231672" y="2014499"/>
                  <a:pt x="245761" y="1986323"/>
                  <a:pt x="231672" y="2000412"/>
                </a:cubicBezTo>
                <a:cubicBezTo>
                  <a:pt x="259848" y="1958149"/>
                  <a:pt x="259848" y="1958149"/>
                  <a:pt x="245761" y="1958149"/>
                </a:cubicBezTo>
                <a:cubicBezTo>
                  <a:pt x="231672" y="1944061"/>
                  <a:pt x="245761" y="1929974"/>
                  <a:pt x="245761" y="1901800"/>
                </a:cubicBezTo>
                <a:cubicBezTo>
                  <a:pt x="273937" y="1873625"/>
                  <a:pt x="273937" y="1859538"/>
                  <a:pt x="259848" y="1873625"/>
                </a:cubicBezTo>
                <a:cubicBezTo>
                  <a:pt x="245761" y="1887712"/>
                  <a:pt x="245761" y="1887712"/>
                  <a:pt x="245761" y="1887712"/>
                </a:cubicBezTo>
                <a:cubicBezTo>
                  <a:pt x="231672" y="1915887"/>
                  <a:pt x="245761" y="1915887"/>
                  <a:pt x="217584" y="1972236"/>
                </a:cubicBezTo>
                <a:cubicBezTo>
                  <a:pt x="203495" y="1986323"/>
                  <a:pt x="203495" y="1986323"/>
                  <a:pt x="203495" y="1986323"/>
                </a:cubicBezTo>
                <a:cubicBezTo>
                  <a:pt x="203495" y="1986323"/>
                  <a:pt x="203495" y="2000412"/>
                  <a:pt x="203495" y="2000412"/>
                </a:cubicBezTo>
                <a:cubicBezTo>
                  <a:pt x="175319" y="2042674"/>
                  <a:pt x="189407" y="2014499"/>
                  <a:pt x="189407" y="2000412"/>
                </a:cubicBezTo>
                <a:cubicBezTo>
                  <a:pt x="189407" y="1972236"/>
                  <a:pt x="203495" y="1944061"/>
                  <a:pt x="203495" y="1915887"/>
                </a:cubicBezTo>
                <a:cubicBezTo>
                  <a:pt x="189407" y="1944061"/>
                  <a:pt x="189407" y="1958149"/>
                  <a:pt x="175319" y="1972236"/>
                </a:cubicBezTo>
                <a:lnTo>
                  <a:pt x="181786" y="1954455"/>
                </a:lnTo>
                <a:lnTo>
                  <a:pt x="189407" y="1944061"/>
                </a:lnTo>
                <a:cubicBezTo>
                  <a:pt x="189407" y="1944061"/>
                  <a:pt x="185885" y="1947583"/>
                  <a:pt x="182363" y="1952867"/>
                </a:cubicBezTo>
                <a:lnTo>
                  <a:pt x="181786" y="1954455"/>
                </a:lnTo>
                <a:lnTo>
                  <a:pt x="170036" y="1970476"/>
                </a:lnTo>
                <a:cubicBezTo>
                  <a:pt x="164753" y="1979280"/>
                  <a:pt x="161231" y="1986323"/>
                  <a:pt x="161231" y="1986323"/>
                </a:cubicBezTo>
                <a:cubicBezTo>
                  <a:pt x="161231" y="1972236"/>
                  <a:pt x="147142" y="2000412"/>
                  <a:pt x="147142" y="2000412"/>
                </a:cubicBezTo>
                <a:cubicBezTo>
                  <a:pt x="133055" y="2028587"/>
                  <a:pt x="133055" y="2028587"/>
                  <a:pt x="133055" y="2014499"/>
                </a:cubicBezTo>
                <a:cubicBezTo>
                  <a:pt x="118967" y="2042674"/>
                  <a:pt x="104878" y="2070849"/>
                  <a:pt x="76702" y="2099023"/>
                </a:cubicBezTo>
                <a:cubicBezTo>
                  <a:pt x="90789" y="2056761"/>
                  <a:pt x="104878" y="2042674"/>
                  <a:pt x="118967" y="2028587"/>
                </a:cubicBezTo>
                <a:cubicBezTo>
                  <a:pt x="118967" y="2018021"/>
                  <a:pt x="126891" y="2015379"/>
                  <a:pt x="130854" y="2002833"/>
                </a:cubicBezTo>
                <a:lnTo>
                  <a:pt x="131021" y="2001574"/>
                </a:lnTo>
                <a:lnTo>
                  <a:pt x="133055" y="2000412"/>
                </a:lnTo>
                <a:cubicBezTo>
                  <a:pt x="133055" y="1986323"/>
                  <a:pt x="133055" y="1986323"/>
                  <a:pt x="133055" y="1986323"/>
                </a:cubicBezTo>
                <a:lnTo>
                  <a:pt x="131021" y="2001574"/>
                </a:lnTo>
                <a:lnTo>
                  <a:pt x="120727" y="2007456"/>
                </a:lnTo>
                <a:cubicBezTo>
                  <a:pt x="118967" y="2010977"/>
                  <a:pt x="118967" y="2014499"/>
                  <a:pt x="118967" y="2014499"/>
                </a:cubicBezTo>
                <a:cubicBezTo>
                  <a:pt x="118967" y="2014499"/>
                  <a:pt x="118967" y="2014499"/>
                  <a:pt x="118967" y="2000412"/>
                </a:cubicBezTo>
                <a:cubicBezTo>
                  <a:pt x="118967" y="2000412"/>
                  <a:pt x="118967" y="2000412"/>
                  <a:pt x="118967" y="1986323"/>
                </a:cubicBezTo>
                <a:cubicBezTo>
                  <a:pt x="133055" y="1958149"/>
                  <a:pt x="133055" y="1958149"/>
                  <a:pt x="133055" y="1972236"/>
                </a:cubicBezTo>
                <a:cubicBezTo>
                  <a:pt x="133055" y="1972236"/>
                  <a:pt x="133055" y="1972236"/>
                  <a:pt x="147142" y="1972236"/>
                </a:cubicBezTo>
                <a:cubicBezTo>
                  <a:pt x="147142" y="1944061"/>
                  <a:pt x="161231" y="1944061"/>
                  <a:pt x="161231" y="1944061"/>
                </a:cubicBezTo>
                <a:cubicBezTo>
                  <a:pt x="161231" y="1944061"/>
                  <a:pt x="175319" y="1929974"/>
                  <a:pt x="175319" y="1929974"/>
                </a:cubicBezTo>
                <a:cubicBezTo>
                  <a:pt x="189407" y="1901800"/>
                  <a:pt x="217584" y="1859538"/>
                  <a:pt x="231672" y="1845450"/>
                </a:cubicBezTo>
                <a:cubicBezTo>
                  <a:pt x="231672" y="1845450"/>
                  <a:pt x="259848" y="1803188"/>
                  <a:pt x="259848" y="1803188"/>
                </a:cubicBezTo>
                <a:cubicBezTo>
                  <a:pt x="273937" y="1803188"/>
                  <a:pt x="288025" y="1775013"/>
                  <a:pt x="302113" y="1775013"/>
                </a:cubicBezTo>
                <a:cubicBezTo>
                  <a:pt x="316201" y="1746838"/>
                  <a:pt x="330290" y="1704576"/>
                  <a:pt x="358466" y="1676401"/>
                </a:cubicBezTo>
                <a:cubicBezTo>
                  <a:pt x="358466" y="1662314"/>
                  <a:pt x="358466" y="1648227"/>
                  <a:pt x="372554" y="1648227"/>
                </a:cubicBezTo>
                <a:cubicBezTo>
                  <a:pt x="372554" y="1648227"/>
                  <a:pt x="372554" y="1662314"/>
                  <a:pt x="372554" y="1662314"/>
                </a:cubicBezTo>
                <a:cubicBezTo>
                  <a:pt x="344378" y="1718663"/>
                  <a:pt x="344378" y="1746838"/>
                  <a:pt x="358466" y="1746838"/>
                </a:cubicBezTo>
                <a:cubicBezTo>
                  <a:pt x="358466" y="1746838"/>
                  <a:pt x="358466" y="1760925"/>
                  <a:pt x="330290" y="1803188"/>
                </a:cubicBezTo>
                <a:cubicBezTo>
                  <a:pt x="330290" y="1817276"/>
                  <a:pt x="316201" y="1831363"/>
                  <a:pt x="316201" y="1845450"/>
                </a:cubicBezTo>
                <a:cubicBezTo>
                  <a:pt x="288025" y="1887712"/>
                  <a:pt x="259848" y="1929974"/>
                  <a:pt x="259848" y="1972236"/>
                </a:cubicBezTo>
                <a:cubicBezTo>
                  <a:pt x="245761" y="1986323"/>
                  <a:pt x="245761" y="1986323"/>
                  <a:pt x="245761" y="2000412"/>
                </a:cubicBezTo>
                <a:cubicBezTo>
                  <a:pt x="245761" y="2028587"/>
                  <a:pt x="231672" y="2042674"/>
                  <a:pt x="217584" y="2070849"/>
                </a:cubicBezTo>
                <a:cubicBezTo>
                  <a:pt x="217584" y="2099023"/>
                  <a:pt x="217584" y="2127198"/>
                  <a:pt x="203495" y="2169459"/>
                </a:cubicBezTo>
                <a:cubicBezTo>
                  <a:pt x="203495" y="2169459"/>
                  <a:pt x="203495" y="2169459"/>
                  <a:pt x="189407" y="2169459"/>
                </a:cubicBezTo>
                <a:cubicBezTo>
                  <a:pt x="189407" y="2183548"/>
                  <a:pt x="189407" y="2197635"/>
                  <a:pt x="189407" y="2225810"/>
                </a:cubicBezTo>
                <a:cubicBezTo>
                  <a:pt x="175319" y="2225810"/>
                  <a:pt x="175319" y="2253985"/>
                  <a:pt x="175319" y="2268072"/>
                </a:cubicBezTo>
                <a:cubicBezTo>
                  <a:pt x="175319" y="2282159"/>
                  <a:pt x="175319" y="2282159"/>
                  <a:pt x="175319" y="2282159"/>
                </a:cubicBezTo>
                <a:cubicBezTo>
                  <a:pt x="161231" y="2296246"/>
                  <a:pt x="161231" y="2310334"/>
                  <a:pt x="161231" y="2324421"/>
                </a:cubicBezTo>
                <a:cubicBezTo>
                  <a:pt x="161231" y="2338508"/>
                  <a:pt x="161231" y="2352596"/>
                  <a:pt x="175319" y="2338508"/>
                </a:cubicBezTo>
                <a:cubicBezTo>
                  <a:pt x="175319" y="2324421"/>
                  <a:pt x="175319" y="2296246"/>
                  <a:pt x="189407" y="2253985"/>
                </a:cubicBezTo>
                <a:cubicBezTo>
                  <a:pt x="189407" y="2253985"/>
                  <a:pt x="189407" y="2225810"/>
                  <a:pt x="203495" y="2211723"/>
                </a:cubicBezTo>
                <a:cubicBezTo>
                  <a:pt x="203495" y="2211723"/>
                  <a:pt x="203495" y="2211723"/>
                  <a:pt x="203495" y="2197635"/>
                </a:cubicBezTo>
                <a:cubicBezTo>
                  <a:pt x="203495" y="2183548"/>
                  <a:pt x="203495" y="2183548"/>
                  <a:pt x="203495" y="2183548"/>
                </a:cubicBezTo>
                <a:cubicBezTo>
                  <a:pt x="217584" y="2169459"/>
                  <a:pt x="217584" y="2169459"/>
                  <a:pt x="217584" y="2155372"/>
                </a:cubicBezTo>
                <a:cubicBezTo>
                  <a:pt x="217584" y="2155372"/>
                  <a:pt x="217584" y="2141285"/>
                  <a:pt x="231672" y="2127198"/>
                </a:cubicBezTo>
                <a:cubicBezTo>
                  <a:pt x="231672" y="2127198"/>
                  <a:pt x="231672" y="2130719"/>
                  <a:pt x="231672" y="2136003"/>
                </a:cubicBezTo>
                <a:lnTo>
                  <a:pt x="231672" y="2149429"/>
                </a:lnTo>
                <a:cubicBezTo>
                  <a:pt x="231672" y="2148770"/>
                  <a:pt x="231672" y="2149210"/>
                  <a:pt x="231672" y="2150090"/>
                </a:cubicBezTo>
                <a:lnTo>
                  <a:pt x="231672" y="2155372"/>
                </a:lnTo>
                <a:cubicBezTo>
                  <a:pt x="245761" y="2141285"/>
                  <a:pt x="245761" y="2127198"/>
                  <a:pt x="259848" y="2113110"/>
                </a:cubicBezTo>
                <a:cubicBezTo>
                  <a:pt x="245761" y="2113110"/>
                  <a:pt x="245761" y="2127198"/>
                  <a:pt x="245761" y="2113110"/>
                </a:cubicBezTo>
                <a:cubicBezTo>
                  <a:pt x="245761" y="2113110"/>
                  <a:pt x="245761" y="2113110"/>
                  <a:pt x="245761" y="2099023"/>
                </a:cubicBezTo>
                <a:cubicBezTo>
                  <a:pt x="245761" y="2099023"/>
                  <a:pt x="259848" y="2084936"/>
                  <a:pt x="259848" y="2084936"/>
                </a:cubicBezTo>
                <a:cubicBezTo>
                  <a:pt x="259848" y="2084936"/>
                  <a:pt x="259848" y="2084936"/>
                  <a:pt x="273937" y="2056761"/>
                </a:cubicBezTo>
                <a:cubicBezTo>
                  <a:pt x="273937" y="2042674"/>
                  <a:pt x="288025" y="2028587"/>
                  <a:pt x="288025" y="2028587"/>
                </a:cubicBezTo>
                <a:cubicBezTo>
                  <a:pt x="288025" y="2028587"/>
                  <a:pt x="288025" y="2042674"/>
                  <a:pt x="288025" y="2056761"/>
                </a:cubicBezTo>
                <a:cubicBezTo>
                  <a:pt x="273937" y="2056761"/>
                  <a:pt x="273937" y="2070849"/>
                  <a:pt x="273937" y="2084936"/>
                </a:cubicBezTo>
                <a:cubicBezTo>
                  <a:pt x="273937" y="2099023"/>
                  <a:pt x="273937" y="2084936"/>
                  <a:pt x="288025" y="2070849"/>
                </a:cubicBezTo>
                <a:cubicBezTo>
                  <a:pt x="288025" y="2056761"/>
                  <a:pt x="302113" y="2042674"/>
                  <a:pt x="302113" y="2028587"/>
                </a:cubicBezTo>
                <a:cubicBezTo>
                  <a:pt x="302113" y="2014499"/>
                  <a:pt x="302113" y="2014499"/>
                  <a:pt x="302113" y="2014499"/>
                </a:cubicBezTo>
                <a:cubicBezTo>
                  <a:pt x="316201" y="2000412"/>
                  <a:pt x="316201" y="1986323"/>
                  <a:pt x="330290" y="1972236"/>
                </a:cubicBezTo>
                <a:cubicBezTo>
                  <a:pt x="344378" y="1958149"/>
                  <a:pt x="344378" y="1929974"/>
                  <a:pt x="344378" y="1958149"/>
                </a:cubicBezTo>
                <a:cubicBezTo>
                  <a:pt x="344378" y="1958149"/>
                  <a:pt x="344378" y="1958149"/>
                  <a:pt x="358466" y="1944061"/>
                </a:cubicBezTo>
                <a:cubicBezTo>
                  <a:pt x="344378" y="1944061"/>
                  <a:pt x="358466" y="1915887"/>
                  <a:pt x="372554" y="1887712"/>
                </a:cubicBezTo>
                <a:cubicBezTo>
                  <a:pt x="386643" y="1873625"/>
                  <a:pt x="386643" y="1859538"/>
                  <a:pt x="400731" y="1845450"/>
                </a:cubicBezTo>
                <a:cubicBezTo>
                  <a:pt x="386643" y="1845450"/>
                  <a:pt x="386643" y="1845450"/>
                  <a:pt x="386643" y="1859538"/>
                </a:cubicBezTo>
                <a:cubicBezTo>
                  <a:pt x="386643" y="1859538"/>
                  <a:pt x="386643" y="1859538"/>
                  <a:pt x="372554" y="1859538"/>
                </a:cubicBezTo>
                <a:cubicBezTo>
                  <a:pt x="372554" y="1873625"/>
                  <a:pt x="372554" y="1873625"/>
                  <a:pt x="372554" y="1873625"/>
                </a:cubicBezTo>
                <a:cubicBezTo>
                  <a:pt x="358466" y="1887712"/>
                  <a:pt x="344378" y="1887712"/>
                  <a:pt x="358466" y="1845450"/>
                </a:cubicBezTo>
                <a:cubicBezTo>
                  <a:pt x="400731" y="1789100"/>
                  <a:pt x="400731" y="1760925"/>
                  <a:pt x="428907" y="1718663"/>
                </a:cubicBezTo>
                <a:cubicBezTo>
                  <a:pt x="442996" y="1704576"/>
                  <a:pt x="442996" y="1690489"/>
                  <a:pt x="442996" y="1676401"/>
                </a:cubicBezTo>
                <a:cubicBezTo>
                  <a:pt x="457083" y="1648227"/>
                  <a:pt x="471171" y="1634138"/>
                  <a:pt x="471171" y="1634138"/>
                </a:cubicBezTo>
                <a:cubicBezTo>
                  <a:pt x="457083" y="1620051"/>
                  <a:pt x="471171" y="1605964"/>
                  <a:pt x="485260" y="1591876"/>
                </a:cubicBezTo>
                <a:cubicBezTo>
                  <a:pt x="485260" y="1577789"/>
                  <a:pt x="499349" y="1577789"/>
                  <a:pt x="499349" y="1577789"/>
                </a:cubicBezTo>
                <a:cubicBezTo>
                  <a:pt x="499349" y="1577789"/>
                  <a:pt x="513436" y="1549614"/>
                  <a:pt x="527524" y="1521440"/>
                </a:cubicBezTo>
                <a:cubicBezTo>
                  <a:pt x="541613" y="1507353"/>
                  <a:pt x="555702" y="1493265"/>
                  <a:pt x="555702" y="1479178"/>
                </a:cubicBezTo>
                <a:cubicBezTo>
                  <a:pt x="569789" y="1479178"/>
                  <a:pt x="597966" y="1436915"/>
                  <a:pt x="597966" y="1451002"/>
                </a:cubicBezTo>
                <a:cubicBezTo>
                  <a:pt x="569789" y="1479178"/>
                  <a:pt x="569789" y="1521440"/>
                  <a:pt x="527524" y="1563702"/>
                </a:cubicBezTo>
                <a:cubicBezTo>
                  <a:pt x="513436" y="1591876"/>
                  <a:pt x="499349" y="1605964"/>
                  <a:pt x="499349" y="1620051"/>
                </a:cubicBezTo>
                <a:cubicBezTo>
                  <a:pt x="499349" y="1634138"/>
                  <a:pt x="513436" y="1605964"/>
                  <a:pt x="527524" y="1591876"/>
                </a:cubicBezTo>
                <a:cubicBezTo>
                  <a:pt x="527524" y="1591876"/>
                  <a:pt x="527524" y="1577789"/>
                  <a:pt x="527524" y="1577789"/>
                </a:cubicBezTo>
                <a:cubicBezTo>
                  <a:pt x="555702" y="1535527"/>
                  <a:pt x="583877" y="1479178"/>
                  <a:pt x="612055" y="1436915"/>
                </a:cubicBezTo>
                <a:cubicBezTo>
                  <a:pt x="626142" y="1422828"/>
                  <a:pt x="626142" y="1408740"/>
                  <a:pt x="640230" y="1394653"/>
                </a:cubicBezTo>
                <a:cubicBezTo>
                  <a:pt x="654319" y="1366478"/>
                  <a:pt x="668406" y="1352391"/>
                  <a:pt x="668406" y="1338304"/>
                </a:cubicBezTo>
                <a:cubicBezTo>
                  <a:pt x="682495" y="1338304"/>
                  <a:pt x="696583" y="1324216"/>
                  <a:pt x="696583" y="1310129"/>
                </a:cubicBezTo>
                <a:cubicBezTo>
                  <a:pt x="724760" y="1281953"/>
                  <a:pt x="724760" y="1281953"/>
                  <a:pt x="738848" y="1253779"/>
                </a:cubicBezTo>
                <a:cubicBezTo>
                  <a:pt x="752936" y="1253779"/>
                  <a:pt x="752936" y="1239691"/>
                  <a:pt x="752936" y="1239691"/>
                </a:cubicBezTo>
                <a:cubicBezTo>
                  <a:pt x="795201" y="1197430"/>
                  <a:pt x="823378" y="1155168"/>
                  <a:pt x="865642" y="1112904"/>
                </a:cubicBezTo>
                <a:cubicBezTo>
                  <a:pt x="865642" y="1098817"/>
                  <a:pt x="879731" y="1084730"/>
                  <a:pt x="893818" y="1070642"/>
                </a:cubicBezTo>
                <a:cubicBezTo>
                  <a:pt x="907907" y="1056555"/>
                  <a:pt x="921995" y="1042468"/>
                  <a:pt x="921995" y="1042468"/>
                </a:cubicBezTo>
                <a:cubicBezTo>
                  <a:pt x="921995" y="1042468"/>
                  <a:pt x="936082" y="1028381"/>
                  <a:pt x="936082" y="1028381"/>
                </a:cubicBezTo>
                <a:cubicBezTo>
                  <a:pt x="907907" y="1042468"/>
                  <a:pt x="936082" y="1014293"/>
                  <a:pt x="950171" y="1000206"/>
                </a:cubicBezTo>
                <a:cubicBezTo>
                  <a:pt x="950171" y="1000206"/>
                  <a:pt x="964260" y="986119"/>
                  <a:pt x="964260" y="986119"/>
                </a:cubicBezTo>
                <a:cubicBezTo>
                  <a:pt x="978348" y="957944"/>
                  <a:pt x="1020613" y="915681"/>
                  <a:pt x="1048788" y="887506"/>
                </a:cubicBezTo>
                <a:cubicBezTo>
                  <a:pt x="1048788" y="887506"/>
                  <a:pt x="1062877" y="887506"/>
                  <a:pt x="1062877" y="873419"/>
                </a:cubicBezTo>
                <a:cubicBezTo>
                  <a:pt x="1062877" y="873419"/>
                  <a:pt x="1062877" y="873419"/>
                  <a:pt x="1076965" y="873419"/>
                </a:cubicBezTo>
                <a:cubicBezTo>
                  <a:pt x="1076965" y="859332"/>
                  <a:pt x="1091053" y="859332"/>
                  <a:pt x="1091053" y="845244"/>
                </a:cubicBezTo>
                <a:cubicBezTo>
                  <a:pt x="1091053" y="845244"/>
                  <a:pt x="1105141" y="845244"/>
                  <a:pt x="1105141" y="831157"/>
                </a:cubicBezTo>
                <a:cubicBezTo>
                  <a:pt x="1119230" y="817070"/>
                  <a:pt x="1119230" y="817070"/>
                  <a:pt x="1119230" y="817070"/>
                </a:cubicBezTo>
                <a:cubicBezTo>
                  <a:pt x="1133318" y="802983"/>
                  <a:pt x="1147407" y="788895"/>
                  <a:pt x="1161494" y="774808"/>
                </a:cubicBezTo>
                <a:cubicBezTo>
                  <a:pt x="1175583" y="774808"/>
                  <a:pt x="1189671" y="760719"/>
                  <a:pt x="1189671" y="760719"/>
                </a:cubicBezTo>
                <a:cubicBezTo>
                  <a:pt x="1189671" y="774808"/>
                  <a:pt x="1189671" y="760719"/>
                  <a:pt x="1203759" y="746632"/>
                </a:cubicBezTo>
                <a:cubicBezTo>
                  <a:pt x="1231936" y="732545"/>
                  <a:pt x="1231936" y="732545"/>
                  <a:pt x="1231936" y="732545"/>
                </a:cubicBezTo>
                <a:cubicBezTo>
                  <a:pt x="1246024" y="732545"/>
                  <a:pt x="1260112" y="718457"/>
                  <a:pt x="1288289" y="704370"/>
                </a:cubicBezTo>
                <a:cubicBezTo>
                  <a:pt x="1302377" y="690283"/>
                  <a:pt x="1330553" y="676196"/>
                  <a:pt x="1358729" y="662108"/>
                </a:cubicBezTo>
                <a:cubicBezTo>
                  <a:pt x="1386906" y="633934"/>
                  <a:pt x="1415083" y="605759"/>
                  <a:pt x="1429170" y="591672"/>
                </a:cubicBezTo>
                <a:cubicBezTo>
                  <a:pt x="1443259" y="577583"/>
                  <a:pt x="1457348" y="577583"/>
                  <a:pt x="1471435" y="563496"/>
                </a:cubicBezTo>
                <a:cubicBezTo>
                  <a:pt x="1485523" y="549409"/>
                  <a:pt x="1513700" y="535321"/>
                  <a:pt x="1527788" y="521234"/>
                </a:cubicBezTo>
                <a:cubicBezTo>
                  <a:pt x="1541876" y="521234"/>
                  <a:pt x="1541876" y="521234"/>
                  <a:pt x="1541876" y="507147"/>
                </a:cubicBezTo>
                <a:cubicBezTo>
                  <a:pt x="1555965" y="507147"/>
                  <a:pt x="1570053" y="493059"/>
                  <a:pt x="1584141" y="493059"/>
                </a:cubicBezTo>
                <a:cubicBezTo>
                  <a:pt x="1598229" y="478972"/>
                  <a:pt x="1598229" y="478972"/>
                  <a:pt x="1598229" y="464885"/>
                </a:cubicBezTo>
                <a:cubicBezTo>
                  <a:pt x="1612318" y="464885"/>
                  <a:pt x="1612318" y="464885"/>
                  <a:pt x="1626406" y="464885"/>
                </a:cubicBezTo>
                <a:cubicBezTo>
                  <a:pt x="1668671" y="436710"/>
                  <a:pt x="1739111" y="380360"/>
                  <a:pt x="1753200" y="366272"/>
                </a:cubicBezTo>
                <a:cubicBezTo>
                  <a:pt x="1767288" y="352185"/>
                  <a:pt x="1781377" y="352185"/>
                  <a:pt x="1795464" y="338098"/>
                </a:cubicBezTo>
                <a:cubicBezTo>
                  <a:pt x="1809553" y="338098"/>
                  <a:pt x="1823641" y="324010"/>
                  <a:pt x="1823641" y="338098"/>
                </a:cubicBezTo>
                <a:cubicBezTo>
                  <a:pt x="1837730" y="338098"/>
                  <a:pt x="1851817" y="324010"/>
                  <a:pt x="1865906" y="324010"/>
                </a:cubicBezTo>
                <a:cubicBezTo>
                  <a:pt x="1894083" y="295836"/>
                  <a:pt x="1936347" y="281749"/>
                  <a:pt x="1964523" y="267661"/>
                </a:cubicBezTo>
                <a:cubicBezTo>
                  <a:pt x="1978611" y="253574"/>
                  <a:pt x="1978611" y="253574"/>
                  <a:pt x="1992700" y="253574"/>
                </a:cubicBezTo>
                <a:cubicBezTo>
                  <a:pt x="1992700" y="239487"/>
                  <a:pt x="2020876" y="239487"/>
                  <a:pt x="2034965" y="225398"/>
                </a:cubicBezTo>
                <a:cubicBezTo>
                  <a:pt x="2063140" y="225398"/>
                  <a:pt x="2077229" y="211311"/>
                  <a:pt x="2091317" y="197224"/>
                </a:cubicBezTo>
                <a:cubicBezTo>
                  <a:pt x="2133582" y="183136"/>
                  <a:pt x="2189935" y="169049"/>
                  <a:pt x="2232199" y="140874"/>
                </a:cubicBezTo>
                <a:cubicBezTo>
                  <a:pt x="2260376" y="126787"/>
                  <a:pt x="2288552" y="126787"/>
                  <a:pt x="2316729" y="112700"/>
                </a:cubicBezTo>
                <a:cubicBezTo>
                  <a:pt x="2344905" y="98612"/>
                  <a:pt x="2373081" y="84525"/>
                  <a:pt x="2415347" y="84525"/>
                </a:cubicBezTo>
                <a:cubicBezTo>
                  <a:pt x="2429434" y="84525"/>
                  <a:pt x="2429434" y="70438"/>
                  <a:pt x="2429434" y="70438"/>
                </a:cubicBezTo>
                <a:cubicBezTo>
                  <a:pt x="2443523" y="70438"/>
                  <a:pt x="2443523" y="70438"/>
                  <a:pt x="2457611" y="70438"/>
                </a:cubicBezTo>
                <a:cubicBezTo>
                  <a:pt x="2528052" y="56349"/>
                  <a:pt x="2598493" y="28175"/>
                  <a:pt x="2668934" y="14087"/>
                </a:cubicBezTo>
                <a:cubicBezTo>
                  <a:pt x="2683023" y="14087"/>
                  <a:pt x="2697110" y="14087"/>
                  <a:pt x="2711199" y="14087"/>
                </a:cubicBezTo>
                <a:cubicBezTo>
                  <a:pt x="2753463" y="0"/>
                  <a:pt x="2781640" y="0"/>
                  <a:pt x="2781640"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5"/>
          <p:cNvSpPr>
            <a:spLocks noGrp="1"/>
          </p:cNvSpPr>
          <p:nvPr>
            <p:ph type="pic" sz="quarter" idx="19" hasCustomPrompt="1"/>
          </p:nvPr>
        </p:nvSpPr>
        <p:spPr>
          <a:xfrm>
            <a:off x="4267200" y="0"/>
            <a:ext cx="7945998" cy="7437990"/>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9" name="Freeform 8"/>
          <p:cNvSpPr>
            <a:spLocks noGrp="1"/>
          </p:cNvSpPr>
          <p:nvPr>
            <p:ph type="pic" sz="quarter" idx="22" hasCustomPrompt="1"/>
          </p:nvPr>
        </p:nvSpPr>
        <p:spPr>
          <a:xfrm>
            <a:off x="120440" y="50375"/>
            <a:ext cx="11951120" cy="6757249"/>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 y="0"/>
            <a:ext cx="12182475" cy="6091238"/>
          </a:xfrm>
          <a:custGeom>
            <a:avLst/>
            <a:gdLst>
              <a:gd name="connsiteX0" fmla="*/ 0 w 12182475"/>
              <a:gd name="connsiteY0" fmla="*/ 0 h 6091238"/>
              <a:gd name="connsiteX1" fmla="*/ 12182475 w 12182475"/>
              <a:gd name="connsiteY1" fmla="*/ 0 h 6091238"/>
              <a:gd name="connsiteX2" fmla="*/ 6091239 w 12182475"/>
              <a:gd name="connsiteY2" fmla="*/ 6091238 h 6091238"/>
            </a:gdLst>
            <a:ahLst/>
            <a:cxnLst>
              <a:cxn ang="0">
                <a:pos x="connsiteX0" y="connsiteY0"/>
              </a:cxn>
              <a:cxn ang="0">
                <a:pos x="connsiteX1" y="connsiteY1"/>
              </a:cxn>
              <a:cxn ang="0">
                <a:pos x="connsiteX2" y="connsiteY2"/>
              </a:cxn>
            </a:cxnLst>
            <a:rect l="l" t="t" r="r" b="b"/>
            <a:pathLst>
              <a:path w="12182475" h="6091238">
                <a:moveTo>
                  <a:pt x="0" y="0"/>
                </a:moveTo>
                <a:lnTo>
                  <a:pt x="12182475" y="0"/>
                </a:lnTo>
                <a:lnTo>
                  <a:pt x="6091239" y="6091238"/>
                </a:lnTo>
                <a:close/>
              </a:path>
            </a:pathLst>
          </a:custGeom>
          <a:solidFill>
            <a:schemeClr val="bg1">
              <a:lumMod val="95000"/>
            </a:schemeClr>
          </a:solidFill>
        </p:spPr>
      </p:sp>
    </p:spTree>
  </p:cSld>
  <p:clrMapOvr>
    <a:masterClrMapping/>
  </p:clrMapOvr>
  <p:transition spd="slow" advClick="0" advTm="5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3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0" y="397844"/>
            <a:ext cx="6786042" cy="6062312"/>
          </a:xfrm>
          <a:custGeom>
            <a:avLst/>
            <a:gdLst>
              <a:gd name="connsiteX0" fmla="*/ 6333006 w 6786042"/>
              <a:gd name="connsiteY0" fmla="*/ 0 h 6062312"/>
              <a:gd name="connsiteX1" fmla="*/ 6450226 w 6786042"/>
              <a:gd name="connsiteY1" fmla="*/ 141500 h 6062312"/>
              <a:gd name="connsiteX2" fmla="*/ 6516755 w 6786042"/>
              <a:gd name="connsiteY2" fmla="*/ 428323 h 6062312"/>
              <a:gd name="connsiteX3" fmla="*/ 6557940 w 6786042"/>
              <a:gd name="connsiteY3" fmla="*/ 543051 h 6062312"/>
              <a:gd name="connsiteX4" fmla="*/ 6564277 w 6786042"/>
              <a:gd name="connsiteY4" fmla="*/ 753389 h 6062312"/>
              <a:gd name="connsiteX5" fmla="*/ 6491410 w 6786042"/>
              <a:gd name="connsiteY5" fmla="*/ 971374 h 6062312"/>
              <a:gd name="connsiteX6" fmla="*/ 6488242 w 6786042"/>
              <a:gd name="connsiteY6" fmla="*/ 1105226 h 6062312"/>
              <a:gd name="connsiteX7" fmla="*/ 6618134 w 6786042"/>
              <a:gd name="connsiteY7" fmla="*/ 1089928 h 6062312"/>
              <a:gd name="connsiteX8" fmla="*/ 6557940 w 6786042"/>
              <a:gd name="connsiteY8" fmla="*/ 1304089 h 6062312"/>
              <a:gd name="connsiteX9" fmla="*/ 6462898 w 6786042"/>
              <a:gd name="connsiteY9" fmla="*/ 1407346 h 6062312"/>
              <a:gd name="connsiteX10" fmla="*/ 6548435 w 6786042"/>
              <a:gd name="connsiteY10" fmla="*/ 1476183 h 6062312"/>
              <a:gd name="connsiteX11" fmla="*/ 6773369 w 6786042"/>
              <a:gd name="connsiteY11" fmla="*/ 1418819 h 6062312"/>
              <a:gd name="connsiteX12" fmla="*/ 6786042 w 6786042"/>
              <a:gd name="connsiteY12" fmla="*/ 1430291 h 6062312"/>
              <a:gd name="connsiteX13" fmla="*/ 6630807 w 6786042"/>
              <a:gd name="connsiteY13" fmla="*/ 1606209 h 6062312"/>
              <a:gd name="connsiteX14" fmla="*/ 6722681 w 6786042"/>
              <a:gd name="connsiteY14" fmla="*/ 1594737 h 6062312"/>
              <a:gd name="connsiteX15" fmla="*/ 6567444 w 6786042"/>
              <a:gd name="connsiteY15" fmla="*/ 1740060 h 6062312"/>
              <a:gd name="connsiteX16" fmla="*/ 6209451 w 6786042"/>
              <a:gd name="connsiteY16" fmla="*/ 2061302 h 6062312"/>
              <a:gd name="connsiteX17" fmla="*/ 6139752 w 6786042"/>
              <a:gd name="connsiteY17" fmla="*/ 2168382 h 6062312"/>
              <a:gd name="connsiteX18" fmla="*/ 5870465 w 6786042"/>
              <a:gd name="connsiteY18" fmla="*/ 2638773 h 6062312"/>
              <a:gd name="connsiteX19" fmla="*/ 6092232 w 6786042"/>
              <a:gd name="connsiteY19" fmla="*/ 2585231 h 6062312"/>
              <a:gd name="connsiteX20" fmla="*/ 6250636 w 6786042"/>
              <a:gd name="connsiteY20" fmla="*/ 2631123 h 6062312"/>
              <a:gd name="connsiteX21" fmla="*/ 6523091 w 6786042"/>
              <a:gd name="connsiteY21" fmla="*/ 2573759 h 6062312"/>
              <a:gd name="connsiteX22" fmla="*/ 6291821 w 6786042"/>
              <a:gd name="connsiteY22" fmla="*/ 2749678 h 6062312"/>
              <a:gd name="connsiteX23" fmla="*/ 6298157 w 6786042"/>
              <a:gd name="connsiteY23" fmla="*/ 2776448 h 6062312"/>
              <a:gd name="connsiteX24" fmla="*/ 6399536 w 6786042"/>
              <a:gd name="connsiteY24" fmla="*/ 2791745 h 6062312"/>
              <a:gd name="connsiteX25" fmla="*/ 6415376 w 6786042"/>
              <a:gd name="connsiteY25" fmla="*/ 2826163 h 6062312"/>
              <a:gd name="connsiteX26" fmla="*/ 6377360 w 6786042"/>
              <a:gd name="connsiteY26" fmla="*/ 2875880 h 6062312"/>
              <a:gd name="connsiteX27" fmla="*/ 6142921 w 6786042"/>
              <a:gd name="connsiteY27" fmla="*/ 3128284 h 6062312"/>
              <a:gd name="connsiteX28" fmla="*/ 6016197 w 6786042"/>
              <a:gd name="connsiteY28" fmla="*/ 3231540 h 6062312"/>
              <a:gd name="connsiteX29" fmla="*/ 5984517 w 6786042"/>
              <a:gd name="connsiteY29" fmla="*/ 3300378 h 6062312"/>
              <a:gd name="connsiteX30" fmla="*/ 5952836 w 6786042"/>
              <a:gd name="connsiteY30" fmla="*/ 3338621 h 6062312"/>
              <a:gd name="connsiteX31" fmla="*/ 5765919 w 6786042"/>
              <a:gd name="connsiteY31" fmla="*/ 3464823 h 6062312"/>
              <a:gd name="connsiteX32" fmla="*/ 5745547 w 6786042"/>
              <a:gd name="connsiteY32" fmla="*/ 3480697 h 6062312"/>
              <a:gd name="connsiteX33" fmla="*/ 5823335 w 6786042"/>
              <a:gd name="connsiteY33" fmla="*/ 3471535 h 6062312"/>
              <a:gd name="connsiteX34" fmla="*/ 5777975 w 6786042"/>
              <a:gd name="connsiteY34" fmla="*/ 3632919 h 6062312"/>
              <a:gd name="connsiteX35" fmla="*/ 5706356 w 6786042"/>
              <a:gd name="connsiteY35" fmla="*/ 3710729 h 6062312"/>
              <a:gd name="connsiteX36" fmla="*/ 5770813 w 6786042"/>
              <a:gd name="connsiteY36" fmla="*/ 3762602 h 6062312"/>
              <a:gd name="connsiteX37" fmla="*/ 5940314 w 6786042"/>
              <a:gd name="connsiteY37" fmla="*/ 3719374 h 6062312"/>
              <a:gd name="connsiteX38" fmla="*/ 5949864 w 6786042"/>
              <a:gd name="connsiteY38" fmla="*/ 3728019 h 6062312"/>
              <a:gd name="connsiteX39" fmla="*/ 5832885 w 6786042"/>
              <a:gd name="connsiteY39" fmla="*/ 3860584 h 6062312"/>
              <a:gd name="connsiteX40" fmla="*/ 5902118 w 6786042"/>
              <a:gd name="connsiteY40" fmla="*/ 3851939 h 6062312"/>
              <a:gd name="connsiteX41" fmla="*/ 5785138 w 6786042"/>
              <a:gd name="connsiteY41" fmla="*/ 3961449 h 6062312"/>
              <a:gd name="connsiteX42" fmla="*/ 5515368 w 6786042"/>
              <a:gd name="connsiteY42" fmla="*/ 4203524 h 6062312"/>
              <a:gd name="connsiteX43" fmla="*/ 5462847 w 6786042"/>
              <a:gd name="connsiteY43" fmla="*/ 4284215 h 6062312"/>
              <a:gd name="connsiteX44" fmla="*/ 5259922 w 6786042"/>
              <a:gd name="connsiteY44" fmla="*/ 4638682 h 6062312"/>
              <a:gd name="connsiteX45" fmla="*/ 5427037 w 6786042"/>
              <a:gd name="connsiteY45" fmla="*/ 4598336 h 6062312"/>
              <a:gd name="connsiteX46" fmla="*/ 5546404 w 6786042"/>
              <a:gd name="connsiteY46" fmla="*/ 4632918 h 6062312"/>
              <a:gd name="connsiteX47" fmla="*/ 5751715 w 6786042"/>
              <a:gd name="connsiteY47" fmla="*/ 4589691 h 6062312"/>
              <a:gd name="connsiteX48" fmla="*/ 5577439 w 6786042"/>
              <a:gd name="connsiteY48" fmla="*/ 4722256 h 6062312"/>
              <a:gd name="connsiteX49" fmla="*/ 5582213 w 6786042"/>
              <a:gd name="connsiteY49" fmla="*/ 4742428 h 6062312"/>
              <a:gd name="connsiteX50" fmla="*/ 5658609 w 6786042"/>
              <a:gd name="connsiteY50" fmla="*/ 4753956 h 6062312"/>
              <a:gd name="connsiteX51" fmla="*/ 5670545 w 6786042"/>
              <a:gd name="connsiteY51" fmla="*/ 4779892 h 6062312"/>
              <a:gd name="connsiteX52" fmla="*/ 5641898 w 6786042"/>
              <a:gd name="connsiteY52" fmla="*/ 4817356 h 6062312"/>
              <a:gd name="connsiteX53" fmla="*/ 5465234 w 6786042"/>
              <a:gd name="connsiteY53" fmla="*/ 5007558 h 6062312"/>
              <a:gd name="connsiteX54" fmla="*/ 5369740 w 6786042"/>
              <a:gd name="connsiteY54" fmla="*/ 5085367 h 6062312"/>
              <a:gd name="connsiteX55" fmla="*/ 5345867 w 6786042"/>
              <a:gd name="connsiteY55" fmla="*/ 5137241 h 6062312"/>
              <a:gd name="connsiteX56" fmla="*/ 5321993 w 6786042"/>
              <a:gd name="connsiteY56" fmla="*/ 5166059 h 6062312"/>
              <a:gd name="connsiteX57" fmla="*/ 5181140 w 6786042"/>
              <a:gd name="connsiteY57" fmla="*/ 5261160 h 6062312"/>
              <a:gd name="connsiteX58" fmla="*/ 5104746 w 6786042"/>
              <a:gd name="connsiteY58" fmla="*/ 5364906 h 6062312"/>
              <a:gd name="connsiteX59" fmla="*/ 5121457 w 6786042"/>
              <a:gd name="connsiteY59" fmla="*/ 5321678 h 6062312"/>
              <a:gd name="connsiteX60" fmla="*/ 4973442 w 6786042"/>
              <a:gd name="connsiteY60" fmla="*/ 5428307 h 6062312"/>
              <a:gd name="connsiteX61" fmla="*/ 4961505 w 6786042"/>
              <a:gd name="connsiteY61" fmla="*/ 5416780 h 6062312"/>
              <a:gd name="connsiteX62" fmla="*/ 4887497 w 6786042"/>
              <a:gd name="connsiteY62" fmla="*/ 5457125 h 6062312"/>
              <a:gd name="connsiteX63" fmla="*/ 4653538 w 6786042"/>
              <a:gd name="connsiteY63" fmla="*/ 5494589 h 6062312"/>
              <a:gd name="connsiteX64" fmla="*/ 4371832 w 6786042"/>
              <a:gd name="connsiteY64" fmla="*/ 5540699 h 6062312"/>
              <a:gd name="connsiteX65" fmla="*/ 4324085 w 6786042"/>
              <a:gd name="connsiteY65" fmla="*/ 5566635 h 6062312"/>
              <a:gd name="connsiteX66" fmla="*/ 4230979 w 6786042"/>
              <a:gd name="connsiteY66" fmla="*/ 5572399 h 6062312"/>
              <a:gd name="connsiteX67" fmla="*/ 4209492 w 6786042"/>
              <a:gd name="connsiteY67" fmla="*/ 5586808 h 6062312"/>
              <a:gd name="connsiteX68" fmla="*/ 3937335 w 6786042"/>
              <a:gd name="connsiteY68" fmla="*/ 5641564 h 6062312"/>
              <a:gd name="connsiteX69" fmla="*/ 3851391 w 6786042"/>
              <a:gd name="connsiteY69" fmla="*/ 5670381 h 6062312"/>
              <a:gd name="connsiteX70" fmla="*/ 3464642 w 6786042"/>
              <a:gd name="connsiteY70" fmla="*/ 5768364 h 6062312"/>
              <a:gd name="connsiteX71" fmla="*/ 3424057 w 6786042"/>
              <a:gd name="connsiteY71" fmla="*/ 5802946 h 6062312"/>
              <a:gd name="connsiteX72" fmla="*/ 3400183 w 6786042"/>
              <a:gd name="connsiteY72" fmla="*/ 5800065 h 6062312"/>
              <a:gd name="connsiteX73" fmla="*/ 3390634 w 6786042"/>
              <a:gd name="connsiteY73" fmla="*/ 5771246 h 6062312"/>
              <a:gd name="connsiteX74" fmla="*/ 3063568 w 6786042"/>
              <a:gd name="connsiteY74" fmla="*/ 5912457 h 6062312"/>
              <a:gd name="connsiteX75" fmla="*/ 2848707 w 6786042"/>
              <a:gd name="connsiteY75" fmla="*/ 6016203 h 6062312"/>
              <a:gd name="connsiteX76" fmla="*/ 2779475 w 6786042"/>
              <a:gd name="connsiteY76" fmla="*/ 5996030 h 6062312"/>
              <a:gd name="connsiteX77" fmla="*/ 2738889 w 6786042"/>
              <a:gd name="connsiteY77" fmla="*/ 6059431 h 6062312"/>
              <a:gd name="connsiteX78" fmla="*/ 2624297 w 6786042"/>
              <a:gd name="connsiteY78" fmla="*/ 6062312 h 6062312"/>
              <a:gd name="connsiteX79" fmla="*/ 2593262 w 6786042"/>
              <a:gd name="connsiteY79" fmla="*/ 6039258 h 6062312"/>
              <a:gd name="connsiteX80" fmla="*/ 2617136 w 6786042"/>
              <a:gd name="connsiteY80" fmla="*/ 5972975 h 6062312"/>
              <a:gd name="connsiteX81" fmla="*/ 2452409 w 6786042"/>
              <a:gd name="connsiteY81" fmla="*/ 5923984 h 6062312"/>
              <a:gd name="connsiteX82" fmla="*/ 2407049 w 6786042"/>
              <a:gd name="connsiteY82" fmla="*/ 5921102 h 6062312"/>
              <a:gd name="connsiteX83" fmla="*/ 2287682 w 6786042"/>
              <a:gd name="connsiteY83" fmla="*/ 5967212 h 6062312"/>
              <a:gd name="connsiteX84" fmla="*/ 2072821 w 6786042"/>
              <a:gd name="connsiteY84" fmla="*/ 6039258 h 6062312"/>
              <a:gd name="connsiteX85" fmla="*/ 2051335 w 6786042"/>
              <a:gd name="connsiteY85" fmla="*/ 6027730 h 6062312"/>
              <a:gd name="connsiteX86" fmla="*/ 2027462 w 6786042"/>
              <a:gd name="connsiteY86" fmla="*/ 6010439 h 6062312"/>
              <a:gd name="connsiteX87" fmla="*/ 2065659 w 6786042"/>
              <a:gd name="connsiteY87" fmla="*/ 5929747 h 6062312"/>
              <a:gd name="connsiteX88" fmla="*/ 1963004 w 6786042"/>
              <a:gd name="connsiteY88" fmla="*/ 5932629 h 6062312"/>
              <a:gd name="connsiteX89" fmla="*/ 1900933 w 6786042"/>
              <a:gd name="connsiteY89" fmla="*/ 5900929 h 6062312"/>
              <a:gd name="connsiteX90" fmla="*/ 1948680 w 6786042"/>
              <a:gd name="connsiteY90" fmla="*/ 5857702 h 6062312"/>
              <a:gd name="connsiteX91" fmla="*/ 2077596 w 6786042"/>
              <a:gd name="connsiteY91" fmla="*/ 5762600 h 6062312"/>
              <a:gd name="connsiteX92" fmla="*/ 1786341 w 6786042"/>
              <a:gd name="connsiteY92" fmla="*/ 5823119 h 6062312"/>
              <a:gd name="connsiteX93" fmla="*/ 1731432 w 6786042"/>
              <a:gd name="connsiteY93" fmla="*/ 5854820 h 6062312"/>
              <a:gd name="connsiteX94" fmla="*/ 1614452 w 6786042"/>
              <a:gd name="connsiteY94" fmla="*/ 5794301 h 6062312"/>
              <a:gd name="connsiteX95" fmla="*/ 1612064 w 6786042"/>
              <a:gd name="connsiteY95" fmla="*/ 5863465 h 6062312"/>
              <a:gd name="connsiteX96" fmla="*/ 1559543 w 6786042"/>
              <a:gd name="connsiteY96" fmla="*/ 5857702 h 6062312"/>
              <a:gd name="connsiteX97" fmla="*/ 1552381 w 6786042"/>
              <a:gd name="connsiteY97" fmla="*/ 5791419 h 6062312"/>
              <a:gd name="connsiteX98" fmla="*/ 1616839 w 6786042"/>
              <a:gd name="connsiteY98" fmla="*/ 5756837 h 6062312"/>
              <a:gd name="connsiteX99" fmla="*/ 1430626 w 6786042"/>
              <a:gd name="connsiteY99" fmla="*/ 5710728 h 6062312"/>
              <a:gd name="connsiteX100" fmla="*/ 1428239 w 6786042"/>
              <a:gd name="connsiteY100" fmla="*/ 5687673 h 6062312"/>
              <a:gd name="connsiteX101" fmla="*/ 1521345 w 6786042"/>
              <a:gd name="connsiteY101" fmla="*/ 5624272 h 6062312"/>
              <a:gd name="connsiteX102" fmla="*/ 1151308 w 6786042"/>
              <a:gd name="connsiteY102" fmla="*/ 5673263 h 6062312"/>
              <a:gd name="connsiteX103" fmla="*/ 1003292 w 6786042"/>
              <a:gd name="connsiteY103" fmla="*/ 5673263 h 6062312"/>
              <a:gd name="connsiteX104" fmla="*/ 1027165 w 6786042"/>
              <a:gd name="connsiteY104" fmla="*/ 5592572 h 6062312"/>
              <a:gd name="connsiteX105" fmla="*/ 862439 w 6786042"/>
              <a:gd name="connsiteY105" fmla="*/ 5552226 h 6062312"/>
              <a:gd name="connsiteX106" fmla="*/ 1120272 w 6786042"/>
              <a:gd name="connsiteY106" fmla="*/ 5373552 h 6062312"/>
              <a:gd name="connsiteX107" fmla="*/ 1375718 w 6786042"/>
              <a:gd name="connsiteY107" fmla="*/ 5166059 h 6062312"/>
              <a:gd name="connsiteX108" fmla="*/ 1664586 w 6786042"/>
              <a:gd name="connsiteY108" fmla="*/ 4987384 h 6062312"/>
              <a:gd name="connsiteX109" fmla="*/ 1502246 w 6786042"/>
              <a:gd name="connsiteY109" fmla="*/ 4955685 h 6062312"/>
              <a:gd name="connsiteX110" fmla="*/ 1359006 w 6786042"/>
              <a:gd name="connsiteY110" fmla="*/ 5019085 h 6062312"/>
              <a:gd name="connsiteX111" fmla="*/ 1175181 w 6786042"/>
              <a:gd name="connsiteY111" fmla="*/ 5073840 h 6062312"/>
              <a:gd name="connsiteX112" fmla="*/ 1086849 w 6786042"/>
              <a:gd name="connsiteY112" fmla="*/ 5076722 h 6062312"/>
              <a:gd name="connsiteX113" fmla="*/ 1060588 w 6786042"/>
              <a:gd name="connsiteY113" fmla="*/ 5114186 h 6062312"/>
              <a:gd name="connsiteX114" fmla="*/ 965095 w 6786042"/>
              <a:gd name="connsiteY114" fmla="*/ 5177586 h 6062312"/>
              <a:gd name="connsiteX115" fmla="*/ 931672 w 6786042"/>
              <a:gd name="connsiteY115" fmla="*/ 5154531 h 6062312"/>
              <a:gd name="connsiteX116" fmla="*/ 945996 w 6786042"/>
              <a:gd name="connsiteY116" fmla="*/ 5099776 h 6062312"/>
              <a:gd name="connsiteX117" fmla="*/ 1022391 w 6786042"/>
              <a:gd name="connsiteY117" fmla="*/ 5050785 h 6062312"/>
              <a:gd name="connsiteX118" fmla="*/ 1015229 w 6786042"/>
              <a:gd name="connsiteY118" fmla="*/ 5027731 h 6062312"/>
              <a:gd name="connsiteX119" fmla="*/ 852890 w 6786042"/>
              <a:gd name="connsiteY119" fmla="*/ 5053667 h 6062312"/>
              <a:gd name="connsiteX120" fmla="*/ 848115 w 6786042"/>
              <a:gd name="connsiteY120" fmla="*/ 5039258 h 6062312"/>
              <a:gd name="connsiteX121" fmla="*/ 898249 w 6786042"/>
              <a:gd name="connsiteY121" fmla="*/ 4990267 h 6062312"/>
              <a:gd name="connsiteX122" fmla="*/ 836178 w 6786042"/>
              <a:gd name="connsiteY122" fmla="*/ 4996030 h 6062312"/>
              <a:gd name="connsiteX123" fmla="*/ 1058201 w 6786042"/>
              <a:gd name="connsiteY123" fmla="*/ 4826002 h 6062312"/>
              <a:gd name="connsiteX124" fmla="*/ 1270675 w 6786042"/>
              <a:gd name="connsiteY124" fmla="*/ 4673264 h 6062312"/>
              <a:gd name="connsiteX125" fmla="*/ 1378105 w 6786042"/>
              <a:gd name="connsiteY125" fmla="*/ 4609864 h 6062312"/>
              <a:gd name="connsiteX126" fmla="*/ 1421077 w 6786042"/>
              <a:gd name="connsiteY126" fmla="*/ 4563754 h 6062312"/>
              <a:gd name="connsiteX127" fmla="*/ 1606295 w 6786042"/>
              <a:gd name="connsiteY127" fmla="*/ 4477554 h 6062312"/>
              <a:gd name="connsiteX128" fmla="*/ 1580875 w 6786042"/>
              <a:gd name="connsiteY128" fmla="*/ 4459143 h 6062312"/>
              <a:gd name="connsiteX129" fmla="*/ 1631565 w 6786042"/>
              <a:gd name="connsiteY129" fmla="*/ 4352062 h 6062312"/>
              <a:gd name="connsiteX130" fmla="*/ 1495337 w 6786042"/>
              <a:gd name="connsiteY130" fmla="*/ 4355887 h 6062312"/>
              <a:gd name="connsiteX131" fmla="*/ 1412967 w 6786042"/>
              <a:gd name="connsiteY131" fmla="*/ 4313819 h 6062312"/>
              <a:gd name="connsiteX132" fmla="*/ 1476329 w 6786042"/>
              <a:gd name="connsiteY132" fmla="*/ 4256455 h 6062312"/>
              <a:gd name="connsiteX133" fmla="*/ 1563055 w 6786042"/>
              <a:gd name="connsiteY133" fmla="*/ 4199090 h 6062312"/>
              <a:gd name="connsiteX134" fmla="*/ 1566528 w 6786042"/>
              <a:gd name="connsiteY134" fmla="*/ 4196256 h 6062312"/>
              <a:gd name="connsiteX135" fmla="*/ 1554768 w 6786042"/>
              <a:gd name="connsiteY135" fmla="*/ 4180469 h 6062312"/>
              <a:gd name="connsiteX136" fmla="*/ 1563273 w 6786042"/>
              <a:gd name="connsiteY136" fmla="*/ 4159351 h 6062312"/>
              <a:gd name="connsiteX137" fmla="*/ 1576199 w 6786042"/>
              <a:gd name="connsiteY137" fmla="*/ 4145048 h 6062312"/>
              <a:gd name="connsiteX138" fmla="*/ 1260899 w 6786042"/>
              <a:gd name="connsiteY138" fmla="*/ 4210562 h 6062312"/>
              <a:gd name="connsiteX139" fmla="*/ 1188033 w 6786042"/>
              <a:gd name="connsiteY139" fmla="*/ 4252630 h 6062312"/>
              <a:gd name="connsiteX140" fmla="*/ 1032797 w 6786042"/>
              <a:gd name="connsiteY140" fmla="*/ 4172320 h 6062312"/>
              <a:gd name="connsiteX141" fmla="*/ 1029628 w 6786042"/>
              <a:gd name="connsiteY141" fmla="*/ 4264103 h 6062312"/>
              <a:gd name="connsiteX142" fmla="*/ 959931 w 6786042"/>
              <a:gd name="connsiteY142" fmla="*/ 4256455 h 6062312"/>
              <a:gd name="connsiteX143" fmla="*/ 950426 w 6786042"/>
              <a:gd name="connsiteY143" fmla="*/ 4168495 h 6062312"/>
              <a:gd name="connsiteX144" fmla="*/ 1035964 w 6786042"/>
              <a:gd name="connsiteY144" fmla="*/ 4122604 h 6062312"/>
              <a:gd name="connsiteX145" fmla="*/ 788853 w 6786042"/>
              <a:gd name="connsiteY145" fmla="*/ 4061415 h 6062312"/>
              <a:gd name="connsiteX146" fmla="*/ 785686 w 6786042"/>
              <a:gd name="connsiteY146" fmla="*/ 4030820 h 6062312"/>
              <a:gd name="connsiteX147" fmla="*/ 909241 w 6786042"/>
              <a:gd name="connsiteY147" fmla="*/ 3946685 h 6062312"/>
              <a:gd name="connsiteX148" fmla="*/ 418188 w 6786042"/>
              <a:gd name="connsiteY148" fmla="*/ 4011699 h 6062312"/>
              <a:gd name="connsiteX149" fmla="*/ 221767 w 6786042"/>
              <a:gd name="connsiteY149" fmla="*/ 4011699 h 6062312"/>
              <a:gd name="connsiteX150" fmla="*/ 253447 w 6786042"/>
              <a:gd name="connsiteY150" fmla="*/ 3904619 h 6062312"/>
              <a:gd name="connsiteX151" fmla="*/ 34849 w 6786042"/>
              <a:gd name="connsiteY151" fmla="*/ 3851077 h 6062312"/>
              <a:gd name="connsiteX152" fmla="*/ 377002 w 6786042"/>
              <a:gd name="connsiteY152" fmla="*/ 3613971 h 6062312"/>
              <a:gd name="connsiteX153" fmla="*/ 715988 w 6786042"/>
              <a:gd name="connsiteY153" fmla="*/ 3338621 h 6062312"/>
              <a:gd name="connsiteX154" fmla="*/ 1099327 w 6786042"/>
              <a:gd name="connsiteY154" fmla="*/ 3101513 h 6062312"/>
              <a:gd name="connsiteX155" fmla="*/ 883896 w 6786042"/>
              <a:gd name="connsiteY155" fmla="*/ 3059446 h 6062312"/>
              <a:gd name="connsiteX156" fmla="*/ 693812 w 6786042"/>
              <a:gd name="connsiteY156" fmla="*/ 3143581 h 6062312"/>
              <a:gd name="connsiteX157" fmla="*/ 449868 w 6786042"/>
              <a:gd name="connsiteY157" fmla="*/ 3216243 h 6062312"/>
              <a:gd name="connsiteX158" fmla="*/ 332649 w 6786042"/>
              <a:gd name="connsiteY158" fmla="*/ 3220067 h 6062312"/>
              <a:gd name="connsiteX159" fmla="*/ 297800 w 6786042"/>
              <a:gd name="connsiteY159" fmla="*/ 3269783 h 6062312"/>
              <a:gd name="connsiteX160" fmla="*/ 171077 w 6786042"/>
              <a:gd name="connsiteY160" fmla="*/ 3353918 h 6062312"/>
              <a:gd name="connsiteX161" fmla="*/ 126724 w 6786042"/>
              <a:gd name="connsiteY161" fmla="*/ 3323323 h 6062312"/>
              <a:gd name="connsiteX162" fmla="*/ 145732 w 6786042"/>
              <a:gd name="connsiteY162" fmla="*/ 3250661 h 6062312"/>
              <a:gd name="connsiteX163" fmla="*/ 247111 w 6786042"/>
              <a:gd name="connsiteY163" fmla="*/ 3185648 h 6062312"/>
              <a:gd name="connsiteX164" fmla="*/ 237606 w 6786042"/>
              <a:gd name="connsiteY164" fmla="*/ 3155054 h 6062312"/>
              <a:gd name="connsiteX165" fmla="*/ 22177 w 6786042"/>
              <a:gd name="connsiteY165" fmla="*/ 3189473 h 6062312"/>
              <a:gd name="connsiteX166" fmla="*/ 15841 w 6786042"/>
              <a:gd name="connsiteY166" fmla="*/ 3170351 h 6062312"/>
              <a:gd name="connsiteX167" fmla="*/ 82371 w 6786042"/>
              <a:gd name="connsiteY167" fmla="*/ 3105338 h 6062312"/>
              <a:gd name="connsiteX168" fmla="*/ 0 w 6786042"/>
              <a:gd name="connsiteY168" fmla="*/ 3112986 h 6062312"/>
              <a:gd name="connsiteX169" fmla="*/ 294633 w 6786042"/>
              <a:gd name="connsiteY169" fmla="*/ 2887353 h 6062312"/>
              <a:gd name="connsiteX170" fmla="*/ 576592 w 6786042"/>
              <a:gd name="connsiteY170" fmla="*/ 2684664 h 6062312"/>
              <a:gd name="connsiteX171" fmla="*/ 719156 w 6786042"/>
              <a:gd name="connsiteY171" fmla="*/ 2600529 h 6062312"/>
              <a:gd name="connsiteX172" fmla="*/ 776181 w 6786042"/>
              <a:gd name="connsiteY172" fmla="*/ 2539340 h 6062312"/>
              <a:gd name="connsiteX173" fmla="*/ 1039133 w 6786042"/>
              <a:gd name="connsiteY173" fmla="*/ 2416963 h 6062312"/>
              <a:gd name="connsiteX174" fmla="*/ 1077150 w 6786042"/>
              <a:gd name="connsiteY174" fmla="*/ 2317530 h 6062312"/>
              <a:gd name="connsiteX175" fmla="*/ 1026461 w 6786042"/>
              <a:gd name="connsiteY175" fmla="*/ 2153085 h 6062312"/>
              <a:gd name="connsiteX176" fmla="*/ 953595 w 6786042"/>
              <a:gd name="connsiteY176" fmla="*/ 2030708 h 6062312"/>
              <a:gd name="connsiteX177" fmla="*/ 991612 w 6786042"/>
              <a:gd name="connsiteY177" fmla="*/ 1889209 h 6062312"/>
              <a:gd name="connsiteX178" fmla="*/ 1048637 w 6786042"/>
              <a:gd name="connsiteY178" fmla="*/ 1808898 h 6062312"/>
              <a:gd name="connsiteX179" fmla="*/ 1454152 w 6786042"/>
              <a:gd name="connsiteY179" fmla="*/ 1629155 h 6062312"/>
              <a:gd name="connsiteX180" fmla="*/ 2071929 w 6786042"/>
              <a:gd name="connsiteY180" fmla="*/ 1323211 h 6062312"/>
              <a:gd name="connsiteX181" fmla="*/ 2933649 w 6786042"/>
              <a:gd name="connsiteY181" fmla="*/ 871943 h 6062312"/>
              <a:gd name="connsiteX182" fmla="*/ 3234617 w 6786042"/>
              <a:gd name="connsiteY182" fmla="*/ 761038 h 6062312"/>
              <a:gd name="connsiteX183" fmla="*/ 3427870 w 6786042"/>
              <a:gd name="connsiteY183" fmla="*/ 684551 h 6062312"/>
              <a:gd name="connsiteX184" fmla="*/ 3101557 w 6786042"/>
              <a:gd name="connsiteY184" fmla="*/ 967550 h 6062312"/>
              <a:gd name="connsiteX185" fmla="*/ 3120566 w 6786042"/>
              <a:gd name="connsiteY185" fmla="*/ 1005793 h 6062312"/>
              <a:gd name="connsiteX186" fmla="*/ 3633796 w 6786042"/>
              <a:gd name="connsiteY186" fmla="*/ 676903 h 6062312"/>
              <a:gd name="connsiteX187" fmla="*/ 3963277 w 6786042"/>
              <a:gd name="connsiteY187" fmla="*/ 527754 h 6062312"/>
              <a:gd name="connsiteX188" fmla="*/ 4280086 w 6786042"/>
              <a:gd name="connsiteY188" fmla="*/ 447444 h 6062312"/>
              <a:gd name="connsiteX189" fmla="*/ 3972781 w 6786042"/>
              <a:gd name="connsiteY189" fmla="*/ 783983 h 6062312"/>
              <a:gd name="connsiteX190" fmla="*/ 4267413 w 6786042"/>
              <a:gd name="connsiteY190" fmla="*/ 592768 h 6062312"/>
              <a:gd name="connsiteX191" fmla="*/ 4562046 w 6786042"/>
              <a:gd name="connsiteY191" fmla="*/ 370958 h 6062312"/>
              <a:gd name="connsiteX192" fmla="*/ 4723618 w 6786042"/>
              <a:gd name="connsiteY192" fmla="*/ 367133 h 6062312"/>
              <a:gd name="connsiteX193" fmla="*/ 4758467 w 6786042"/>
              <a:gd name="connsiteY193" fmla="*/ 363309 h 6062312"/>
              <a:gd name="connsiteX194" fmla="*/ 4844005 w 6786042"/>
              <a:gd name="connsiteY194" fmla="*/ 378606 h 6062312"/>
              <a:gd name="connsiteX195" fmla="*/ 4913703 w 6786042"/>
              <a:gd name="connsiteY195" fmla="*/ 359485 h 6062312"/>
              <a:gd name="connsiteX196" fmla="*/ 5084780 w 6786042"/>
              <a:gd name="connsiteY196" fmla="*/ 263878 h 6062312"/>
              <a:gd name="connsiteX197" fmla="*/ 5094284 w 6786042"/>
              <a:gd name="connsiteY197" fmla="*/ 290648 h 6062312"/>
              <a:gd name="connsiteX198" fmla="*/ 4783811 w 6786042"/>
              <a:gd name="connsiteY198" fmla="*/ 523930 h 6062312"/>
              <a:gd name="connsiteX199" fmla="*/ 4793316 w 6786042"/>
              <a:gd name="connsiteY199" fmla="*/ 627186 h 6062312"/>
              <a:gd name="connsiteX200" fmla="*/ 5341395 w 6786042"/>
              <a:gd name="connsiteY200" fmla="*/ 240931 h 6062312"/>
              <a:gd name="connsiteX201" fmla="*/ 5512472 w 6786042"/>
              <a:gd name="connsiteY201" fmla="*/ 156797 h 6062312"/>
              <a:gd name="connsiteX202" fmla="*/ 5534648 w 6786042"/>
              <a:gd name="connsiteY202" fmla="*/ 156797 h 6062312"/>
              <a:gd name="connsiteX203" fmla="*/ 5674044 w 6786042"/>
              <a:gd name="connsiteY203" fmla="*/ 175918 h 6062312"/>
              <a:gd name="connsiteX204" fmla="*/ 5686717 w 6786042"/>
              <a:gd name="connsiteY204" fmla="*/ 248580 h 6062312"/>
              <a:gd name="connsiteX205" fmla="*/ 5936995 w 6786042"/>
              <a:gd name="connsiteY205" fmla="*/ 107081 h 6062312"/>
              <a:gd name="connsiteX206" fmla="*/ 5610682 w 6786042"/>
              <a:gd name="connsiteY206" fmla="*/ 443620 h 6062312"/>
              <a:gd name="connsiteX207" fmla="*/ 5632859 w 6786042"/>
              <a:gd name="connsiteY207" fmla="*/ 474214 h 6062312"/>
              <a:gd name="connsiteX208" fmla="*/ 6333006 w 6786042"/>
              <a:gd name="connsiteY208" fmla="*/ 0 h 60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6786042" h="6062312">
                <a:moveTo>
                  <a:pt x="6333006" y="0"/>
                </a:moveTo>
                <a:cubicBezTo>
                  <a:pt x="6380527" y="57365"/>
                  <a:pt x="6415376" y="99432"/>
                  <a:pt x="6450226" y="141500"/>
                </a:cubicBezTo>
                <a:cubicBezTo>
                  <a:pt x="6393199" y="294471"/>
                  <a:pt x="6415376" y="313593"/>
                  <a:pt x="6516755" y="428323"/>
                </a:cubicBezTo>
                <a:cubicBezTo>
                  <a:pt x="6548435" y="462741"/>
                  <a:pt x="6561108" y="489511"/>
                  <a:pt x="6557940" y="543051"/>
                </a:cubicBezTo>
                <a:cubicBezTo>
                  <a:pt x="6551604" y="611889"/>
                  <a:pt x="6567444" y="684551"/>
                  <a:pt x="6564277" y="753389"/>
                </a:cubicBezTo>
                <a:cubicBezTo>
                  <a:pt x="6561108" y="833699"/>
                  <a:pt x="6561108" y="914009"/>
                  <a:pt x="6491410" y="971374"/>
                </a:cubicBezTo>
                <a:cubicBezTo>
                  <a:pt x="6475570" y="986671"/>
                  <a:pt x="6488242" y="1055509"/>
                  <a:pt x="6488242" y="1105226"/>
                </a:cubicBezTo>
                <a:cubicBezTo>
                  <a:pt x="6529428" y="1101401"/>
                  <a:pt x="6573780" y="1097576"/>
                  <a:pt x="6618134" y="1089928"/>
                </a:cubicBezTo>
                <a:cubicBezTo>
                  <a:pt x="6589621" y="1177887"/>
                  <a:pt x="6466065" y="1200833"/>
                  <a:pt x="6557940" y="1304089"/>
                </a:cubicBezTo>
                <a:cubicBezTo>
                  <a:pt x="6526259" y="1338508"/>
                  <a:pt x="6494578" y="1372927"/>
                  <a:pt x="6462898" y="1407346"/>
                </a:cubicBezTo>
                <a:cubicBezTo>
                  <a:pt x="6497747" y="1434116"/>
                  <a:pt x="6532595" y="1464710"/>
                  <a:pt x="6548435" y="1476183"/>
                </a:cubicBezTo>
                <a:cubicBezTo>
                  <a:pt x="6633974" y="1453237"/>
                  <a:pt x="6703672" y="1434116"/>
                  <a:pt x="6773369" y="1418819"/>
                </a:cubicBezTo>
                <a:cubicBezTo>
                  <a:pt x="6776539" y="1422642"/>
                  <a:pt x="6782874" y="1426467"/>
                  <a:pt x="6786042" y="1430291"/>
                </a:cubicBezTo>
                <a:cubicBezTo>
                  <a:pt x="6735353" y="1487656"/>
                  <a:pt x="6684663" y="1548845"/>
                  <a:pt x="6630807" y="1606209"/>
                </a:cubicBezTo>
                <a:cubicBezTo>
                  <a:pt x="6649815" y="1606209"/>
                  <a:pt x="6675160" y="1602385"/>
                  <a:pt x="6722681" y="1594737"/>
                </a:cubicBezTo>
                <a:cubicBezTo>
                  <a:pt x="6662487" y="1652101"/>
                  <a:pt x="6614965" y="1694169"/>
                  <a:pt x="6567444" y="1740060"/>
                </a:cubicBezTo>
                <a:cubicBezTo>
                  <a:pt x="6447057" y="1847140"/>
                  <a:pt x="6326670" y="1950397"/>
                  <a:pt x="6209451" y="2061302"/>
                </a:cubicBezTo>
                <a:cubicBezTo>
                  <a:pt x="6180938" y="2088072"/>
                  <a:pt x="6142921" y="2126315"/>
                  <a:pt x="6139752" y="2168382"/>
                </a:cubicBezTo>
                <a:cubicBezTo>
                  <a:pt x="6108072" y="2371071"/>
                  <a:pt x="5997189" y="2501097"/>
                  <a:pt x="5870465" y="2638773"/>
                </a:cubicBezTo>
                <a:cubicBezTo>
                  <a:pt x="5943331" y="2619651"/>
                  <a:pt x="6016197" y="2604353"/>
                  <a:pt x="6092232" y="2585231"/>
                </a:cubicBezTo>
                <a:cubicBezTo>
                  <a:pt x="6136585" y="2631123"/>
                  <a:pt x="6174601" y="2673191"/>
                  <a:pt x="6250636" y="2631123"/>
                </a:cubicBezTo>
                <a:cubicBezTo>
                  <a:pt x="6329838" y="2592881"/>
                  <a:pt x="6421712" y="2592881"/>
                  <a:pt x="6523091" y="2573759"/>
                </a:cubicBezTo>
                <a:cubicBezTo>
                  <a:pt x="6437553" y="2638773"/>
                  <a:pt x="6364687" y="2696137"/>
                  <a:pt x="6291821" y="2749678"/>
                </a:cubicBezTo>
                <a:cubicBezTo>
                  <a:pt x="6294989" y="2757326"/>
                  <a:pt x="6298157" y="2764975"/>
                  <a:pt x="6298157" y="2776448"/>
                </a:cubicBezTo>
                <a:cubicBezTo>
                  <a:pt x="6339342" y="2753501"/>
                  <a:pt x="6352015" y="2849110"/>
                  <a:pt x="6399536" y="2791745"/>
                </a:cubicBezTo>
                <a:cubicBezTo>
                  <a:pt x="6405872" y="2803218"/>
                  <a:pt x="6418544" y="2822339"/>
                  <a:pt x="6415376" y="2826163"/>
                </a:cubicBezTo>
                <a:cubicBezTo>
                  <a:pt x="6405872" y="2845285"/>
                  <a:pt x="6390032" y="2872055"/>
                  <a:pt x="6377360" y="2875880"/>
                </a:cubicBezTo>
                <a:cubicBezTo>
                  <a:pt x="6241131" y="2883528"/>
                  <a:pt x="6203115" y="3017379"/>
                  <a:pt x="6142921" y="3128284"/>
                </a:cubicBezTo>
                <a:cubicBezTo>
                  <a:pt x="6117576" y="3174176"/>
                  <a:pt x="6060550" y="3197121"/>
                  <a:pt x="6016197" y="3231540"/>
                </a:cubicBezTo>
                <a:cubicBezTo>
                  <a:pt x="6000357" y="3246838"/>
                  <a:pt x="5940163" y="3235364"/>
                  <a:pt x="5984517" y="3300378"/>
                </a:cubicBezTo>
                <a:cubicBezTo>
                  <a:pt x="5984517" y="3300378"/>
                  <a:pt x="5965508" y="3327148"/>
                  <a:pt x="5952836" y="3338621"/>
                </a:cubicBezTo>
                <a:cubicBezTo>
                  <a:pt x="5889474" y="3384512"/>
                  <a:pt x="5832449" y="3441877"/>
                  <a:pt x="5765919" y="3464823"/>
                </a:cubicBezTo>
                <a:lnTo>
                  <a:pt x="5745547" y="3480697"/>
                </a:lnTo>
                <a:lnTo>
                  <a:pt x="5823335" y="3471535"/>
                </a:lnTo>
                <a:cubicBezTo>
                  <a:pt x="5801849" y="3537818"/>
                  <a:pt x="5708743" y="3555109"/>
                  <a:pt x="5777975" y="3632919"/>
                </a:cubicBezTo>
                <a:cubicBezTo>
                  <a:pt x="5754102" y="3658855"/>
                  <a:pt x="5730229" y="3684792"/>
                  <a:pt x="5706356" y="3710729"/>
                </a:cubicBezTo>
                <a:cubicBezTo>
                  <a:pt x="5732616" y="3730901"/>
                  <a:pt x="5758877" y="3753956"/>
                  <a:pt x="5770813" y="3762602"/>
                </a:cubicBezTo>
                <a:cubicBezTo>
                  <a:pt x="5835272" y="3745311"/>
                  <a:pt x="5887793" y="3730901"/>
                  <a:pt x="5940314" y="3719374"/>
                </a:cubicBezTo>
                <a:cubicBezTo>
                  <a:pt x="5942703" y="3722256"/>
                  <a:pt x="5947477" y="3725138"/>
                  <a:pt x="5949864" y="3728019"/>
                </a:cubicBezTo>
                <a:cubicBezTo>
                  <a:pt x="5911667" y="3771247"/>
                  <a:pt x="5873469" y="3817357"/>
                  <a:pt x="5832885" y="3860584"/>
                </a:cubicBezTo>
                <a:cubicBezTo>
                  <a:pt x="5847209" y="3860584"/>
                  <a:pt x="5866308" y="3857703"/>
                  <a:pt x="5902118" y="3851939"/>
                </a:cubicBezTo>
                <a:cubicBezTo>
                  <a:pt x="5856758" y="3895166"/>
                  <a:pt x="5820947" y="3926867"/>
                  <a:pt x="5785138" y="3961449"/>
                </a:cubicBezTo>
                <a:cubicBezTo>
                  <a:pt x="5694419" y="4042140"/>
                  <a:pt x="5603700" y="4119950"/>
                  <a:pt x="5515368" y="4203524"/>
                </a:cubicBezTo>
                <a:cubicBezTo>
                  <a:pt x="5493882" y="4223696"/>
                  <a:pt x="5465234" y="4252515"/>
                  <a:pt x="5462847" y="4284215"/>
                </a:cubicBezTo>
                <a:cubicBezTo>
                  <a:pt x="5438973" y="4436953"/>
                  <a:pt x="5355416" y="4534935"/>
                  <a:pt x="5259922" y="4638682"/>
                </a:cubicBezTo>
                <a:cubicBezTo>
                  <a:pt x="5314831" y="4624273"/>
                  <a:pt x="5369740" y="4612745"/>
                  <a:pt x="5427037" y="4598336"/>
                </a:cubicBezTo>
                <a:cubicBezTo>
                  <a:pt x="5460460" y="4632918"/>
                  <a:pt x="5489107" y="4664619"/>
                  <a:pt x="5546404" y="4632918"/>
                </a:cubicBezTo>
                <a:cubicBezTo>
                  <a:pt x="5606087" y="4604100"/>
                  <a:pt x="5675320" y="4604100"/>
                  <a:pt x="5751715" y="4589691"/>
                </a:cubicBezTo>
                <a:cubicBezTo>
                  <a:pt x="5687257" y="4638682"/>
                  <a:pt x="5632348" y="4681909"/>
                  <a:pt x="5577439" y="4722256"/>
                </a:cubicBezTo>
                <a:cubicBezTo>
                  <a:pt x="5579826" y="4728019"/>
                  <a:pt x="5582213" y="4733783"/>
                  <a:pt x="5582213" y="4742428"/>
                </a:cubicBezTo>
                <a:cubicBezTo>
                  <a:pt x="5613249" y="4725137"/>
                  <a:pt x="5622799" y="4797183"/>
                  <a:pt x="5658609" y="4753956"/>
                </a:cubicBezTo>
                <a:cubicBezTo>
                  <a:pt x="5663384" y="4762601"/>
                  <a:pt x="5672933" y="4777011"/>
                  <a:pt x="5670545" y="4779892"/>
                </a:cubicBezTo>
                <a:cubicBezTo>
                  <a:pt x="5663384" y="4794301"/>
                  <a:pt x="5651447" y="4814474"/>
                  <a:pt x="5641898" y="4817356"/>
                </a:cubicBezTo>
                <a:cubicBezTo>
                  <a:pt x="5539241" y="4823120"/>
                  <a:pt x="5510594" y="4923985"/>
                  <a:pt x="5465234" y="5007558"/>
                </a:cubicBezTo>
                <a:cubicBezTo>
                  <a:pt x="5446135" y="5042140"/>
                  <a:pt x="5403163" y="5059431"/>
                  <a:pt x="5369740" y="5085367"/>
                </a:cubicBezTo>
                <a:cubicBezTo>
                  <a:pt x="5357804" y="5096895"/>
                  <a:pt x="5312444" y="5088249"/>
                  <a:pt x="5345867" y="5137241"/>
                </a:cubicBezTo>
                <a:cubicBezTo>
                  <a:pt x="5345867" y="5137241"/>
                  <a:pt x="5331543" y="5157413"/>
                  <a:pt x="5321993" y="5166059"/>
                </a:cubicBezTo>
                <a:cubicBezTo>
                  <a:pt x="5274247" y="5200641"/>
                  <a:pt x="5231275" y="5243869"/>
                  <a:pt x="5181140" y="5261160"/>
                </a:cubicBezTo>
                <a:cubicBezTo>
                  <a:pt x="5133394" y="5281333"/>
                  <a:pt x="5140555" y="5338970"/>
                  <a:pt x="5104746" y="5364906"/>
                </a:cubicBezTo>
                <a:cubicBezTo>
                  <a:pt x="5109520" y="5356261"/>
                  <a:pt x="5114295" y="5344733"/>
                  <a:pt x="5121457" y="5321678"/>
                </a:cubicBezTo>
                <a:cubicBezTo>
                  <a:pt x="5068935" y="5359142"/>
                  <a:pt x="5023576" y="5393725"/>
                  <a:pt x="4973442" y="5428307"/>
                </a:cubicBezTo>
                <a:cubicBezTo>
                  <a:pt x="4968667" y="5422543"/>
                  <a:pt x="4959117" y="5413897"/>
                  <a:pt x="4961505" y="5416780"/>
                </a:cubicBezTo>
                <a:cubicBezTo>
                  <a:pt x="4928082" y="5434070"/>
                  <a:pt x="4906596" y="5457125"/>
                  <a:pt x="4887497" y="5457125"/>
                </a:cubicBezTo>
                <a:cubicBezTo>
                  <a:pt x="4806327" y="5448479"/>
                  <a:pt x="4732320" y="5465771"/>
                  <a:pt x="4653538" y="5494589"/>
                </a:cubicBezTo>
                <a:cubicBezTo>
                  <a:pt x="4562819" y="5529172"/>
                  <a:pt x="4464938" y="5532053"/>
                  <a:pt x="4371832" y="5540699"/>
                </a:cubicBezTo>
                <a:cubicBezTo>
                  <a:pt x="4326472" y="5546462"/>
                  <a:pt x="4324085" y="5540699"/>
                  <a:pt x="4324085" y="5566635"/>
                </a:cubicBezTo>
                <a:cubicBezTo>
                  <a:pt x="4293049" y="5566635"/>
                  <a:pt x="4262014" y="5569517"/>
                  <a:pt x="4230979" y="5572399"/>
                </a:cubicBezTo>
                <a:cubicBezTo>
                  <a:pt x="4223816" y="5572399"/>
                  <a:pt x="4216654" y="5589690"/>
                  <a:pt x="4209492" y="5586808"/>
                </a:cubicBezTo>
                <a:cubicBezTo>
                  <a:pt x="4111611" y="5555108"/>
                  <a:pt x="4030441" y="5638681"/>
                  <a:pt x="3937335" y="5641564"/>
                </a:cubicBezTo>
                <a:cubicBezTo>
                  <a:pt x="3908687" y="5641564"/>
                  <a:pt x="3880039" y="5661736"/>
                  <a:pt x="3851391" y="5670381"/>
                </a:cubicBezTo>
                <a:cubicBezTo>
                  <a:pt x="3722475" y="5702082"/>
                  <a:pt x="3593558" y="5733782"/>
                  <a:pt x="3464642" y="5768364"/>
                </a:cubicBezTo>
                <a:cubicBezTo>
                  <a:pt x="3450317" y="5774128"/>
                  <a:pt x="3438380" y="5794301"/>
                  <a:pt x="3424057" y="5802946"/>
                </a:cubicBezTo>
                <a:cubicBezTo>
                  <a:pt x="3416894" y="5805828"/>
                  <a:pt x="3407345" y="5802946"/>
                  <a:pt x="3400183" y="5800065"/>
                </a:cubicBezTo>
                <a:cubicBezTo>
                  <a:pt x="3397796" y="5791419"/>
                  <a:pt x="3393021" y="5782773"/>
                  <a:pt x="3390634" y="5771246"/>
                </a:cubicBezTo>
                <a:cubicBezTo>
                  <a:pt x="3280816" y="5820238"/>
                  <a:pt x="3170999" y="5863465"/>
                  <a:pt x="3063568" y="5912457"/>
                </a:cubicBezTo>
                <a:cubicBezTo>
                  <a:pt x="2991948" y="5944157"/>
                  <a:pt x="2922715" y="5984502"/>
                  <a:pt x="2848707" y="6016203"/>
                </a:cubicBezTo>
                <a:cubicBezTo>
                  <a:pt x="2829609" y="6021966"/>
                  <a:pt x="2803348" y="6004676"/>
                  <a:pt x="2779475" y="5996030"/>
                </a:cubicBezTo>
                <a:cubicBezTo>
                  <a:pt x="2765151" y="6019084"/>
                  <a:pt x="2753214" y="6039258"/>
                  <a:pt x="2738889" y="6059431"/>
                </a:cubicBezTo>
                <a:cubicBezTo>
                  <a:pt x="2700692" y="5998912"/>
                  <a:pt x="2662495" y="6027730"/>
                  <a:pt x="2624297" y="6062312"/>
                </a:cubicBezTo>
                <a:cubicBezTo>
                  <a:pt x="2614748" y="6053666"/>
                  <a:pt x="2602811" y="6047903"/>
                  <a:pt x="2593262" y="6039258"/>
                </a:cubicBezTo>
                <a:cubicBezTo>
                  <a:pt x="2598036" y="6024849"/>
                  <a:pt x="2602811" y="6013321"/>
                  <a:pt x="2617136" y="5972975"/>
                </a:cubicBezTo>
                <a:cubicBezTo>
                  <a:pt x="2531191" y="6045021"/>
                  <a:pt x="2500156" y="5955684"/>
                  <a:pt x="2452409" y="5923984"/>
                </a:cubicBezTo>
                <a:cubicBezTo>
                  <a:pt x="2435697" y="5912457"/>
                  <a:pt x="2423761" y="5892284"/>
                  <a:pt x="2407049" y="5921102"/>
                </a:cubicBezTo>
                <a:cubicBezTo>
                  <a:pt x="2378401" y="5972975"/>
                  <a:pt x="2325880" y="5964329"/>
                  <a:pt x="2287682" y="5967212"/>
                </a:cubicBezTo>
                <a:cubicBezTo>
                  <a:pt x="2211287" y="5975857"/>
                  <a:pt x="2144442" y="6010439"/>
                  <a:pt x="2072821" y="6039258"/>
                </a:cubicBezTo>
                <a:cubicBezTo>
                  <a:pt x="2068047" y="6042139"/>
                  <a:pt x="2058497" y="6030612"/>
                  <a:pt x="2051335" y="6027730"/>
                </a:cubicBezTo>
                <a:cubicBezTo>
                  <a:pt x="2044173" y="6021966"/>
                  <a:pt x="2034624" y="6016203"/>
                  <a:pt x="2027462" y="6010439"/>
                </a:cubicBezTo>
                <a:cubicBezTo>
                  <a:pt x="2037011" y="5990267"/>
                  <a:pt x="2046561" y="5970093"/>
                  <a:pt x="2065659" y="5929747"/>
                </a:cubicBezTo>
                <a:cubicBezTo>
                  <a:pt x="2022687" y="5929747"/>
                  <a:pt x="1986877" y="5918220"/>
                  <a:pt x="1963004" y="5932629"/>
                </a:cubicBezTo>
                <a:cubicBezTo>
                  <a:pt x="1924806" y="5955684"/>
                  <a:pt x="1924806" y="5900929"/>
                  <a:pt x="1900933" y="5900929"/>
                </a:cubicBezTo>
                <a:cubicBezTo>
                  <a:pt x="1917644" y="5886520"/>
                  <a:pt x="1931968" y="5869229"/>
                  <a:pt x="1948680" y="5857702"/>
                </a:cubicBezTo>
                <a:cubicBezTo>
                  <a:pt x="1991652" y="5828883"/>
                  <a:pt x="2037011" y="5802946"/>
                  <a:pt x="2077596" y="5762600"/>
                </a:cubicBezTo>
                <a:cubicBezTo>
                  <a:pt x="1979715" y="5782773"/>
                  <a:pt x="1884222" y="5802946"/>
                  <a:pt x="1786341" y="5823119"/>
                </a:cubicBezTo>
                <a:cubicBezTo>
                  <a:pt x="1767242" y="5828883"/>
                  <a:pt x="1745756" y="5857702"/>
                  <a:pt x="1731432" y="5854820"/>
                </a:cubicBezTo>
                <a:cubicBezTo>
                  <a:pt x="1690847" y="5840410"/>
                  <a:pt x="1655036" y="5814474"/>
                  <a:pt x="1614452" y="5794301"/>
                </a:cubicBezTo>
                <a:cubicBezTo>
                  <a:pt x="1612064" y="5811592"/>
                  <a:pt x="1612064" y="5837528"/>
                  <a:pt x="1612064" y="5863465"/>
                </a:cubicBezTo>
                <a:cubicBezTo>
                  <a:pt x="1592966" y="5860583"/>
                  <a:pt x="1578641" y="5857702"/>
                  <a:pt x="1559543" y="5857702"/>
                </a:cubicBezTo>
                <a:cubicBezTo>
                  <a:pt x="1557155" y="5837528"/>
                  <a:pt x="1554768" y="5817355"/>
                  <a:pt x="1552381" y="5791419"/>
                </a:cubicBezTo>
                <a:cubicBezTo>
                  <a:pt x="1573867" y="5779892"/>
                  <a:pt x="1595353" y="5768364"/>
                  <a:pt x="1616839" y="5756837"/>
                </a:cubicBezTo>
                <a:cubicBezTo>
                  <a:pt x="1552381" y="5739545"/>
                  <a:pt x="1492697" y="5725137"/>
                  <a:pt x="1430626" y="5710728"/>
                </a:cubicBezTo>
                <a:cubicBezTo>
                  <a:pt x="1430626" y="5702082"/>
                  <a:pt x="1430626" y="5696318"/>
                  <a:pt x="1428239" y="5687673"/>
                </a:cubicBezTo>
                <a:cubicBezTo>
                  <a:pt x="1459274" y="5664618"/>
                  <a:pt x="1492697" y="5644445"/>
                  <a:pt x="1521345" y="5624272"/>
                </a:cubicBezTo>
                <a:cubicBezTo>
                  <a:pt x="1480760" y="5572399"/>
                  <a:pt x="1170406" y="5618509"/>
                  <a:pt x="1151308" y="5673263"/>
                </a:cubicBezTo>
                <a:cubicBezTo>
                  <a:pt x="1101173" y="5673263"/>
                  <a:pt x="1053427" y="5673263"/>
                  <a:pt x="1003292" y="5673263"/>
                </a:cubicBezTo>
                <a:cubicBezTo>
                  <a:pt x="1012842" y="5638681"/>
                  <a:pt x="1020004" y="5615626"/>
                  <a:pt x="1027165" y="5592572"/>
                </a:cubicBezTo>
                <a:cubicBezTo>
                  <a:pt x="957933" y="5650208"/>
                  <a:pt x="912573" y="5575281"/>
                  <a:pt x="862439" y="5552226"/>
                </a:cubicBezTo>
                <a:cubicBezTo>
                  <a:pt x="945996" y="5494589"/>
                  <a:pt x="1034328" y="5436952"/>
                  <a:pt x="1120272" y="5373552"/>
                </a:cubicBezTo>
                <a:cubicBezTo>
                  <a:pt x="1206217" y="5307270"/>
                  <a:pt x="1289773" y="5235223"/>
                  <a:pt x="1375718" y="5166059"/>
                </a:cubicBezTo>
                <a:cubicBezTo>
                  <a:pt x="1461662" y="5091131"/>
                  <a:pt x="1576254" y="5079604"/>
                  <a:pt x="1664586" y="4987384"/>
                </a:cubicBezTo>
                <a:cubicBezTo>
                  <a:pt x="1602515" y="4952802"/>
                  <a:pt x="1538057" y="5079604"/>
                  <a:pt x="1502246" y="4955685"/>
                </a:cubicBezTo>
                <a:cubicBezTo>
                  <a:pt x="1452113" y="4975857"/>
                  <a:pt x="1404365" y="4990267"/>
                  <a:pt x="1359006" y="5019085"/>
                </a:cubicBezTo>
                <a:cubicBezTo>
                  <a:pt x="1301710" y="5053667"/>
                  <a:pt x="1244414" y="5082486"/>
                  <a:pt x="1175181" y="5073840"/>
                </a:cubicBezTo>
                <a:cubicBezTo>
                  <a:pt x="1148920" y="5070958"/>
                  <a:pt x="1117885" y="5131477"/>
                  <a:pt x="1086849" y="5076722"/>
                </a:cubicBezTo>
                <a:cubicBezTo>
                  <a:pt x="1077300" y="5091131"/>
                  <a:pt x="1070138" y="5105541"/>
                  <a:pt x="1060588" y="5114186"/>
                </a:cubicBezTo>
                <a:cubicBezTo>
                  <a:pt x="1031940" y="5143004"/>
                  <a:pt x="979419" y="5117068"/>
                  <a:pt x="965095" y="5177586"/>
                </a:cubicBezTo>
                <a:cubicBezTo>
                  <a:pt x="953158" y="5168941"/>
                  <a:pt x="934059" y="5163177"/>
                  <a:pt x="931672" y="5154531"/>
                </a:cubicBezTo>
                <a:cubicBezTo>
                  <a:pt x="931672" y="5134359"/>
                  <a:pt x="936447" y="5108422"/>
                  <a:pt x="945996" y="5099776"/>
                </a:cubicBezTo>
                <a:cubicBezTo>
                  <a:pt x="967482" y="5076722"/>
                  <a:pt x="996130" y="5065194"/>
                  <a:pt x="1022391" y="5050785"/>
                </a:cubicBezTo>
                <a:cubicBezTo>
                  <a:pt x="1020004" y="5042140"/>
                  <a:pt x="1017616" y="5036376"/>
                  <a:pt x="1015229" y="5027731"/>
                </a:cubicBezTo>
                <a:cubicBezTo>
                  <a:pt x="960320" y="5036376"/>
                  <a:pt x="905411" y="5045022"/>
                  <a:pt x="852890" y="5053667"/>
                </a:cubicBezTo>
                <a:cubicBezTo>
                  <a:pt x="850503" y="5047904"/>
                  <a:pt x="848115" y="5042140"/>
                  <a:pt x="848115" y="5039258"/>
                </a:cubicBezTo>
                <a:cubicBezTo>
                  <a:pt x="860052" y="5027731"/>
                  <a:pt x="874376" y="5013322"/>
                  <a:pt x="898249" y="4990267"/>
                </a:cubicBezTo>
                <a:cubicBezTo>
                  <a:pt x="871989" y="4993149"/>
                  <a:pt x="857664" y="4993149"/>
                  <a:pt x="836178" y="4996030"/>
                </a:cubicBezTo>
                <a:cubicBezTo>
                  <a:pt x="903024" y="4918220"/>
                  <a:pt x="1005679" y="4926866"/>
                  <a:pt x="1058201" y="4826002"/>
                </a:cubicBezTo>
                <a:cubicBezTo>
                  <a:pt x="1101173" y="4742428"/>
                  <a:pt x="1220540" y="4777011"/>
                  <a:pt x="1270675" y="4673264"/>
                </a:cubicBezTo>
                <a:cubicBezTo>
                  <a:pt x="1304098" y="4693437"/>
                  <a:pt x="1361393" y="4664619"/>
                  <a:pt x="1378105" y="4609864"/>
                </a:cubicBezTo>
                <a:cubicBezTo>
                  <a:pt x="1382879" y="4592572"/>
                  <a:pt x="1404365" y="4572399"/>
                  <a:pt x="1421077" y="4563754"/>
                </a:cubicBezTo>
                <a:lnTo>
                  <a:pt x="1606295" y="4477554"/>
                </a:lnTo>
                <a:lnTo>
                  <a:pt x="1580875" y="4459143"/>
                </a:lnTo>
                <a:cubicBezTo>
                  <a:pt x="1593548" y="4432373"/>
                  <a:pt x="1606220" y="4405602"/>
                  <a:pt x="1631565" y="4352062"/>
                </a:cubicBezTo>
                <a:cubicBezTo>
                  <a:pt x="1574539" y="4352062"/>
                  <a:pt x="1527018" y="4336765"/>
                  <a:pt x="1495337" y="4355887"/>
                </a:cubicBezTo>
                <a:cubicBezTo>
                  <a:pt x="1444648" y="4386482"/>
                  <a:pt x="1444648" y="4313819"/>
                  <a:pt x="1412967" y="4313819"/>
                </a:cubicBezTo>
                <a:cubicBezTo>
                  <a:pt x="1435143" y="4294697"/>
                  <a:pt x="1454152" y="4271752"/>
                  <a:pt x="1476329" y="4256455"/>
                </a:cubicBezTo>
                <a:cubicBezTo>
                  <a:pt x="1504842" y="4237334"/>
                  <a:pt x="1534147" y="4219168"/>
                  <a:pt x="1563055" y="4199090"/>
                </a:cubicBezTo>
                <a:lnTo>
                  <a:pt x="1566528" y="4196256"/>
                </a:lnTo>
                <a:lnTo>
                  <a:pt x="1554768" y="4180469"/>
                </a:lnTo>
                <a:cubicBezTo>
                  <a:pt x="1554171" y="4172544"/>
                  <a:pt x="1557902" y="4165880"/>
                  <a:pt x="1563273" y="4159351"/>
                </a:cubicBezTo>
                <a:lnTo>
                  <a:pt x="1576199" y="4145048"/>
                </a:lnTo>
                <a:lnTo>
                  <a:pt x="1260899" y="4210562"/>
                </a:lnTo>
                <a:cubicBezTo>
                  <a:pt x="1235554" y="4218212"/>
                  <a:pt x="1207042" y="4256455"/>
                  <a:pt x="1188033" y="4252630"/>
                </a:cubicBezTo>
                <a:cubicBezTo>
                  <a:pt x="1134176" y="4233509"/>
                  <a:pt x="1086654" y="4199090"/>
                  <a:pt x="1032797" y="4172320"/>
                </a:cubicBezTo>
                <a:cubicBezTo>
                  <a:pt x="1029628" y="4195265"/>
                  <a:pt x="1029628" y="4229684"/>
                  <a:pt x="1029628" y="4264103"/>
                </a:cubicBezTo>
                <a:cubicBezTo>
                  <a:pt x="1004284" y="4260279"/>
                  <a:pt x="985275" y="4256455"/>
                  <a:pt x="959931" y="4256455"/>
                </a:cubicBezTo>
                <a:cubicBezTo>
                  <a:pt x="956762" y="4229684"/>
                  <a:pt x="953595" y="4202914"/>
                  <a:pt x="950426" y="4168495"/>
                </a:cubicBezTo>
                <a:cubicBezTo>
                  <a:pt x="978939" y="4153198"/>
                  <a:pt x="1007452" y="4137901"/>
                  <a:pt x="1035964" y="4122604"/>
                </a:cubicBezTo>
                <a:cubicBezTo>
                  <a:pt x="950426" y="4099657"/>
                  <a:pt x="871224" y="4080537"/>
                  <a:pt x="788853" y="4061415"/>
                </a:cubicBezTo>
                <a:cubicBezTo>
                  <a:pt x="788853" y="4049942"/>
                  <a:pt x="788853" y="4042294"/>
                  <a:pt x="785686" y="4030820"/>
                </a:cubicBezTo>
                <a:cubicBezTo>
                  <a:pt x="826871" y="4000226"/>
                  <a:pt x="871224" y="3973456"/>
                  <a:pt x="909241" y="3946685"/>
                </a:cubicBezTo>
                <a:cubicBezTo>
                  <a:pt x="855383" y="3877848"/>
                  <a:pt x="443532" y="3939037"/>
                  <a:pt x="418188" y="4011699"/>
                </a:cubicBezTo>
                <a:cubicBezTo>
                  <a:pt x="351658" y="4011699"/>
                  <a:pt x="288297" y="4011699"/>
                  <a:pt x="221767" y="4011699"/>
                </a:cubicBezTo>
                <a:cubicBezTo>
                  <a:pt x="234439" y="3965807"/>
                  <a:pt x="243943" y="3935212"/>
                  <a:pt x="253447" y="3904619"/>
                </a:cubicBezTo>
                <a:cubicBezTo>
                  <a:pt x="161573" y="3981104"/>
                  <a:pt x="101379" y="3881672"/>
                  <a:pt x="34849" y="3851077"/>
                </a:cubicBezTo>
                <a:cubicBezTo>
                  <a:pt x="145732" y="3774592"/>
                  <a:pt x="262951" y="3698106"/>
                  <a:pt x="377002" y="3613971"/>
                </a:cubicBezTo>
                <a:cubicBezTo>
                  <a:pt x="491054" y="3526012"/>
                  <a:pt x="601937" y="3430404"/>
                  <a:pt x="715988" y="3338621"/>
                </a:cubicBezTo>
                <a:cubicBezTo>
                  <a:pt x="830039" y="3239189"/>
                  <a:pt x="982107" y="3223891"/>
                  <a:pt x="1099327" y="3101513"/>
                </a:cubicBezTo>
                <a:cubicBezTo>
                  <a:pt x="1016956" y="3055621"/>
                  <a:pt x="931418" y="3223891"/>
                  <a:pt x="883896" y="3059446"/>
                </a:cubicBezTo>
                <a:cubicBezTo>
                  <a:pt x="817367" y="3086216"/>
                  <a:pt x="754005" y="3105338"/>
                  <a:pt x="693812" y="3143581"/>
                </a:cubicBezTo>
                <a:cubicBezTo>
                  <a:pt x="617777" y="3189473"/>
                  <a:pt x="541743" y="3227716"/>
                  <a:pt x="449868" y="3216243"/>
                </a:cubicBezTo>
                <a:cubicBezTo>
                  <a:pt x="415020" y="3212418"/>
                  <a:pt x="373835" y="3292729"/>
                  <a:pt x="332649" y="3220067"/>
                </a:cubicBezTo>
                <a:cubicBezTo>
                  <a:pt x="319977" y="3239189"/>
                  <a:pt x="310473" y="3258311"/>
                  <a:pt x="297800" y="3269783"/>
                </a:cubicBezTo>
                <a:cubicBezTo>
                  <a:pt x="259783" y="3308026"/>
                  <a:pt x="190085" y="3273608"/>
                  <a:pt x="171077" y="3353918"/>
                </a:cubicBezTo>
                <a:cubicBezTo>
                  <a:pt x="155237" y="3342445"/>
                  <a:pt x="129892" y="3334796"/>
                  <a:pt x="126724" y="3323323"/>
                </a:cubicBezTo>
                <a:cubicBezTo>
                  <a:pt x="126724" y="3296553"/>
                  <a:pt x="133060" y="3262134"/>
                  <a:pt x="145732" y="3250661"/>
                </a:cubicBezTo>
                <a:cubicBezTo>
                  <a:pt x="174245" y="3220067"/>
                  <a:pt x="212262" y="3204770"/>
                  <a:pt x="247111" y="3185648"/>
                </a:cubicBezTo>
                <a:cubicBezTo>
                  <a:pt x="243943" y="3174176"/>
                  <a:pt x="240775" y="3166526"/>
                  <a:pt x="237606" y="3155054"/>
                </a:cubicBezTo>
                <a:cubicBezTo>
                  <a:pt x="164741" y="3166526"/>
                  <a:pt x="91874" y="3178000"/>
                  <a:pt x="22177" y="3189473"/>
                </a:cubicBezTo>
                <a:cubicBezTo>
                  <a:pt x="19009" y="3181824"/>
                  <a:pt x="15841" y="3174176"/>
                  <a:pt x="15841" y="3170351"/>
                </a:cubicBezTo>
                <a:cubicBezTo>
                  <a:pt x="31681" y="3155054"/>
                  <a:pt x="50689" y="3135933"/>
                  <a:pt x="82371" y="3105338"/>
                </a:cubicBezTo>
                <a:cubicBezTo>
                  <a:pt x="47522" y="3109163"/>
                  <a:pt x="28513" y="3109163"/>
                  <a:pt x="0" y="3112986"/>
                </a:cubicBezTo>
                <a:cubicBezTo>
                  <a:pt x="88707" y="3009730"/>
                  <a:pt x="224934" y="3021203"/>
                  <a:pt x="294633" y="2887353"/>
                </a:cubicBezTo>
                <a:cubicBezTo>
                  <a:pt x="351658" y="2776448"/>
                  <a:pt x="510062" y="2822339"/>
                  <a:pt x="576592" y="2684664"/>
                </a:cubicBezTo>
                <a:cubicBezTo>
                  <a:pt x="620946" y="2711435"/>
                  <a:pt x="696979" y="2673191"/>
                  <a:pt x="719156" y="2600529"/>
                </a:cubicBezTo>
                <a:cubicBezTo>
                  <a:pt x="725492" y="2577583"/>
                  <a:pt x="754005" y="2550813"/>
                  <a:pt x="776181" y="2539340"/>
                </a:cubicBezTo>
                <a:cubicBezTo>
                  <a:pt x="861719" y="2497273"/>
                  <a:pt x="953595" y="2459030"/>
                  <a:pt x="1039133" y="2416963"/>
                </a:cubicBezTo>
                <a:cubicBezTo>
                  <a:pt x="1083486" y="2397841"/>
                  <a:pt x="1096158" y="2367246"/>
                  <a:pt x="1077150" y="2317530"/>
                </a:cubicBezTo>
                <a:cubicBezTo>
                  <a:pt x="1058141" y="2263990"/>
                  <a:pt x="1048637" y="2206625"/>
                  <a:pt x="1026461" y="2153085"/>
                </a:cubicBezTo>
                <a:cubicBezTo>
                  <a:pt x="1010620" y="2107193"/>
                  <a:pt x="985275" y="2065126"/>
                  <a:pt x="953595" y="2030708"/>
                </a:cubicBezTo>
                <a:cubicBezTo>
                  <a:pt x="950426" y="1988640"/>
                  <a:pt x="1039133" y="1973343"/>
                  <a:pt x="991612" y="1889209"/>
                </a:cubicBezTo>
                <a:cubicBezTo>
                  <a:pt x="985275" y="1881560"/>
                  <a:pt x="1023292" y="1824195"/>
                  <a:pt x="1048637" y="1808898"/>
                </a:cubicBezTo>
                <a:cubicBezTo>
                  <a:pt x="1181696" y="1747709"/>
                  <a:pt x="1321092" y="1694169"/>
                  <a:pt x="1454152" y="1629155"/>
                </a:cubicBezTo>
                <a:cubicBezTo>
                  <a:pt x="1663246" y="1529724"/>
                  <a:pt x="1869172" y="1426467"/>
                  <a:pt x="2071929" y="1323211"/>
                </a:cubicBezTo>
                <a:cubicBezTo>
                  <a:pt x="2360225" y="1174062"/>
                  <a:pt x="2648521" y="1024914"/>
                  <a:pt x="2933649" y="871943"/>
                </a:cubicBezTo>
                <a:cubicBezTo>
                  <a:pt x="3031860" y="818402"/>
                  <a:pt x="3117398" y="757213"/>
                  <a:pt x="3234617" y="761038"/>
                </a:cubicBezTo>
                <a:cubicBezTo>
                  <a:pt x="3294810" y="764861"/>
                  <a:pt x="3358172" y="699848"/>
                  <a:pt x="3427870" y="684551"/>
                </a:cubicBezTo>
                <a:cubicBezTo>
                  <a:pt x="3320156" y="780159"/>
                  <a:pt x="3209272" y="871943"/>
                  <a:pt x="3101557" y="967550"/>
                </a:cubicBezTo>
                <a:cubicBezTo>
                  <a:pt x="3107893" y="979023"/>
                  <a:pt x="3114230" y="994321"/>
                  <a:pt x="3120566" y="1005793"/>
                </a:cubicBezTo>
                <a:cubicBezTo>
                  <a:pt x="3291643" y="898713"/>
                  <a:pt x="3472224" y="803105"/>
                  <a:pt x="3633796" y="676903"/>
                </a:cubicBezTo>
                <a:cubicBezTo>
                  <a:pt x="3738343" y="592768"/>
                  <a:pt x="3861898" y="508633"/>
                  <a:pt x="3963277" y="527754"/>
                </a:cubicBezTo>
                <a:cubicBezTo>
                  <a:pt x="4096337" y="558349"/>
                  <a:pt x="4169203" y="428323"/>
                  <a:pt x="4280086" y="447444"/>
                </a:cubicBezTo>
                <a:cubicBezTo>
                  <a:pt x="4178706" y="554525"/>
                  <a:pt x="4017135" y="585119"/>
                  <a:pt x="3972781" y="783983"/>
                </a:cubicBezTo>
                <a:cubicBezTo>
                  <a:pt x="4070992" y="718970"/>
                  <a:pt x="4172370" y="661606"/>
                  <a:pt x="4267413" y="592768"/>
                </a:cubicBezTo>
                <a:cubicBezTo>
                  <a:pt x="4368792" y="520106"/>
                  <a:pt x="4457499" y="432146"/>
                  <a:pt x="4562046" y="370958"/>
                </a:cubicBezTo>
                <a:cubicBezTo>
                  <a:pt x="4606399" y="344188"/>
                  <a:pt x="4669761" y="286823"/>
                  <a:pt x="4723618" y="367133"/>
                </a:cubicBezTo>
                <a:cubicBezTo>
                  <a:pt x="4726786" y="374783"/>
                  <a:pt x="4748963" y="359485"/>
                  <a:pt x="4758467" y="363309"/>
                </a:cubicBezTo>
                <a:cubicBezTo>
                  <a:pt x="4790148" y="363309"/>
                  <a:pt x="4828165" y="290648"/>
                  <a:pt x="4844005" y="378606"/>
                </a:cubicBezTo>
                <a:cubicBezTo>
                  <a:pt x="4869350" y="370958"/>
                  <a:pt x="4891526" y="370958"/>
                  <a:pt x="4913703" y="359485"/>
                </a:cubicBezTo>
                <a:cubicBezTo>
                  <a:pt x="4970728" y="328891"/>
                  <a:pt x="5027755" y="298296"/>
                  <a:pt x="5084780" y="263878"/>
                </a:cubicBezTo>
                <a:cubicBezTo>
                  <a:pt x="5087948" y="271526"/>
                  <a:pt x="5091116" y="282999"/>
                  <a:pt x="5094284" y="290648"/>
                </a:cubicBezTo>
                <a:cubicBezTo>
                  <a:pt x="4989737" y="367133"/>
                  <a:pt x="4885190" y="443620"/>
                  <a:pt x="4783811" y="523930"/>
                </a:cubicBezTo>
                <a:cubicBezTo>
                  <a:pt x="4774307" y="531579"/>
                  <a:pt x="4786980" y="581295"/>
                  <a:pt x="4793316" y="627186"/>
                </a:cubicBezTo>
                <a:cubicBezTo>
                  <a:pt x="4983401" y="493336"/>
                  <a:pt x="5160814" y="363309"/>
                  <a:pt x="5341395" y="240931"/>
                </a:cubicBezTo>
                <a:cubicBezTo>
                  <a:pt x="5395252" y="202688"/>
                  <a:pt x="5455446" y="183567"/>
                  <a:pt x="5512472" y="156797"/>
                </a:cubicBezTo>
                <a:cubicBezTo>
                  <a:pt x="5518808" y="152973"/>
                  <a:pt x="5534648" y="152973"/>
                  <a:pt x="5534648" y="156797"/>
                </a:cubicBezTo>
                <a:cubicBezTo>
                  <a:pt x="5572665" y="260053"/>
                  <a:pt x="5626523" y="202688"/>
                  <a:pt x="5674044" y="175918"/>
                </a:cubicBezTo>
                <a:cubicBezTo>
                  <a:pt x="5680381" y="198864"/>
                  <a:pt x="5683548" y="221810"/>
                  <a:pt x="5686717" y="248580"/>
                </a:cubicBezTo>
                <a:cubicBezTo>
                  <a:pt x="5769086" y="202688"/>
                  <a:pt x="5845121" y="160621"/>
                  <a:pt x="5936995" y="107081"/>
                </a:cubicBezTo>
                <a:cubicBezTo>
                  <a:pt x="5845121" y="260053"/>
                  <a:pt x="5661371" y="263878"/>
                  <a:pt x="5610682" y="443620"/>
                </a:cubicBezTo>
                <a:cubicBezTo>
                  <a:pt x="5617018" y="455093"/>
                  <a:pt x="5623354" y="466566"/>
                  <a:pt x="5632859" y="474214"/>
                </a:cubicBezTo>
                <a:cubicBezTo>
                  <a:pt x="5867297" y="317418"/>
                  <a:pt x="6098568" y="156797"/>
                  <a:pt x="6333006" y="0"/>
                </a:cubicBezTo>
                <a:close/>
              </a:path>
            </a:pathLst>
          </a:custGeom>
        </p:spPr>
      </p:sp>
    </p:spTree>
  </p:cSld>
  <p:clrMapOvr>
    <a:masterClrMapping/>
  </p:clrMapOvr>
  <p:transition spd="slow" advClick="0" advTm="5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801260" y="0"/>
            <a:ext cx="9390741" cy="6858000"/>
          </a:xfrm>
          <a:custGeom>
            <a:avLst/>
            <a:gdLst>
              <a:gd name="connsiteX0" fmla="*/ 9390741 w 9390741"/>
              <a:gd name="connsiteY0" fmla="*/ 2744432 h 6858000"/>
              <a:gd name="connsiteX1" fmla="*/ 9390741 w 9390741"/>
              <a:gd name="connsiteY1" fmla="*/ 5258113 h 6858000"/>
              <a:gd name="connsiteX2" fmla="*/ 7810132 w 9390741"/>
              <a:gd name="connsiteY2" fmla="*/ 6858000 h 6858000"/>
              <a:gd name="connsiteX3" fmla="*/ 5326741 w 9390741"/>
              <a:gd name="connsiteY3" fmla="*/ 6858000 h 6858000"/>
              <a:gd name="connsiteX4" fmla="*/ 9390741 w 9390741"/>
              <a:gd name="connsiteY4" fmla="*/ 48575 h 6858000"/>
              <a:gd name="connsiteX5" fmla="*/ 9390741 w 9390741"/>
              <a:gd name="connsiteY5" fmla="*/ 2562256 h 6858000"/>
              <a:gd name="connsiteX6" fmla="*/ 5146761 w 9390741"/>
              <a:gd name="connsiteY6" fmla="*/ 6858000 h 6858000"/>
              <a:gd name="connsiteX7" fmla="*/ 2663371 w 9390741"/>
              <a:gd name="connsiteY7" fmla="*/ 6858000 h 6858000"/>
              <a:gd name="connsiteX8" fmla="*/ 6775360 w 9390741"/>
              <a:gd name="connsiteY8" fmla="*/ 0 h 6858000"/>
              <a:gd name="connsiteX9" fmla="*/ 9258751 w 9390741"/>
              <a:gd name="connsiteY9" fmla="*/ 0 h 6858000"/>
              <a:gd name="connsiteX10" fmla="*/ 2483391 w 9390741"/>
              <a:gd name="connsiteY10" fmla="*/ 6858000 h 6858000"/>
              <a:gd name="connsiteX11" fmla="*/ 0 w 939074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0741" h="6858000">
                <a:moveTo>
                  <a:pt x="9390741" y="2744432"/>
                </a:moveTo>
                <a:lnTo>
                  <a:pt x="9390741" y="5258113"/>
                </a:lnTo>
                <a:lnTo>
                  <a:pt x="7810132" y="6858000"/>
                </a:lnTo>
                <a:lnTo>
                  <a:pt x="5326741" y="6858000"/>
                </a:lnTo>
                <a:close/>
                <a:moveTo>
                  <a:pt x="9390741" y="48575"/>
                </a:moveTo>
                <a:lnTo>
                  <a:pt x="9390741" y="2562256"/>
                </a:lnTo>
                <a:lnTo>
                  <a:pt x="5146761" y="6858000"/>
                </a:lnTo>
                <a:lnTo>
                  <a:pt x="2663371" y="6858000"/>
                </a:lnTo>
                <a:close/>
                <a:moveTo>
                  <a:pt x="6775360" y="0"/>
                </a:moveTo>
                <a:lnTo>
                  <a:pt x="9258751" y="0"/>
                </a:lnTo>
                <a:lnTo>
                  <a:pt x="2483391" y="6858000"/>
                </a:lnTo>
                <a:lnTo>
                  <a:pt x="0" y="6858000"/>
                </a:lnTo>
                <a:close/>
              </a:path>
            </a:pathLst>
          </a:custGeom>
        </p:spPr>
      </p:sp>
    </p:spTree>
  </p:cSld>
  <p:clrMapOvr>
    <a:masterClrMapping/>
  </p:clrMapOvr>
  <p:transition spd="slow" advClick="0" advTm="5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27"/>
          </p:nvPr>
        </p:nvSpPr>
        <p:spPr>
          <a:xfrm>
            <a:off x="0" y="0"/>
            <a:ext cx="10840357" cy="5924740"/>
          </a:xfrm>
          <a:custGeom>
            <a:avLst/>
            <a:gdLst>
              <a:gd name="connsiteX0" fmla="*/ 0 w 10840357"/>
              <a:gd name="connsiteY0" fmla="*/ 3740338 h 5924740"/>
              <a:gd name="connsiteX1" fmla="*/ 1028701 w 10840357"/>
              <a:gd name="connsiteY1" fmla="*/ 4769040 h 5924740"/>
              <a:gd name="connsiteX2" fmla="*/ 0 w 10840357"/>
              <a:gd name="connsiteY2" fmla="*/ 5797742 h 5924740"/>
              <a:gd name="connsiteX3" fmla="*/ 2349501 w 10840357"/>
              <a:gd name="connsiteY3" fmla="*/ 3613340 h 5924740"/>
              <a:gd name="connsiteX4" fmla="*/ 3505201 w 10840357"/>
              <a:gd name="connsiteY4" fmla="*/ 4769040 h 5924740"/>
              <a:gd name="connsiteX5" fmla="*/ 2349501 w 10840357"/>
              <a:gd name="connsiteY5" fmla="*/ 5924740 h 5924740"/>
              <a:gd name="connsiteX6" fmla="*/ 1193801 w 10840357"/>
              <a:gd name="connsiteY6" fmla="*/ 4769040 h 5924740"/>
              <a:gd name="connsiteX7" fmla="*/ 6072414 w 10840357"/>
              <a:gd name="connsiteY7" fmla="*/ 2389330 h 5924740"/>
              <a:gd name="connsiteX8" fmla="*/ 7228114 w 10840357"/>
              <a:gd name="connsiteY8" fmla="*/ 3545030 h 5924740"/>
              <a:gd name="connsiteX9" fmla="*/ 6072414 w 10840357"/>
              <a:gd name="connsiteY9" fmla="*/ 4700730 h 5924740"/>
              <a:gd name="connsiteX10" fmla="*/ 4916714 w 10840357"/>
              <a:gd name="connsiteY10" fmla="*/ 3545030 h 5924740"/>
              <a:gd name="connsiteX11" fmla="*/ 3595916 w 10840357"/>
              <a:gd name="connsiteY11" fmla="*/ 2389330 h 5924740"/>
              <a:gd name="connsiteX12" fmla="*/ 4751615 w 10840357"/>
              <a:gd name="connsiteY12" fmla="*/ 3545030 h 5924740"/>
              <a:gd name="connsiteX13" fmla="*/ 3595916 w 10840357"/>
              <a:gd name="connsiteY13" fmla="*/ 4700730 h 5924740"/>
              <a:gd name="connsiteX14" fmla="*/ 2440216 w 10840357"/>
              <a:gd name="connsiteY14" fmla="*/ 3545030 h 5924740"/>
              <a:gd name="connsiteX15" fmla="*/ 1111252 w 10840357"/>
              <a:gd name="connsiteY15" fmla="*/ 2389330 h 5924740"/>
              <a:gd name="connsiteX16" fmla="*/ 2266952 w 10840357"/>
              <a:gd name="connsiteY16" fmla="*/ 3545030 h 5924740"/>
              <a:gd name="connsiteX17" fmla="*/ 1111252 w 10840357"/>
              <a:gd name="connsiteY17" fmla="*/ 4700730 h 5924740"/>
              <a:gd name="connsiteX18" fmla="*/ 0 w 10840357"/>
              <a:gd name="connsiteY18" fmla="*/ 3589478 h 5924740"/>
              <a:gd name="connsiteX19" fmla="*/ 0 w 10840357"/>
              <a:gd name="connsiteY19" fmla="*/ 3500582 h 5924740"/>
              <a:gd name="connsiteX20" fmla="*/ 0 w 10840357"/>
              <a:gd name="connsiteY20" fmla="*/ 1292320 h 5924740"/>
              <a:gd name="connsiteX21" fmla="*/ 1028701 w 10840357"/>
              <a:gd name="connsiteY21" fmla="*/ 2321020 h 5924740"/>
              <a:gd name="connsiteX22" fmla="*/ 0 w 10840357"/>
              <a:gd name="connsiteY22" fmla="*/ 3349721 h 5924740"/>
              <a:gd name="connsiteX23" fmla="*/ 4834164 w 10840357"/>
              <a:gd name="connsiteY23" fmla="*/ 1165321 h 5924740"/>
              <a:gd name="connsiteX24" fmla="*/ 5989864 w 10840357"/>
              <a:gd name="connsiteY24" fmla="*/ 2321020 h 5924740"/>
              <a:gd name="connsiteX25" fmla="*/ 4834164 w 10840357"/>
              <a:gd name="connsiteY25" fmla="*/ 3476720 h 5924740"/>
              <a:gd name="connsiteX26" fmla="*/ 3678466 w 10840357"/>
              <a:gd name="connsiteY26" fmla="*/ 2321020 h 5924740"/>
              <a:gd name="connsiteX27" fmla="*/ 2357666 w 10840357"/>
              <a:gd name="connsiteY27" fmla="*/ 1165321 h 5924740"/>
              <a:gd name="connsiteX28" fmla="*/ 3513367 w 10840357"/>
              <a:gd name="connsiteY28" fmla="*/ 2321020 h 5924740"/>
              <a:gd name="connsiteX29" fmla="*/ 2357666 w 10840357"/>
              <a:gd name="connsiteY29" fmla="*/ 3476720 h 5924740"/>
              <a:gd name="connsiteX30" fmla="*/ 1201966 w 10840357"/>
              <a:gd name="connsiteY30" fmla="*/ 2321020 h 5924740"/>
              <a:gd name="connsiteX31" fmla="*/ 7310664 w 10840357"/>
              <a:gd name="connsiteY31" fmla="*/ 1165320 h 5924740"/>
              <a:gd name="connsiteX32" fmla="*/ 8466364 w 10840357"/>
              <a:gd name="connsiteY32" fmla="*/ 2321020 h 5924740"/>
              <a:gd name="connsiteX33" fmla="*/ 7310664 w 10840357"/>
              <a:gd name="connsiteY33" fmla="*/ 3476720 h 5924740"/>
              <a:gd name="connsiteX34" fmla="*/ 6154964 w 10840357"/>
              <a:gd name="connsiteY34" fmla="*/ 2321020 h 5924740"/>
              <a:gd name="connsiteX35" fmla="*/ 8782955 w 10840357"/>
              <a:gd name="connsiteY35" fmla="*/ 0 h 5924740"/>
              <a:gd name="connsiteX36" fmla="*/ 10840357 w 10840357"/>
              <a:gd name="connsiteY36" fmla="*/ 0 h 5924740"/>
              <a:gd name="connsiteX37" fmla="*/ 9811656 w 10840357"/>
              <a:gd name="connsiteY37" fmla="*/ 1028701 h 5924740"/>
              <a:gd name="connsiteX38" fmla="*/ 8498388 w 10840357"/>
              <a:gd name="connsiteY38" fmla="*/ 0 h 5924740"/>
              <a:gd name="connsiteX39" fmla="*/ 8615768 w 10840357"/>
              <a:gd name="connsiteY39" fmla="*/ 0 h 5924740"/>
              <a:gd name="connsiteX40" fmla="*/ 9712778 w 10840357"/>
              <a:gd name="connsiteY40" fmla="*/ 1097010 h 5924740"/>
              <a:gd name="connsiteX41" fmla="*/ 8557078 w 10840357"/>
              <a:gd name="connsiteY41" fmla="*/ 2252710 h 5924740"/>
              <a:gd name="connsiteX42" fmla="*/ 7401378 w 10840357"/>
              <a:gd name="connsiteY42" fmla="*/ 1097010 h 5924740"/>
              <a:gd name="connsiteX43" fmla="*/ 6298292 w 10840357"/>
              <a:gd name="connsiteY43" fmla="*/ 0 h 5924740"/>
              <a:gd name="connsiteX44" fmla="*/ 8355692 w 10840357"/>
              <a:gd name="connsiteY44" fmla="*/ 0 h 5924740"/>
              <a:gd name="connsiteX45" fmla="*/ 7326992 w 10840357"/>
              <a:gd name="connsiteY45" fmla="*/ 1028700 h 5924740"/>
              <a:gd name="connsiteX46" fmla="*/ 6013725 w 10840357"/>
              <a:gd name="connsiteY46" fmla="*/ 0 h 5924740"/>
              <a:gd name="connsiteX47" fmla="*/ 6131103 w 10840357"/>
              <a:gd name="connsiteY47" fmla="*/ 0 h 5924740"/>
              <a:gd name="connsiteX48" fmla="*/ 7228114 w 10840357"/>
              <a:gd name="connsiteY48" fmla="*/ 1097011 h 5924740"/>
              <a:gd name="connsiteX49" fmla="*/ 6072414 w 10840357"/>
              <a:gd name="connsiteY49" fmla="*/ 2252710 h 5924740"/>
              <a:gd name="connsiteX50" fmla="*/ 4916714 w 10840357"/>
              <a:gd name="connsiteY50" fmla="*/ 1097011 h 5924740"/>
              <a:gd name="connsiteX51" fmla="*/ 3813628 w 10840357"/>
              <a:gd name="connsiteY51" fmla="*/ 0 h 5924740"/>
              <a:gd name="connsiteX52" fmla="*/ 5871029 w 10840357"/>
              <a:gd name="connsiteY52" fmla="*/ 0 h 5924740"/>
              <a:gd name="connsiteX53" fmla="*/ 4842329 w 10840357"/>
              <a:gd name="connsiteY53" fmla="*/ 1028701 h 5924740"/>
              <a:gd name="connsiteX54" fmla="*/ 3537228 w 10840357"/>
              <a:gd name="connsiteY54" fmla="*/ 0 h 5924740"/>
              <a:gd name="connsiteX55" fmla="*/ 3654606 w 10840357"/>
              <a:gd name="connsiteY55" fmla="*/ 0 h 5924740"/>
              <a:gd name="connsiteX56" fmla="*/ 4751615 w 10840357"/>
              <a:gd name="connsiteY56" fmla="*/ 1097011 h 5924740"/>
              <a:gd name="connsiteX57" fmla="*/ 3595917 w 10840357"/>
              <a:gd name="connsiteY57" fmla="*/ 2252711 h 5924740"/>
              <a:gd name="connsiteX58" fmla="*/ 2440217 w 10840357"/>
              <a:gd name="connsiteY58" fmla="*/ 1097011 h 5924740"/>
              <a:gd name="connsiteX59" fmla="*/ 1328965 w 10840357"/>
              <a:gd name="connsiteY59" fmla="*/ 0 h 5924740"/>
              <a:gd name="connsiteX60" fmla="*/ 3386368 w 10840357"/>
              <a:gd name="connsiteY60" fmla="*/ 0 h 5924740"/>
              <a:gd name="connsiteX61" fmla="*/ 2357667 w 10840357"/>
              <a:gd name="connsiteY61" fmla="*/ 1028701 h 5924740"/>
              <a:gd name="connsiteX62" fmla="*/ 1052564 w 10840357"/>
              <a:gd name="connsiteY62" fmla="*/ 0 h 5924740"/>
              <a:gd name="connsiteX63" fmla="*/ 1169942 w 10840357"/>
              <a:gd name="connsiteY63" fmla="*/ 0 h 5924740"/>
              <a:gd name="connsiteX64" fmla="*/ 2266953 w 10840357"/>
              <a:gd name="connsiteY64" fmla="*/ 1097011 h 5924740"/>
              <a:gd name="connsiteX65" fmla="*/ 1111253 w 10840357"/>
              <a:gd name="connsiteY65" fmla="*/ 2252711 h 5924740"/>
              <a:gd name="connsiteX66" fmla="*/ 0 w 10840357"/>
              <a:gd name="connsiteY66" fmla="*/ 1141458 h 5924740"/>
              <a:gd name="connsiteX67" fmla="*/ 0 w 10840357"/>
              <a:gd name="connsiteY67" fmla="*/ 1052564 h 5924740"/>
              <a:gd name="connsiteX68" fmla="*/ 0 w 10840357"/>
              <a:gd name="connsiteY68" fmla="*/ 0 h 5924740"/>
              <a:gd name="connsiteX69" fmla="*/ 901704 w 10840357"/>
              <a:gd name="connsiteY69" fmla="*/ 0 h 5924740"/>
              <a:gd name="connsiteX70" fmla="*/ 0 w 10840357"/>
              <a:gd name="connsiteY70" fmla="*/ 901704 h 592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40357" h="5924740">
                <a:moveTo>
                  <a:pt x="0" y="3740338"/>
                </a:moveTo>
                <a:lnTo>
                  <a:pt x="1028701" y="4769040"/>
                </a:lnTo>
                <a:lnTo>
                  <a:pt x="0" y="5797742"/>
                </a:lnTo>
                <a:close/>
                <a:moveTo>
                  <a:pt x="2349501" y="3613340"/>
                </a:moveTo>
                <a:lnTo>
                  <a:pt x="3505201" y="4769040"/>
                </a:lnTo>
                <a:lnTo>
                  <a:pt x="2349501" y="5924740"/>
                </a:lnTo>
                <a:lnTo>
                  <a:pt x="1193801" y="4769040"/>
                </a:lnTo>
                <a:close/>
                <a:moveTo>
                  <a:pt x="6072414" y="2389330"/>
                </a:moveTo>
                <a:lnTo>
                  <a:pt x="7228114" y="3545030"/>
                </a:lnTo>
                <a:lnTo>
                  <a:pt x="6072414" y="4700730"/>
                </a:lnTo>
                <a:lnTo>
                  <a:pt x="4916714" y="3545030"/>
                </a:lnTo>
                <a:close/>
                <a:moveTo>
                  <a:pt x="3595916" y="2389330"/>
                </a:moveTo>
                <a:lnTo>
                  <a:pt x="4751615" y="3545030"/>
                </a:lnTo>
                <a:lnTo>
                  <a:pt x="3595916" y="4700730"/>
                </a:lnTo>
                <a:lnTo>
                  <a:pt x="2440216" y="3545030"/>
                </a:lnTo>
                <a:close/>
                <a:moveTo>
                  <a:pt x="1111252" y="2389330"/>
                </a:moveTo>
                <a:lnTo>
                  <a:pt x="2266952" y="3545030"/>
                </a:lnTo>
                <a:lnTo>
                  <a:pt x="1111252" y="4700730"/>
                </a:lnTo>
                <a:lnTo>
                  <a:pt x="0" y="3589478"/>
                </a:lnTo>
                <a:lnTo>
                  <a:pt x="0" y="3500582"/>
                </a:lnTo>
                <a:close/>
                <a:moveTo>
                  <a:pt x="0" y="1292320"/>
                </a:moveTo>
                <a:lnTo>
                  <a:pt x="1028701" y="2321020"/>
                </a:lnTo>
                <a:lnTo>
                  <a:pt x="0" y="3349721"/>
                </a:lnTo>
                <a:close/>
                <a:moveTo>
                  <a:pt x="4834164" y="1165321"/>
                </a:moveTo>
                <a:lnTo>
                  <a:pt x="5989864" y="2321020"/>
                </a:lnTo>
                <a:lnTo>
                  <a:pt x="4834164" y="3476720"/>
                </a:lnTo>
                <a:lnTo>
                  <a:pt x="3678466" y="2321020"/>
                </a:lnTo>
                <a:close/>
                <a:moveTo>
                  <a:pt x="2357666" y="1165321"/>
                </a:moveTo>
                <a:lnTo>
                  <a:pt x="3513367" y="2321020"/>
                </a:lnTo>
                <a:lnTo>
                  <a:pt x="2357666" y="3476720"/>
                </a:lnTo>
                <a:lnTo>
                  <a:pt x="1201966" y="2321020"/>
                </a:lnTo>
                <a:close/>
                <a:moveTo>
                  <a:pt x="7310664" y="1165320"/>
                </a:moveTo>
                <a:lnTo>
                  <a:pt x="8466364" y="2321020"/>
                </a:lnTo>
                <a:lnTo>
                  <a:pt x="7310664" y="3476720"/>
                </a:lnTo>
                <a:lnTo>
                  <a:pt x="6154964" y="2321020"/>
                </a:lnTo>
                <a:close/>
                <a:moveTo>
                  <a:pt x="8782955" y="0"/>
                </a:moveTo>
                <a:lnTo>
                  <a:pt x="10840357" y="0"/>
                </a:lnTo>
                <a:lnTo>
                  <a:pt x="9811656" y="1028701"/>
                </a:lnTo>
                <a:close/>
                <a:moveTo>
                  <a:pt x="8498388" y="0"/>
                </a:moveTo>
                <a:lnTo>
                  <a:pt x="8615768" y="0"/>
                </a:lnTo>
                <a:lnTo>
                  <a:pt x="9712778" y="1097010"/>
                </a:lnTo>
                <a:lnTo>
                  <a:pt x="8557078" y="2252710"/>
                </a:lnTo>
                <a:lnTo>
                  <a:pt x="7401378" y="1097010"/>
                </a:lnTo>
                <a:close/>
                <a:moveTo>
                  <a:pt x="6298292" y="0"/>
                </a:moveTo>
                <a:lnTo>
                  <a:pt x="8355692" y="0"/>
                </a:lnTo>
                <a:lnTo>
                  <a:pt x="7326992" y="1028700"/>
                </a:lnTo>
                <a:close/>
                <a:moveTo>
                  <a:pt x="6013725" y="0"/>
                </a:moveTo>
                <a:lnTo>
                  <a:pt x="6131103" y="0"/>
                </a:lnTo>
                <a:lnTo>
                  <a:pt x="7228114" y="1097011"/>
                </a:lnTo>
                <a:lnTo>
                  <a:pt x="6072414" y="2252710"/>
                </a:lnTo>
                <a:lnTo>
                  <a:pt x="4916714" y="1097011"/>
                </a:lnTo>
                <a:close/>
                <a:moveTo>
                  <a:pt x="3813628" y="0"/>
                </a:moveTo>
                <a:lnTo>
                  <a:pt x="5871029" y="0"/>
                </a:lnTo>
                <a:lnTo>
                  <a:pt x="4842329" y="1028701"/>
                </a:lnTo>
                <a:close/>
                <a:moveTo>
                  <a:pt x="3537228" y="0"/>
                </a:moveTo>
                <a:lnTo>
                  <a:pt x="3654606" y="0"/>
                </a:lnTo>
                <a:lnTo>
                  <a:pt x="4751615" y="1097011"/>
                </a:lnTo>
                <a:lnTo>
                  <a:pt x="3595917" y="2252711"/>
                </a:lnTo>
                <a:lnTo>
                  <a:pt x="2440217" y="1097011"/>
                </a:lnTo>
                <a:close/>
                <a:moveTo>
                  <a:pt x="1328965" y="0"/>
                </a:moveTo>
                <a:lnTo>
                  <a:pt x="3386368" y="0"/>
                </a:lnTo>
                <a:lnTo>
                  <a:pt x="2357667" y="1028701"/>
                </a:lnTo>
                <a:close/>
                <a:moveTo>
                  <a:pt x="1052564" y="0"/>
                </a:moveTo>
                <a:lnTo>
                  <a:pt x="1169942" y="0"/>
                </a:lnTo>
                <a:lnTo>
                  <a:pt x="2266953" y="1097011"/>
                </a:lnTo>
                <a:lnTo>
                  <a:pt x="1111253" y="2252711"/>
                </a:lnTo>
                <a:lnTo>
                  <a:pt x="0" y="1141458"/>
                </a:lnTo>
                <a:lnTo>
                  <a:pt x="0" y="1052564"/>
                </a:lnTo>
                <a:close/>
                <a:moveTo>
                  <a:pt x="0" y="0"/>
                </a:moveTo>
                <a:lnTo>
                  <a:pt x="901704" y="0"/>
                </a:lnTo>
                <a:lnTo>
                  <a:pt x="0" y="901704"/>
                </a:lnTo>
                <a:close/>
              </a:path>
            </a:pathLst>
          </a:custGeom>
        </p:spPr>
      </p:sp>
    </p:spTree>
  </p:cSld>
  <p:clrMapOvr>
    <a:masterClrMapping/>
  </p:clrMapOvr>
  <p:transition spd="slow" advClick="0" advTm="5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8336371" cy="6858000"/>
          </a:xfrm>
          <a:custGeom>
            <a:avLst/>
            <a:gdLst>
              <a:gd name="connsiteX0" fmla="*/ 0 w 7734300"/>
              <a:gd name="connsiteY0" fmla="*/ 0 h 6362700"/>
              <a:gd name="connsiteX1" fmla="*/ 4622749 w 7734300"/>
              <a:gd name="connsiteY1" fmla="*/ 0 h 6362700"/>
              <a:gd name="connsiteX2" fmla="*/ 7734300 w 7734300"/>
              <a:gd name="connsiteY2" fmla="*/ 3181350 h 6362700"/>
              <a:gd name="connsiteX3" fmla="*/ 4622749 w 7734300"/>
              <a:gd name="connsiteY3" fmla="*/ 6362700 h 6362700"/>
              <a:gd name="connsiteX4" fmla="*/ 0 w 7734300"/>
              <a:gd name="connsiteY4" fmla="*/ 6362700 h 636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62700">
                <a:moveTo>
                  <a:pt x="0" y="0"/>
                </a:moveTo>
                <a:lnTo>
                  <a:pt x="4622749" y="0"/>
                </a:lnTo>
                <a:lnTo>
                  <a:pt x="7734300" y="3181350"/>
                </a:lnTo>
                <a:lnTo>
                  <a:pt x="4622749" y="6362700"/>
                </a:lnTo>
                <a:lnTo>
                  <a:pt x="0" y="6362700"/>
                </a:lnTo>
                <a:close/>
              </a:path>
            </a:pathLst>
          </a:custGeom>
        </p:spPr>
      </p:sp>
    </p:spTree>
  </p:cSld>
  <p:clrMapOvr>
    <a:masterClrMapping/>
  </p:clrMapOvr>
  <p:transition spd="slow" advClick="0" advTm="5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3" name="Picture Placeholder 4"/>
          <p:cNvSpPr>
            <a:spLocks noGrp="1"/>
          </p:cNvSpPr>
          <p:nvPr>
            <p:ph type="pic" sz="quarter" idx="21"/>
          </p:nvPr>
        </p:nvSpPr>
        <p:spPr>
          <a:xfrm>
            <a:off x="971323" y="0"/>
            <a:ext cx="10249355" cy="6858000"/>
          </a:xfrm>
          <a:custGeom>
            <a:avLst/>
            <a:gdLst>
              <a:gd name="connsiteX0" fmla="*/ 5124677 w 10249354"/>
              <a:gd name="connsiteY0" fmla="*/ 6088739 h 6858000"/>
              <a:gd name="connsiteX1" fmla="*/ 5893938 w 10249354"/>
              <a:gd name="connsiteY1" fmla="*/ 6858000 h 6858000"/>
              <a:gd name="connsiteX2" fmla="*/ 4355416 w 10249354"/>
              <a:gd name="connsiteY2" fmla="*/ 6858000 h 6858000"/>
              <a:gd name="connsiteX3" fmla="*/ 6395357 w 10249354"/>
              <a:gd name="connsiteY3" fmla="*/ 4785630 h 6858000"/>
              <a:gd name="connsiteX4" fmla="*/ 7624082 w 10249354"/>
              <a:gd name="connsiteY4" fmla="*/ 6014355 h 6858000"/>
              <a:gd name="connsiteX5" fmla="*/ 6780437 w 10249354"/>
              <a:gd name="connsiteY5" fmla="*/ 6858000 h 6858000"/>
              <a:gd name="connsiteX6" fmla="*/ 6010277 w 10249354"/>
              <a:gd name="connsiteY6" fmla="*/ 6858000 h 6858000"/>
              <a:gd name="connsiteX7" fmla="*/ 5166632 w 10249354"/>
              <a:gd name="connsiteY7" fmla="*/ 6014355 h 6858000"/>
              <a:gd name="connsiteX8" fmla="*/ 3853996 w 10249354"/>
              <a:gd name="connsiteY8" fmla="*/ 4785630 h 6858000"/>
              <a:gd name="connsiteX9" fmla="*/ 5082721 w 10249354"/>
              <a:gd name="connsiteY9" fmla="*/ 6014355 h 6858000"/>
              <a:gd name="connsiteX10" fmla="*/ 4239076 w 10249354"/>
              <a:gd name="connsiteY10" fmla="*/ 6858000 h 6858000"/>
              <a:gd name="connsiteX11" fmla="*/ 3468917 w 10249354"/>
              <a:gd name="connsiteY11" fmla="*/ 6858000 h 6858000"/>
              <a:gd name="connsiteX12" fmla="*/ 2625272 w 10249354"/>
              <a:gd name="connsiteY12" fmla="*/ 6014355 h 6858000"/>
              <a:gd name="connsiteX13" fmla="*/ 2541361 w 10249354"/>
              <a:gd name="connsiteY13" fmla="*/ 3482521 h 6858000"/>
              <a:gd name="connsiteX14" fmla="*/ 3770085 w 10249354"/>
              <a:gd name="connsiteY14" fmla="*/ 4711246 h 6858000"/>
              <a:gd name="connsiteX15" fmla="*/ 2541361 w 10249354"/>
              <a:gd name="connsiteY15" fmla="*/ 5939971 h 6858000"/>
              <a:gd name="connsiteX16" fmla="*/ 1312636 w 10249354"/>
              <a:gd name="connsiteY16" fmla="*/ 4711246 h 6858000"/>
              <a:gd name="connsiteX17" fmla="*/ 7707993 w 10249354"/>
              <a:gd name="connsiteY17" fmla="*/ 3482067 h 6858000"/>
              <a:gd name="connsiteX18" fmla="*/ 8936718 w 10249354"/>
              <a:gd name="connsiteY18" fmla="*/ 4710792 h 6858000"/>
              <a:gd name="connsiteX19" fmla="*/ 7707993 w 10249354"/>
              <a:gd name="connsiteY19" fmla="*/ 5939517 h 6858000"/>
              <a:gd name="connsiteX20" fmla="*/ 6479268 w 10249354"/>
              <a:gd name="connsiteY20" fmla="*/ 4710792 h 6858000"/>
              <a:gd name="connsiteX21" fmla="*/ 9020629 w 10249354"/>
              <a:gd name="connsiteY21" fmla="*/ 2168526 h 6858000"/>
              <a:gd name="connsiteX22" fmla="*/ 10249354 w 10249354"/>
              <a:gd name="connsiteY22" fmla="*/ 3397250 h 6858000"/>
              <a:gd name="connsiteX23" fmla="*/ 9020629 w 10249354"/>
              <a:gd name="connsiteY23" fmla="*/ 4625975 h 6858000"/>
              <a:gd name="connsiteX24" fmla="*/ 7791904 w 10249354"/>
              <a:gd name="connsiteY24" fmla="*/ 3397250 h 6858000"/>
              <a:gd name="connsiteX25" fmla="*/ 1228725 w 10249354"/>
              <a:gd name="connsiteY25" fmla="*/ 2168526 h 6858000"/>
              <a:gd name="connsiteX26" fmla="*/ 2457450 w 10249354"/>
              <a:gd name="connsiteY26" fmla="*/ 3397250 h 6858000"/>
              <a:gd name="connsiteX27" fmla="*/ 1228725 w 10249354"/>
              <a:gd name="connsiteY27" fmla="*/ 4625975 h 6858000"/>
              <a:gd name="connsiteX28" fmla="*/ 0 w 10249354"/>
              <a:gd name="connsiteY28" fmla="*/ 3397250 h 6858000"/>
              <a:gd name="connsiteX29" fmla="*/ 7707993 w 10249354"/>
              <a:gd name="connsiteY29" fmla="*/ 854984 h 6858000"/>
              <a:gd name="connsiteX30" fmla="*/ 8936718 w 10249354"/>
              <a:gd name="connsiteY30" fmla="*/ 2083709 h 6858000"/>
              <a:gd name="connsiteX31" fmla="*/ 7707993 w 10249354"/>
              <a:gd name="connsiteY31" fmla="*/ 3312433 h 6858000"/>
              <a:gd name="connsiteX32" fmla="*/ 6479268 w 10249354"/>
              <a:gd name="connsiteY32" fmla="*/ 2083709 h 6858000"/>
              <a:gd name="connsiteX33" fmla="*/ 2541361 w 10249354"/>
              <a:gd name="connsiteY33" fmla="*/ 854984 h 6858000"/>
              <a:gd name="connsiteX34" fmla="*/ 3770085 w 10249354"/>
              <a:gd name="connsiteY34" fmla="*/ 2083709 h 6858000"/>
              <a:gd name="connsiteX35" fmla="*/ 2541361 w 10249354"/>
              <a:gd name="connsiteY35" fmla="*/ 3312433 h 6858000"/>
              <a:gd name="connsiteX36" fmla="*/ 1312636 w 10249354"/>
              <a:gd name="connsiteY36" fmla="*/ 2083709 h 6858000"/>
              <a:gd name="connsiteX37" fmla="*/ 5945416 w 10249354"/>
              <a:gd name="connsiteY37" fmla="*/ 0 h 6858000"/>
              <a:gd name="connsiteX38" fmla="*/ 6845298 w 10249354"/>
              <a:gd name="connsiteY38" fmla="*/ 0 h 6858000"/>
              <a:gd name="connsiteX39" fmla="*/ 7624082 w 10249354"/>
              <a:gd name="connsiteY39" fmla="*/ 778784 h 6858000"/>
              <a:gd name="connsiteX40" fmla="*/ 6395357 w 10249354"/>
              <a:gd name="connsiteY40" fmla="*/ 2007509 h 6858000"/>
              <a:gd name="connsiteX41" fmla="*/ 5166632 w 10249354"/>
              <a:gd name="connsiteY41" fmla="*/ 778784 h 6858000"/>
              <a:gd name="connsiteX42" fmla="*/ 4420960 w 10249354"/>
              <a:gd name="connsiteY42" fmla="*/ 0 h 6858000"/>
              <a:gd name="connsiteX43" fmla="*/ 5826129 w 10249354"/>
              <a:gd name="connsiteY43" fmla="*/ 0 h 6858000"/>
              <a:gd name="connsiteX44" fmla="*/ 5123544 w 10249354"/>
              <a:gd name="connsiteY44" fmla="*/ 702584 h 6858000"/>
              <a:gd name="connsiteX45" fmla="*/ 3404056 w 10249354"/>
              <a:gd name="connsiteY45" fmla="*/ 0 h 6858000"/>
              <a:gd name="connsiteX46" fmla="*/ 4303937 w 10249354"/>
              <a:gd name="connsiteY46" fmla="*/ 0 h 6858000"/>
              <a:gd name="connsiteX47" fmla="*/ 5082721 w 10249354"/>
              <a:gd name="connsiteY47" fmla="*/ 778784 h 6858000"/>
              <a:gd name="connsiteX48" fmla="*/ 3853996 w 10249354"/>
              <a:gd name="connsiteY48" fmla="*/ 2007509 h 6858000"/>
              <a:gd name="connsiteX49" fmla="*/ 2625272 w 10249354"/>
              <a:gd name="connsiteY49" fmla="*/ 7787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249354" h="6858000">
                <a:moveTo>
                  <a:pt x="5124677" y="6088739"/>
                </a:moveTo>
                <a:lnTo>
                  <a:pt x="5893938" y="6858000"/>
                </a:lnTo>
                <a:lnTo>
                  <a:pt x="4355416" y="6858000"/>
                </a:lnTo>
                <a:close/>
                <a:moveTo>
                  <a:pt x="6395357" y="4785630"/>
                </a:moveTo>
                <a:lnTo>
                  <a:pt x="7624082" y="6014355"/>
                </a:lnTo>
                <a:lnTo>
                  <a:pt x="6780437" y="6858000"/>
                </a:lnTo>
                <a:lnTo>
                  <a:pt x="6010277" y="6858000"/>
                </a:lnTo>
                <a:lnTo>
                  <a:pt x="5166632" y="6014355"/>
                </a:lnTo>
                <a:close/>
                <a:moveTo>
                  <a:pt x="3853996" y="4785630"/>
                </a:moveTo>
                <a:lnTo>
                  <a:pt x="5082721" y="6014355"/>
                </a:lnTo>
                <a:lnTo>
                  <a:pt x="4239076" y="6858000"/>
                </a:lnTo>
                <a:lnTo>
                  <a:pt x="3468917" y="6858000"/>
                </a:lnTo>
                <a:lnTo>
                  <a:pt x="2625272" y="6014355"/>
                </a:lnTo>
                <a:close/>
                <a:moveTo>
                  <a:pt x="2541361" y="3482521"/>
                </a:moveTo>
                <a:lnTo>
                  <a:pt x="3770085" y="4711246"/>
                </a:lnTo>
                <a:lnTo>
                  <a:pt x="2541361" y="5939971"/>
                </a:lnTo>
                <a:lnTo>
                  <a:pt x="1312636" y="4711246"/>
                </a:lnTo>
                <a:close/>
                <a:moveTo>
                  <a:pt x="7707993" y="3482067"/>
                </a:moveTo>
                <a:lnTo>
                  <a:pt x="8936718" y="4710792"/>
                </a:lnTo>
                <a:lnTo>
                  <a:pt x="7707993" y="5939517"/>
                </a:lnTo>
                <a:lnTo>
                  <a:pt x="6479268" y="4710792"/>
                </a:lnTo>
                <a:close/>
                <a:moveTo>
                  <a:pt x="9020629" y="2168526"/>
                </a:moveTo>
                <a:lnTo>
                  <a:pt x="10249354" y="3397250"/>
                </a:lnTo>
                <a:lnTo>
                  <a:pt x="9020629" y="4625975"/>
                </a:lnTo>
                <a:lnTo>
                  <a:pt x="7791904" y="3397250"/>
                </a:lnTo>
                <a:close/>
                <a:moveTo>
                  <a:pt x="1228725" y="2168526"/>
                </a:moveTo>
                <a:lnTo>
                  <a:pt x="2457450" y="3397250"/>
                </a:lnTo>
                <a:lnTo>
                  <a:pt x="1228725" y="4625975"/>
                </a:lnTo>
                <a:lnTo>
                  <a:pt x="0" y="3397250"/>
                </a:lnTo>
                <a:close/>
                <a:moveTo>
                  <a:pt x="7707993" y="854984"/>
                </a:moveTo>
                <a:lnTo>
                  <a:pt x="8936718" y="2083709"/>
                </a:lnTo>
                <a:lnTo>
                  <a:pt x="7707993" y="3312433"/>
                </a:lnTo>
                <a:lnTo>
                  <a:pt x="6479268" y="2083709"/>
                </a:lnTo>
                <a:close/>
                <a:moveTo>
                  <a:pt x="2541361" y="854984"/>
                </a:moveTo>
                <a:lnTo>
                  <a:pt x="3770085" y="2083709"/>
                </a:lnTo>
                <a:lnTo>
                  <a:pt x="2541361" y="3312433"/>
                </a:lnTo>
                <a:lnTo>
                  <a:pt x="1312636" y="2083709"/>
                </a:lnTo>
                <a:close/>
                <a:moveTo>
                  <a:pt x="5945416" y="0"/>
                </a:moveTo>
                <a:lnTo>
                  <a:pt x="6845298" y="0"/>
                </a:lnTo>
                <a:lnTo>
                  <a:pt x="7624082" y="778784"/>
                </a:lnTo>
                <a:lnTo>
                  <a:pt x="6395357" y="2007509"/>
                </a:lnTo>
                <a:lnTo>
                  <a:pt x="5166632" y="778784"/>
                </a:lnTo>
                <a:close/>
                <a:moveTo>
                  <a:pt x="4420960" y="0"/>
                </a:moveTo>
                <a:lnTo>
                  <a:pt x="5826129" y="0"/>
                </a:lnTo>
                <a:lnTo>
                  <a:pt x="5123544" y="702584"/>
                </a:lnTo>
                <a:close/>
                <a:moveTo>
                  <a:pt x="3404056" y="0"/>
                </a:moveTo>
                <a:lnTo>
                  <a:pt x="4303937" y="0"/>
                </a:lnTo>
                <a:lnTo>
                  <a:pt x="5082721" y="778784"/>
                </a:lnTo>
                <a:lnTo>
                  <a:pt x="3853996" y="2007509"/>
                </a:lnTo>
                <a:lnTo>
                  <a:pt x="2625272" y="778784"/>
                </a:lnTo>
                <a:close/>
              </a:path>
            </a:pathLst>
          </a:custGeom>
        </p:spPr>
      </p:sp>
    </p:spTree>
  </p:cSld>
  <p:clrMapOvr>
    <a:masterClrMapping/>
  </p:clrMapOvr>
  <p:transition spd="slow" advClick="0" advTm="5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1"/>
          <p:cNvSpPr>
            <a:spLocks noGrp="1"/>
          </p:cNvSpPr>
          <p:nvPr>
            <p:ph type="pic" sz="quarter" idx="34"/>
          </p:nvPr>
        </p:nvSpPr>
        <p:spPr>
          <a:xfrm>
            <a:off x="5242715" y="0"/>
            <a:ext cx="7078587" cy="6858000"/>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1" fmla="*/ 4027003 w 10732631"/>
              <a:gd name="connsiteY0-2" fmla="*/ 6026314 h 6858000"/>
              <a:gd name="connsiteX1-3" fmla="*/ 4283530 w 10732631"/>
              <a:gd name="connsiteY1-4" fmla="*/ 6132571 h 6858000"/>
              <a:gd name="connsiteX2-5" fmla="*/ 5008959 w 10732631"/>
              <a:gd name="connsiteY2-6" fmla="*/ 6858000 h 6858000"/>
              <a:gd name="connsiteX3-7" fmla="*/ 3982847 w 10732631"/>
              <a:gd name="connsiteY3-8" fmla="*/ 6858000 h 6858000"/>
              <a:gd name="connsiteX4-9" fmla="*/ 3770474 w 10732631"/>
              <a:gd name="connsiteY4-10" fmla="*/ 6645627 h 6858000"/>
              <a:gd name="connsiteX5-11" fmla="*/ 3770474 w 10732631"/>
              <a:gd name="connsiteY5-12" fmla="*/ 6132571 h 6858000"/>
              <a:gd name="connsiteX6-13" fmla="*/ 4027003 w 10732631"/>
              <a:gd name="connsiteY6-14" fmla="*/ 6026314 h 6858000"/>
              <a:gd name="connsiteX7-15" fmla="*/ 5226044 w 10732631"/>
              <a:gd name="connsiteY7-16" fmla="*/ 4810762 h 6858000"/>
              <a:gd name="connsiteX8-17" fmla="*/ 5482571 w 10732631"/>
              <a:gd name="connsiteY8-18" fmla="*/ 4917019 h 6858000"/>
              <a:gd name="connsiteX9-19" fmla="*/ 7423552 w 10732631"/>
              <a:gd name="connsiteY9-20" fmla="*/ 6858000 h 6858000"/>
              <a:gd name="connsiteX10-21" fmla="*/ 6397442 w 10732631"/>
              <a:gd name="connsiteY10-22" fmla="*/ 6858000 h 6858000"/>
              <a:gd name="connsiteX11-23" fmla="*/ 4969516 w 10732631"/>
              <a:gd name="connsiteY11-24" fmla="*/ 5430074 h 6858000"/>
              <a:gd name="connsiteX12-25" fmla="*/ 4969516 w 10732631"/>
              <a:gd name="connsiteY12-26" fmla="*/ 4917019 h 6858000"/>
              <a:gd name="connsiteX13-27" fmla="*/ 5226044 w 10732631"/>
              <a:gd name="connsiteY13-28" fmla="*/ 4810762 h 6858000"/>
              <a:gd name="connsiteX14-29" fmla="*/ 4016831 w 10732631"/>
              <a:gd name="connsiteY14-30" fmla="*/ 4808883 h 6858000"/>
              <a:gd name="connsiteX15-31" fmla="*/ 4273358 w 10732631"/>
              <a:gd name="connsiteY15-32" fmla="*/ 4915140 h 6858000"/>
              <a:gd name="connsiteX16-33" fmla="*/ 6216216 w 10732631"/>
              <a:gd name="connsiteY16-34" fmla="*/ 6858000 h 6858000"/>
              <a:gd name="connsiteX17-35" fmla="*/ 5190107 w 10732631"/>
              <a:gd name="connsiteY17-36" fmla="*/ 6858000 h 6858000"/>
              <a:gd name="connsiteX18-37" fmla="*/ 3760302 w 10732631"/>
              <a:gd name="connsiteY18-38" fmla="*/ 5428196 h 6858000"/>
              <a:gd name="connsiteX19-39" fmla="*/ 3760302 w 10732631"/>
              <a:gd name="connsiteY19-40" fmla="*/ 4915140 h 6858000"/>
              <a:gd name="connsiteX20-41" fmla="*/ 4016831 w 10732631"/>
              <a:gd name="connsiteY20-42" fmla="*/ 4808883 h 6858000"/>
              <a:gd name="connsiteX21-43" fmla="*/ 4983334 w 10732631"/>
              <a:gd name="connsiteY21-44" fmla="*/ 3358111 h 6858000"/>
              <a:gd name="connsiteX22-45" fmla="*/ 5239861 w 10732631"/>
              <a:gd name="connsiteY22-46" fmla="*/ 3464368 h 6858000"/>
              <a:gd name="connsiteX23-47" fmla="*/ 8633493 w 10732631"/>
              <a:gd name="connsiteY23-48" fmla="*/ 6858000 h 6858000"/>
              <a:gd name="connsiteX24-49" fmla="*/ 7607384 w 10732631"/>
              <a:gd name="connsiteY24-50" fmla="*/ 6858000 h 6858000"/>
              <a:gd name="connsiteX25-51" fmla="*/ 4726806 w 10732631"/>
              <a:gd name="connsiteY25-52" fmla="*/ 3977423 h 6858000"/>
              <a:gd name="connsiteX26-53" fmla="*/ 4726806 w 10732631"/>
              <a:gd name="connsiteY26-54" fmla="*/ 3464368 h 6858000"/>
              <a:gd name="connsiteX27-55" fmla="*/ 4983334 w 10732631"/>
              <a:gd name="connsiteY27-56" fmla="*/ 3358111 h 6858000"/>
              <a:gd name="connsiteX28-57" fmla="*/ 4411835 w 10732631"/>
              <a:gd name="connsiteY28-58" fmla="*/ 1580111 h 6858000"/>
              <a:gd name="connsiteX29-59" fmla="*/ 4668361 w 10732631"/>
              <a:gd name="connsiteY29-60" fmla="*/ 1686369 h 6858000"/>
              <a:gd name="connsiteX30-61" fmla="*/ 9305884 w 10732631"/>
              <a:gd name="connsiteY30-62" fmla="*/ 6323892 h 6858000"/>
              <a:gd name="connsiteX31-63" fmla="*/ 9305884 w 10732631"/>
              <a:gd name="connsiteY31-64" fmla="*/ 6836948 h 6858000"/>
              <a:gd name="connsiteX32-65" fmla="*/ 9305884 w 10732631"/>
              <a:gd name="connsiteY32-66" fmla="*/ 6836946 h 6858000"/>
              <a:gd name="connsiteX33-67" fmla="*/ 9280109 w 10732631"/>
              <a:gd name="connsiteY33-68" fmla="*/ 6858000 h 6858000"/>
              <a:gd name="connsiteX34-69" fmla="*/ 8818604 w 10732631"/>
              <a:gd name="connsiteY34-70" fmla="*/ 6858000 h 6858000"/>
              <a:gd name="connsiteX35-71" fmla="*/ 8792829 w 10732631"/>
              <a:gd name="connsiteY35-72" fmla="*/ 6836946 h 6858000"/>
              <a:gd name="connsiteX36-73" fmla="*/ 4155306 w 10732631"/>
              <a:gd name="connsiteY36-74" fmla="*/ 2199424 h 6858000"/>
              <a:gd name="connsiteX37-75" fmla="*/ 4155306 w 10732631"/>
              <a:gd name="connsiteY37-76" fmla="*/ 1686369 h 6858000"/>
              <a:gd name="connsiteX38-77" fmla="*/ 4411835 w 10732631"/>
              <a:gd name="connsiteY38-78" fmla="*/ 1580111 h 6858000"/>
              <a:gd name="connsiteX39-79" fmla="*/ 5620152 w 10732631"/>
              <a:gd name="connsiteY39-80" fmla="*/ 1580110 h 6858000"/>
              <a:gd name="connsiteX40-81" fmla="*/ 5876680 w 10732631"/>
              <a:gd name="connsiteY40-82" fmla="*/ 1686368 h 6858000"/>
              <a:gd name="connsiteX41-83" fmla="*/ 10732631 w 10732631"/>
              <a:gd name="connsiteY41-84" fmla="*/ 6542320 h 6858000"/>
              <a:gd name="connsiteX42-85" fmla="*/ 10732631 w 10732631"/>
              <a:gd name="connsiteY42-86" fmla="*/ 6858000 h 6858000"/>
              <a:gd name="connsiteX43-87" fmla="*/ 10022202 w 10732631"/>
              <a:gd name="connsiteY43-88" fmla="*/ 6858000 h 6858000"/>
              <a:gd name="connsiteX44-89" fmla="*/ 5363625 w 10732631"/>
              <a:gd name="connsiteY44-90" fmla="*/ 2199423 h 6858000"/>
              <a:gd name="connsiteX45-91" fmla="*/ 5363625 w 10732631"/>
              <a:gd name="connsiteY45-92" fmla="*/ 1686368 h 6858000"/>
              <a:gd name="connsiteX46-93" fmla="*/ 5620152 w 10732631"/>
              <a:gd name="connsiteY46-94" fmla="*/ 1580110 h 6858000"/>
              <a:gd name="connsiteX47-95" fmla="*/ 0 w 10732631"/>
              <a:gd name="connsiteY47-96" fmla="*/ 2533946 h 6858000"/>
              <a:gd name="connsiteX48-97" fmla="*/ 2017511 w 10732631"/>
              <a:gd name="connsiteY48-98" fmla="*/ 2533946 h 6858000"/>
              <a:gd name="connsiteX49-99" fmla="*/ 2017511 w 10732631"/>
              <a:gd name="connsiteY49-100" fmla="*/ 2953645 h 6858000"/>
              <a:gd name="connsiteX50-101" fmla="*/ 1008756 w 10732631"/>
              <a:gd name="connsiteY50-102" fmla="*/ 3962400 h 6858000"/>
              <a:gd name="connsiteX51-103" fmla="*/ 0 w 10732631"/>
              <a:gd name="connsiteY51-104" fmla="*/ 2953645 h 6858000"/>
              <a:gd name="connsiteX52-105" fmla="*/ 0 w 10732631"/>
              <a:gd name="connsiteY52-106" fmla="*/ 2533946 h 6858000"/>
              <a:gd name="connsiteX53-107" fmla="*/ 8378524 w 10732631"/>
              <a:gd name="connsiteY53-108" fmla="*/ 743773 h 6858000"/>
              <a:gd name="connsiteX54-109" fmla="*/ 8635051 w 10732631"/>
              <a:gd name="connsiteY54-110" fmla="*/ 850031 h 6858000"/>
              <a:gd name="connsiteX55-111" fmla="*/ 10340228 w 10732631"/>
              <a:gd name="connsiteY55-112" fmla="*/ 2555209 h 6858000"/>
              <a:gd name="connsiteX56-113" fmla="*/ 10340228 w 10732631"/>
              <a:gd name="connsiteY56-114" fmla="*/ 3068265 h 6858000"/>
              <a:gd name="connsiteX57-115" fmla="*/ 10340228 w 10732631"/>
              <a:gd name="connsiteY57-116" fmla="*/ 3068263 h 6858000"/>
              <a:gd name="connsiteX58-117" fmla="*/ 9827172 w 10732631"/>
              <a:gd name="connsiteY58-118" fmla="*/ 3068263 h 6858000"/>
              <a:gd name="connsiteX59-119" fmla="*/ 8121996 w 10732631"/>
              <a:gd name="connsiteY59-120" fmla="*/ 1363086 h 6858000"/>
              <a:gd name="connsiteX60-121" fmla="*/ 8121996 w 10732631"/>
              <a:gd name="connsiteY60-122" fmla="*/ 850031 h 6858000"/>
              <a:gd name="connsiteX61-123" fmla="*/ 8378524 w 10732631"/>
              <a:gd name="connsiteY61-124" fmla="*/ 743773 h 6858000"/>
              <a:gd name="connsiteX62-125" fmla="*/ 7062200 w 10732631"/>
              <a:gd name="connsiteY62-126" fmla="*/ 612697 h 6858000"/>
              <a:gd name="connsiteX63-127" fmla="*/ 7318728 w 10732631"/>
              <a:gd name="connsiteY63-128" fmla="*/ 718955 h 6858000"/>
              <a:gd name="connsiteX64-129" fmla="*/ 10488805 w 10732631"/>
              <a:gd name="connsiteY64-130" fmla="*/ 3889033 h 6858000"/>
              <a:gd name="connsiteX65-131" fmla="*/ 10488805 w 10732631"/>
              <a:gd name="connsiteY65-132" fmla="*/ 4402089 h 6858000"/>
              <a:gd name="connsiteX66-133" fmla="*/ 10488805 w 10732631"/>
              <a:gd name="connsiteY66-134" fmla="*/ 4402087 h 6858000"/>
              <a:gd name="connsiteX67-135" fmla="*/ 9975750 w 10732631"/>
              <a:gd name="connsiteY67-136" fmla="*/ 4402087 h 6858000"/>
              <a:gd name="connsiteX68-137" fmla="*/ 6805673 w 10732631"/>
              <a:gd name="connsiteY68-138" fmla="*/ 1232010 h 6858000"/>
              <a:gd name="connsiteX69-139" fmla="*/ 6805673 w 10732631"/>
              <a:gd name="connsiteY69-140" fmla="*/ 718955 h 6858000"/>
              <a:gd name="connsiteX70-141" fmla="*/ 7062200 w 10732631"/>
              <a:gd name="connsiteY70-142" fmla="*/ 612697 h 6858000"/>
              <a:gd name="connsiteX71-143" fmla="*/ 4371995 w 10732631"/>
              <a:gd name="connsiteY71-144" fmla="*/ 0 h 6858000"/>
              <a:gd name="connsiteX72-145" fmla="*/ 5398106 w 10732631"/>
              <a:gd name="connsiteY72-146" fmla="*/ 0 h 6858000"/>
              <a:gd name="connsiteX73-147" fmla="*/ 10678822 w 10732631"/>
              <a:gd name="connsiteY73-148" fmla="*/ 5280718 h 6858000"/>
              <a:gd name="connsiteX74-149" fmla="*/ 10725310 w 10732631"/>
              <a:gd name="connsiteY74-150" fmla="*/ 5337629 h 6858000"/>
              <a:gd name="connsiteX75-151" fmla="*/ 10732631 w 10732631"/>
              <a:gd name="connsiteY75-152" fmla="*/ 5351542 h 6858000"/>
              <a:gd name="connsiteX76-153" fmla="*/ 10732631 w 10732631"/>
              <a:gd name="connsiteY76-154" fmla="*/ 5722950 h 6858000"/>
              <a:gd name="connsiteX77-155" fmla="*/ 10725310 w 10732631"/>
              <a:gd name="connsiteY77-156" fmla="*/ 5736863 h 6858000"/>
              <a:gd name="connsiteX78-157" fmla="*/ 10678822 w 10732631"/>
              <a:gd name="connsiteY78-158" fmla="*/ 5793774 h 6858000"/>
              <a:gd name="connsiteX79-159" fmla="*/ 10678822 w 10732631"/>
              <a:gd name="connsiteY79-160" fmla="*/ 5793772 h 6858000"/>
              <a:gd name="connsiteX80-161" fmla="*/ 10165767 w 10732631"/>
              <a:gd name="connsiteY80-162" fmla="*/ 5793772 h 6858000"/>
              <a:gd name="connsiteX81-163" fmla="*/ 4371995 w 10732631"/>
              <a:gd name="connsiteY81-164" fmla="*/ 0 h 6858000"/>
              <a:gd name="connsiteX0-165" fmla="*/ 4027003 w 10732631"/>
              <a:gd name="connsiteY0-166" fmla="*/ 6026314 h 6858000"/>
              <a:gd name="connsiteX1-167" fmla="*/ 4283530 w 10732631"/>
              <a:gd name="connsiteY1-168" fmla="*/ 6132571 h 6858000"/>
              <a:gd name="connsiteX2-169" fmla="*/ 5008959 w 10732631"/>
              <a:gd name="connsiteY2-170" fmla="*/ 6858000 h 6858000"/>
              <a:gd name="connsiteX3-171" fmla="*/ 3982847 w 10732631"/>
              <a:gd name="connsiteY3-172" fmla="*/ 6858000 h 6858000"/>
              <a:gd name="connsiteX4-173" fmla="*/ 3770474 w 10732631"/>
              <a:gd name="connsiteY4-174" fmla="*/ 6645627 h 6858000"/>
              <a:gd name="connsiteX5-175" fmla="*/ 3770474 w 10732631"/>
              <a:gd name="connsiteY5-176" fmla="*/ 6132571 h 6858000"/>
              <a:gd name="connsiteX6-177" fmla="*/ 4027003 w 10732631"/>
              <a:gd name="connsiteY6-178" fmla="*/ 6026314 h 6858000"/>
              <a:gd name="connsiteX7-179" fmla="*/ 5226044 w 10732631"/>
              <a:gd name="connsiteY7-180" fmla="*/ 4810762 h 6858000"/>
              <a:gd name="connsiteX8-181" fmla="*/ 5482571 w 10732631"/>
              <a:gd name="connsiteY8-182" fmla="*/ 4917019 h 6858000"/>
              <a:gd name="connsiteX9-183" fmla="*/ 7423552 w 10732631"/>
              <a:gd name="connsiteY9-184" fmla="*/ 6858000 h 6858000"/>
              <a:gd name="connsiteX10-185" fmla="*/ 6397442 w 10732631"/>
              <a:gd name="connsiteY10-186" fmla="*/ 6858000 h 6858000"/>
              <a:gd name="connsiteX11-187" fmla="*/ 4969516 w 10732631"/>
              <a:gd name="connsiteY11-188" fmla="*/ 5430074 h 6858000"/>
              <a:gd name="connsiteX12-189" fmla="*/ 4969516 w 10732631"/>
              <a:gd name="connsiteY12-190" fmla="*/ 4917019 h 6858000"/>
              <a:gd name="connsiteX13-191" fmla="*/ 5226044 w 10732631"/>
              <a:gd name="connsiteY13-192" fmla="*/ 4810762 h 6858000"/>
              <a:gd name="connsiteX14-193" fmla="*/ 4016831 w 10732631"/>
              <a:gd name="connsiteY14-194" fmla="*/ 4808883 h 6858000"/>
              <a:gd name="connsiteX15-195" fmla="*/ 4273358 w 10732631"/>
              <a:gd name="connsiteY15-196" fmla="*/ 4915140 h 6858000"/>
              <a:gd name="connsiteX16-197" fmla="*/ 6216216 w 10732631"/>
              <a:gd name="connsiteY16-198" fmla="*/ 6858000 h 6858000"/>
              <a:gd name="connsiteX17-199" fmla="*/ 5190107 w 10732631"/>
              <a:gd name="connsiteY17-200" fmla="*/ 6858000 h 6858000"/>
              <a:gd name="connsiteX18-201" fmla="*/ 3760302 w 10732631"/>
              <a:gd name="connsiteY18-202" fmla="*/ 5428196 h 6858000"/>
              <a:gd name="connsiteX19-203" fmla="*/ 3760302 w 10732631"/>
              <a:gd name="connsiteY19-204" fmla="*/ 4915140 h 6858000"/>
              <a:gd name="connsiteX20-205" fmla="*/ 4016831 w 10732631"/>
              <a:gd name="connsiteY20-206" fmla="*/ 4808883 h 6858000"/>
              <a:gd name="connsiteX21-207" fmla="*/ 4983334 w 10732631"/>
              <a:gd name="connsiteY21-208" fmla="*/ 3358111 h 6858000"/>
              <a:gd name="connsiteX22-209" fmla="*/ 5239861 w 10732631"/>
              <a:gd name="connsiteY22-210" fmla="*/ 3464368 h 6858000"/>
              <a:gd name="connsiteX23-211" fmla="*/ 8633493 w 10732631"/>
              <a:gd name="connsiteY23-212" fmla="*/ 6858000 h 6858000"/>
              <a:gd name="connsiteX24-213" fmla="*/ 7607384 w 10732631"/>
              <a:gd name="connsiteY24-214" fmla="*/ 6858000 h 6858000"/>
              <a:gd name="connsiteX25-215" fmla="*/ 4726806 w 10732631"/>
              <a:gd name="connsiteY25-216" fmla="*/ 3977423 h 6858000"/>
              <a:gd name="connsiteX26-217" fmla="*/ 4726806 w 10732631"/>
              <a:gd name="connsiteY26-218" fmla="*/ 3464368 h 6858000"/>
              <a:gd name="connsiteX27-219" fmla="*/ 4983334 w 10732631"/>
              <a:gd name="connsiteY27-220" fmla="*/ 3358111 h 6858000"/>
              <a:gd name="connsiteX28-221" fmla="*/ 4411835 w 10732631"/>
              <a:gd name="connsiteY28-222" fmla="*/ 1580111 h 6858000"/>
              <a:gd name="connsiteX29-223" fmla="*/ 4668361 w 10732631"/>
              <a:gd name="connsiteY29-224" fmla="*/ 1686369 h 6858000"/>
              <a:gd name="connsiteX30-225" fmla="*/ 9305884 w 10732631"/>
              <a:gd name="connsiteY30-226" fmla="*/ 6323892 h 6858000"/>
              <a:gd name="connsiteX31-227" fmla="*/ 9305884 w 10732631"/>
              <a:gd name="connsiteY31-228" fmla="*/ 6836948 h 6858000"/>
              <a:gd name="connsiteX32-229" fmla="*/ 9305884 w 10732631"/>
              <a:gd name="connsiteY32-230" fmla="*/ 6836946 h 6858000"/>
              <a:gd name="connsiteX33-231" fmla="*/ 9280109 w 10732631"/>
              <a:gd name="connsiteY33-232" fmla="*/ 6858000 h 6858000"/>
              <a:gd name="connsiteX34-233" fmla="*/ 8818604 w 10732631"/>
              <a:gd name="connsiteY34-234" fmla="*/ 6858000 h 6858000"/>
              <a:gd name="connsiteX35-235" fmla="*/ 8792829 w 10732631"/>
              <a:gd name="connsiteY35-236" fmla="*/ 6836946 h 6858000"/>
              <a:gd name="connsiteX36-237" fmla="*/ 4155306 w 10732631"/>
              <a:gd name="connsiteY36-238" fmla="*/ 2199424 h 6858000"/>
              <a:gd name="connsiteX37-239" fmla="*/ 4155306 w 10732631"/>
              <a:gd name="connsiteY37-240" fmla="*/ 1686369 h 6858000"/>
              <a:gd name="connsiteX38-241" fmla="*/ 4411835 w 10732631"/>
              <a:gd name="connsiteY38-242" fmla="*/ 1580111 h 6858000"/>
              <a:gd name="connsiteX39-243" fmla="*/ 5620152 w 10732631"/>
              <a:gd name="connsiteY39-244" fmla="*/ 1580110 h 6858000"/>
              <a:gd name="connsiteX40-245" fmla="*/ 5876680 w 10732631"/>
              <a:gd name="connsiteY40-246" fmla="*/ 1686368 h 6858000"/>
              <a:gd name="connsiteX41-247" fmla="*/ 10732631 w 10732631"/>
              <a:gd name="connsiteY41-248" fmla="*/ 6542320 h 6858000"/>
              <a:gd name="connsiteX42-249" fmla="*/ 10732631 w 10732631"/>
              <a:gd name="connsiteY42-250" fmla="*/ 6858000 h 6858000"/>
              <a:gd name="connsiteX43-251" fmla="*/ 10022202 w 10732631"/>
              <a:gd name="connsiteY43-252" fmla="*/ 6858000 h 6858000"/>
              <a:gd name="connsiteX44-253" fmla="*/ 5363625 w 10732631"/>
              <a:gd name="connsiteY44-254" fmla="*/ 2199423 h 6858000"/>
              <a:gd name="connsiteX45-255" fmla="*/ 5363625 w 10732631"/>
              <a:gd name="connsiteY45-256" fmla="*/ 1686368 h 6858000"/>
              <a:gd name="connsiteX46-257" fmla="*/ 5620152 w 10732631"/>
              <a:gd name="connsiteY46-258" fmla="*/ 1580110 h 6858000"/>
              <a:gd name="connsiteX47-259" fmla="*/ 0 w 10732631"/>
              <a:gd name="connsiteY47-260" fmla="*/ 2533946 h 6858000"/>
              <a:gd name="connsiteX48-261" fmla="*/ 2017511 w 10732631"/>
              <a:gd name="connsiteY48-262" fmla="*/ 2953645 h 6858000"/>
              <a:gd name="connsiteX49-263" fmla="*/ 1008756 w 10732631"/>
              <a:gd name="connsiteY49-264" fmla="*/ 3962400 h 6858000"/>
              <a:gd name="connsiteX50-265" fmla="*/ 0 w 10732631"/>
              <a:gd name="connsiteY50-266" fmla="*/ 2953645 h 6858000"/>
              <a:gd name="connsiteX51-267" fmla="*/ 0 w 10732631"/>
              <a:gd name="connsiteY51-268" fmla="*/ 2533946 h 6858000"/>
              <a:gd name="connsiteX52-269" fmla="*/ 8378524 w 10732631"/>
              <a:gd name="connsiteY52-270" fmla="*/ 743773 h 6858000"/>
              <a:gd name="connsiteX53-271" fmla="*/ 8635051 w 10732631"/>
              <a:gd name="connsiteY53-272" fmla="*/ 850031 h 6858000"/>
              <a:gd name="connsiteX54-273" fmla="*/ 10340228 w 10732631"/>
              <a:gd name="connsiteY54-274" fmla="*/ 2555209 h 6858000"/>
              <a:gd name="connsiteX55-275" fmla="*/ 10340228 w 10732631"/>
              <a:gd name="connsiteY55-276" fmla="*/ 3068265 h 6858000"/>
              <a:gd name="connsiteX56-277" fmla="*/ 10340228 w 10732631"/>
              <a:gd name="connsiteY56-278" fmla="*/ 3068263 h 6858000"/>
              <a:gd name="connsiteX57-279" fmla="*/ 9827172 w 10732631"/>
              <a:gd name="connsiteY57-280" fmla="*/ 3068263 h 6858000"/>
              <a:gd name="connsiteX58-281" fmla="*/ 8121996 w 10732631"/>
              <a:gd name="connsiteY58-282" fmla="*/ 1363086 h 6858000"/>
              <a:gd name="connsiteX59-283" fmla="*/ 8121996 w 10732631"/>
              <a:gd name="connsiteY59-284" fmla="*/ 850031 h 6858000"/>
              <a:gd name="connsiteX60-285" fmla="*/ 8378524 w 10732631"/>
              <a:gd name="connsiteY60-286" fmla="*/ 743773 h 6858000"/>
              <a:gd name="connsiteX61-287" fmla="*/ 7062200 w 10732631"/>
              <a:gd name="connsiteY61-288" fmla="*/ 612697 h 6858000"/>
              <a:gd name="connsiteX62-289" fmla="*/ 7318728 w 10732631"/>
              <a:gd name="connsiteY62-290" fmla="*/ 718955 h 6858000"/>
              <a:gd name="connsiteX63-291" fmla="*/ 10488805 w 10732631"/>
              <a:gd name="connsiteY63-292" fmla="*/ 3889033 h 6858000"/>
              <a:gd name="connsiteX64-293" fmla="*/ 10488805 w 10732631"/>
              <a:gd name="connsiteY64-294" fmla="*/ 4402089 h 6858000"/>
              <a:gd name="connsiteX65-295" fmla="*/ 10488805 w 10732631"/>
              <a:gd name="connsiteY65-296" fmla="*/ 4402087 h 6858000"/>
              <a:gd name="connsiteX66-297" fmla="*/ 9975750 w 10732631"/>
              <a:gd name="connsiteY66-298" fmla="*/ 4402087 h 6858000"/>
              <a:gd name="connsiteX67-299" fmla="*/ 6805673 w 10732631"/>
              <a:gd name="connsiteY67-300" fmla="*/ 1232010 h 6858000"/>
              <a:gd name="connsiteX68-301" fmla="*/ 6805673 w 10732631"/>
              <a:gd name="connsiteY68-302" fmla="*/ 718955 h 6858000"/>
              <a:gd name="connsiteX69-303" fmla="*/ 7062200 w 10732631"/>
              <a:gd name="connsiteY69-304" fmla="*/ 612697 h 6858000"/>
              <a:gd name="connsiteX70-305" fmla="*/ 4371995 w 10732631"/>
              <a:gd name="connsiteY70-306" fmla="*/ 0 h 6858000"/>
              <a:gd name="connsiteX71-307" fmla="*/ 5398106 w 10732631"/>
              <a:gd name="connsiteY71-308" fmla="*/ 0 h 6858000"/>
              <a:gd name="connsiteX72-309" fmla="*/ 10678822 w 10732631"/>
              <a:gd name="connsiteY72-310" fmla="*/ 5280718 h 6858000"/>
              <a:gd name="connsiteX73-311" fmla="*/ 10725310 w 10732631"/>
              <a:gd name="connsiteY73-312" fmla="*/ 5337629 h 6858000"/>
              <a:gd name="connsiteX74-313" fmla="*/ 10732631 w 10732631"/>
              <a:gd name="connsiteY74-314" fmla="*/ 5351542 h 6858000"/>
              <a:gd name="connsiteX75-315" fmla="*/ 10732631 w 10732631"/>
              <a:gd name="connsiteY75-316" fmla="*/ 5722950 h 6858000"/>
              <a:gd name="connsiteX76-317" fmla="*/ 10725310 w 10732631"/>
              <a:gd name="connsiteY76-318" fmla="*/ 5736863 h 6858000"/>
              <a:gd name="connsiteX77-319" fmla="*/ 10678822 w 10732631"/>
              <a:gd name="connsiteY77-320" fmla="*/ 5793774 h 6858000"/>
              <a:gd name="connsiteX78-321" fmla="*/ 10678822 w 10732631"/>
              <a:gd name="connsiteY78-322" fmla="*/ 5793772 h 6858000"/>
              <a:gd name="connsiteX79-323" fmla="*/ 10165767 w 10732631"/>
              <a:gd name="connsiteY79-324" fmla="*/ 5793772 h 6858000"/>
              <a:gd name="connsiteX80-325" fmla="*/ 4371995 w 10732631"/>
              <a:gd name="connsiteY80-326" fmla="*/ 0 h 6858000"/>
              <a:gd name="connsiteX0-327" fmla="*/ 4027003 w 10732631"/>
              <a:gd name="connsiteY0-328" fmla="*/ 6026314 h 6858000"/>
              <a:gd name="connsiteX1-329" fmla="*/ 4283530 w 10732631"/>
              <a:gd name="connsiteY1-330" fmla="*/ 6132571 h 6858000"/>
              <a:gd name="connsiteX2-331" fmla="*/ 5008959 w 10732631"/>
              <a:gd name="connsiteY2-332" fmla="*/ 6858000 h 6858000"/>
              <a:gd name="connsiteX3-333" fmla="*/ 3982847 w 10732631"/>
              <a:gd name="connsiteY3-334" fmla="*/ 6858000 h 6858000"/>
              <a:gd name="connsiteX4-335" fmla="*/ 3770474 w 10732631"/>
              <a:gd name="connsiteY4-336" fmla="*/ 6645627 h 6858000"/>
              <a:gd name="connsiteX5-337" fmla="*/ 3770474 w 10732631"/>
              <a:gd name="connsiteY5-338" fmla="*/ 6132571 h 6858000"/>
              <a:gd name="connsiteX6-339" fmla="*/ 4027003 w 10732631"/>
              <a:gd name="connsiteY6-340" fmla="*/ 6026314 h 6858000"/>
              <a:gd name="connsiteX7-341" fmla="*/ 5226044 w 10732631"/>
              <a:gd name="connsiteY7-342" fmla="*/ 4810762 h 6858000"/>
              <a:gd name="connsiteX8-343" fmla="*/ 5482571 w 10732631"/>
              <a:gd name="connsiteY8-344" fmla="*/ 4917019 h 6858000"/>
              <a:gd name="connsiteX9-345" fmla="*/ 7423552 w 10732631"/>
              <a:gd name="connsiteY9-346" fmla="*/ 6858000 h 6858000"/>
              <a:gd name="connsiteX10-347" fmla="*/ 6397442 w 10732631"/>
              <a:gd name="connsiteY10-348" fmla="*/ 6858000 h 6858000"/>
              <a:gd name="connsiteX11-349" fmla="*/ 4969516 w 10732631"/>
              <a:gd name="connsiteY11-350" fmla="*/ 5430074 h 6858000"/>
              <a:gd name="connsiteX12-351" fmla="*/ 4969516 w 10732631"/>
              <a:gd name="connsiteY12-352" fmla="*/ 4917019 h 6858000"/>
              <a:gd name="connsiteX13-353" fmla="*/ 5226044 w 10732631"/>
              <a:gd name="connsiteY13-354" fmla="*/ 4810762 h 6858000"/>
              <a:gd name="connsiteX14-355" fmla="*/ 4016831 w 10732631"/>
              <a:gd name="connsiteY14-356" fmla="*/ 4808883 h 6858000"/>
              <a:gd name="connsiteX15-357" fmla="*/ 4273358 w 10732631"/>
              <a:gd name="connsiteY15-358" fmla="*/ 4915140 h 6858000"/>
              <a:gd name="connsiteX16-359" fmla="*/ 6216216 w 10732631"/>
              <a:gd name="connsiteY16-360" fmla="*/ 6858000 h 6858000"/>
              <a:gd name="connsiteX17-361" fmla="*/ 5190107 w 10732631"/>
              <a:gd name="connsiteY17-362" fmla="*/ 6858000 h 6858000"/>
              <a:gd name="connsiteX18-363" fmla="*/ 3760302 w 10732631"/>
              <a:gd name="connsiteY18-364" fmla="*/ 5428196 h 6858000"/>
              <a:gd name="connsiteX19-365" fmla="*/ 3760302 w 10732631"/>
              <a:gd name="connsiteY19-366" fmla="*/ 4915140 h 6858000"/>
              <a:gd name="connsiteX20-367" fmla="*/ 4016831 w 10732631"/>
              <a:gd name="connsiteY20-368" fmla="*/ 4808883 h 6858000"/>
              <a:gd name="connsiteX21-369" fmla="*/ 4983334 w 10732631"/>
              <a:gd name="connsiteY21-370" fmla="*/ 3358111 h 6858000"/>
              <a:gd name="connsiteX22-371" fmla="*/ 5239861 w 10732631"/>
              <a:gd name="connsiteY22-372" fmla="*/ 3464368 h 6858000"/>
              <a:gd name="connsiteX23-373" fmla="*/ 8633493 w 10732631"/>
              <a:gd name="connsiteY23-374" fmla="*/ 6858000 h 6858000"/>
              <a:gd name="connsiteX24-375" fmla="*/ 7607384 w 10732631"/>
              <a:gd name="connsiteY24-376" fmla="*/ 6858000 h 6858000"/>
              <a:gd name="connsiteX25-377" fmla="*/ 4726806 w 10732631"/>
              <a:gd name="connsiteY25-378" fmla="*/ 3977423 h 6858000"/>
              <a:gd name="connsiteX26-379" fmla="*/ 4726806 w 10732631"/>
              <a:gd name="connsiteY26-380" fmla="*/ 3464368 h 6858000"/>
              <a:gd name="connsiteX27-381" fmla="*/ 4983334 w 10732631"/>
              <a:gd name="connsiteY27-382" fmla="*/ 3358111 h 6858000"/>
              <a:gd name="connsiteX28-383" fmla="*/ 4411835 w 10732631"/>
              <a:gd name="connsiteY28-384" fmla="*/ 1580111 h 6858000"/>
              <a:gd name="connsiteX29-385" fmla="*/ 4668361 w 10732631"/>
              <a:gd name="connsiteY29-386" fmla="*/ 1686369 h 6858000"/>
              <a:gd name="connsiteX30-387" fmla="*/ 9305884 w 10732631"/>
              <a:gd name="connsiteY30-388" fmla="*/ 6323892 h 6858000"/>
              <a:gd name="connsiteX31-389" fmla="*/ 9305884 w 10732631"/>
              <a:gd name="connsiteY31-390" fmla="*/ 6836948 h 6858000"/>
              <a:gd name="connsiteX32-391" fmla="*/ 9305884 w 10732631"/>
              <a:gd name="connsiteY32-392" fmla="*/ 6836946 h 6858000"/>
              <a:gd name="connsiteX33-393" fmla="*/ 9280109 w 10732631"/>
              <a:gd name="connsiteY33-394" fmla="*/ 6858000 h 6858000"/>
              <a:gd name="connsiteX34-395" fmla="*/ 8818604 w 10732631"/>
              <a:gd name="connsiteY34-396" fmla="*/ 6858000 h 6858000"/>
              <a:gd name="connsiteX35-397" fmla="*/ 8792829 w 10732631"/>
              <a:gd name="connsiteY35-398" fmla="*/ 6836946 h 6858000"/>
              <a:gd name="connsiteX36-399" fmla="*/ 4155306 w 10732631"/>
              <a:gd name="connsiteY36-400" fmla="*/ 2199424 h 6858000"/>
              <a:gd name="connsiteX37-401" fmla="*/ 4155306 w 10732631"/>
              <a:gd name="connsiteY37-402" fmla="*/ 1686369 h 6858000"/>
              <a:gd name="connsiteX38-403" fmla="*/ 4411835 w 10732631"/>
              <a:gd name="connsiteY38-404" fmla="*/ 1580111 h 6858000"/>
              <a:gd name="connsiteX39-405" fmla="*/ 5620152 w 10732631"/>
              <a:gd name="connsiteY39-406" fmla="*/ 1580110 h 6858000"/>
              <a:gd name="connsiteX40-407" fmla="*/ 5876680 w 10732631"/>
              <a:gd name="connsiteY40-408" fmla="*/ 1686368 h 6858000"/>
              <a:gd name="connsiteX41-409" fmla="*/ 10732631 w 10732631"/>
              <a:gd name="connsiteY41-410" fmla="*/ 6542320 h 6858000"/>
              <a:gd name="connsiteX42-411" fmla="*/ 10732631 w 10732631"/>
              <a:gd name="connsiteY42-412" fmla="*/ 6858000 h 6858000"/>
              <a:gd name="connsiteX43-413" fmla="*/ 10022202 w 10732631"/>
              <a:gd name="connsiteY43-414" fmla="*/ 6858000 h 6858000"/>
              <a:gd name="connsiteX44-415" fmla="*/ 5363625 w 10732631"/>
              <a:gd name="connsiteY44-416" fmla="*/ 2199423 h 6858000"/>
              <a:gd name="connsiteX45-417" fmla="*/ 5363625 w 10732631"/>
              <a:gd name="connsiteY45-418" fmla="*/ 1686368 h 6858000"/>
              <a:gd name="connsiteX46-419" fmla="*/ 5620152 w 10732631"/>
              <a:gd name="connsiteY46-420" fmla="*/ 1580110 h 6858000"/>
              <a:gd name="connsiteX47-421" fmla="*/ 0 w 10732631"/>
              <a:gd name="connsiteY47-422" fmla="*/ 2533946 h 6858000"/>
              <a:gd name="connsiteX48-423" fmla="*/ 1008756 w 10732631"/>
              <a:gd name="connsiteY48-424" fmla="*/ 3962400 h 6858000"/>
              <a:gd name="connsiteX49-425" fmla="*/ 0 w 10732631"/>
              <a:gd name="connsiteY49-426" fmla="*/ 2953645 h 6858000"/>
              <a:gd name="connsiteX50-427" fmla="*/ 0 w 10732631"/>
              <a:gd name="connsiteY50-428" fmla="*/ 2533946 h 6858000"/>
              <a:gd name="connsiteX51-429" fmla="*/ 8378524 w 10732631"/>
              <a:gd name="connsiteY51-430" fmla="*/ 743773 h 6858000"/>
              <a:gd name="connsiteX52-431" fmla="*/ 8635051 w 10732631"/>
              <a:gd name="connsiteY52-432" fmla="*/ 850031 h 6858000"/>
              <a:gd name="connsiteX53-433" fmla="*/ 10340228 w 10732631"/>
              <a:gd name="connsiteY53-434" fmla="*/ 2555209 h 6858000"/>
              <a:gd name="connsiteX54-435" fmla="*/ 10340228 w 10732631"/>
              <a:gd name="connsiteY54-436" fmla="*/ 3068265 h 6858000"/>
              <a:gd name="connsiteX55-437" fmla="*/ 10340228 w 10732631"/>
              <a:gd name="connsiteY55-438" fmla="*/ 3068263 h 6858000"/>
              <a:gd name="connsiteX56-439" fmla="*/ 9827172 w 10732631"/>
              <a:gd name="connsiteY56-440" fmla="*/ 3068263 h 6858000"/>
              <a:gd name="connsiteX57-441" fmla="*/ 8121996 w 10732631"/>
              <a:gd name="connsiteY57-442" fmla="*/ 1363086 h 6858000"/>
              <a:gd name="connsiteX58-443" fmla="*/ 8121996 w 10732631"/>
              <a:gd name="connsiteY58-444" fmla="*/ 850031 h 6858000"/>
              <a:gd name="connsiteX59-445" fmla="*/ 8378524 w 10732631"/>
              <a:gd name="connsiteY59-446" fmla="*/ 743773 h 6858000"/>
              <a:gd name="connsiteX60-447" fmla="*/ 7062200 w 10732631"/>
              <a:gd name="connsiteY60-448" fmla="*/ 612697 h 6858000"/>
              <a:gd name="connsiteX61-449" fmla="*/ 7318728 w 10732631"/>
              <a:gd name="connsiteY61-450" fmla="*/ 718955 h 6858000"/>
              <a:gd name="connsiteX62-451" fmla="*/ 10488805 w 10732631"/>
              <a:gd name="connsiteY62-452" fmla="*/ 3889033 h 6858000"/>
              <a:gd name="connsiteX63-453" fmla="*/ 10488805 w 10732631"/>
              <a:gd name="connsiteY63-454" fmla="*/ 4402089 h 6858000"/>
              <a:gd name="connsiteX64-455" fmla="*/ 10488805 w 10732631"/>
              <a:gd name="connsiteY64-456" fmla="*/ 4402087 h 6858000"/>
              <a:gd name="connsiteX65-457" fmla="*/ 9975750 w 10732631"/>
              <a:gd name="connsiteY65-458" fmla="*/ 4402087 h 6858000"/>
              <a:gd name="connsiteX66-459" fmla="*/ 6805673 w 10732631"/>
              <a:gd name="connsiteY66-460" fmla="*/ 1232010 h 6858000"/>
              <a:gd name="connsiteX67-461" fmla="*/ 6805673 w 10732631"/>
              <a:gd name="connsiteY67-462" fmla="*/ 718955 h 6858000"/>
              <a:gd name="connsiteX68-463" fmla="*/ 7062200 w 10732631"/>
              <a:gd name="connsiteY68-464" fmla="*/ 612697 h 6858000"/>
              <a:gd name="connsiteX69-465" fmla="*/ 4371995 w 10732631"/>
              <a:gd name="connsiteY69-466" fmla="*/ 0 h 6858000"/>
              <a:gd name="connsiteX70-467" fmla="*/ 5398106 w 10732631"/>
              <a:gd name="connsiteY70-468" fmla="*/ 0 h 6858000"/>
              <a:gd name="connsiteX71-469" fmla="*/ 10678822 w 10732631"/>
              <a:gd name="connsiteY71-470" fmla="*/ 5280718 h 6858000"/>
              <a:gd name="connsiteX72-471" fmla="*/ 10725310 w 10732631"/>
              <a:gd name="connsiteY72-472" fmla="*/ 5337629 h 6858000"/>
              <a:gd name="connsiteX73-473" fmla="*/ 10732631 w 10732631"/>
              <a:gd name="connsiteY73-474" fmla="*/ 5351542 h 6858000"/>
              <a:gd name="connsiteX74-475" fmla="*/ 10732631 w 10732631"/>
              <a:gd name="connsiteY74-476" fmla="*/ 5722950 h 6858000"/>
              <a:gd name="connsiteX75-477" fmla="*/ 10725310 w 10732631"/>
              <a:gd name="connsiteY75-478" fmla="*/ 5736863 h 6858000"/>
              <a:gd name="connsiteX76-479" fmla="*/ 10678822 w 10732631"/>
              <a:gd name="connsiteY76-480" fmla="*/ 5793774 h 6858000"/>
              <a:gd name="connsiteX77-481" fmla="*/ 10678822 w 10732631"/>
              <a:gd name="connsiteY77-482" fmla="*/ 5793772 h 6858000"/>
              <a:gd name="connsiteX78-483" fmla="*/ 10165767 w 10732631"/>
              <a:gd name="connsiteY78-484" fmla="*/ 5793772 h 6858000"/>
              <a:gd name="connsiteX79-485" fmla="*/ 4371995 w 10732631"/>
              <a:gd name="connsiteY79-486" fmla="*/ 0 h 6858000"/>
              <a:gd name="connsiteX0-487" fmla="*/ 4027003 w 10732631"/>
              <a:gd name="connsiteY0-488" fmla="*/ 6026314 h 6858000"/>
              <a:gd name="connsiteX1-489" fmla="*/ 4283530 w 10732631"/>
              <a:gd name="connsiteY1-490" fmla="*/ 6132571 h 6858000"/>
              <a:gd name="connsiteX2-491" fmla="*/ 5008959 w 10732631"/>
              <a:gd name="connsiteY2-492" fmla="*/ 6858000 h 6858000"/>
              <a:gd name="connsiteX3-493" fmla="*/ 3982847 w 10732631"/>
              <a:gd name="connsiteY3-494" fmla="*/ 6858000 h 6858000"/>
              <a:gd name="connsiteX4-495" fmla="*/ 3770474 w 10732631"/>
              <a:gd name="connsiteY4-496" fmla="*/ 6645627 h 6858000"/>
              <a:gd name="connsiteX5-497" fmla="*/ 3770474 w 10732631"/>
              <a:gd name="connsiteY5-498" fmla="*/ 6132571 h 6858000"/>
              <a:gd name="connsiteX6-499" fmla="*/ 4027003 w 10732631"/>
              <a:gd name="connsiteY6-500" fmla="*/ 6026314 h 6858000"/>
              <a:gd name="connsiteX7-501" fmla="*/ 5226044 w 10732631"/>
              <a:gd name="connsiteY7-502" fmla="*/ 4810762 h 6858000"/>
              <a:gd name="connsiteX8-503" fmla="*/ 5482571 w 10732631"/>
              <a:gd name="connsiteY8-504" fmla="*/ 4917019 h 6858000"/>
              <a:gd name="connsiteX9-505" fmla="*/ 7423552 w 10732631"/>
              <a:gd name="connsiteY9-506" fmla="*/ 6858000 h 6858000"/>
              <a:gd name="connsiteX10-507" fmla="*/ 6397442 w 10732631"/>
              <a:gd name="connsiteY10-508" fmla="*/ 6858000 h 6858000"/>
              <a:gd name="connsiteX11-509" fmla="*/ 4969516 w 10732631"/>
              <a:gd name="connsiteY11-510" fmla="*/ 5430074 h 6858000"/>
              <a:gd name="connsiteX12-511" fmla="*/ 4969516 w 10732631"/>
              <a:gd name="connsiteY12-512" fmla="*/ 4917019 h 6858000"/>
              <a:gd name="connsiteX13-513" fmla="*/ 5226044 w 10732631"/>
              <a:gd name="connsiteY13-514" fmla="*/ 4810762 h 6858000"/>
              <a:gd name="connsiteX14-515" fmla="*/ 4016831 w 10732631"/>
              <a:gd name="connsiteY14-516" fmla="*/ 4808883 h 6858000"/>
              <a:gd name="connsiteX15-517" fmla="*/ 4273358 w 10732631"/>
              <a:gd name="connsiteY15-518" fmla="*/ 4915140 h 6858000"/>
              <a:gd name="connsiteX16-519" fmla="*/ 6216216 w 10732631"/>
              <a:gd name="connsiteY16-520" fmla="*/ 6858000 h 6858000"/>
              <a:gd name="connsiteX17-521" fmla="*/ 5190107 w 10732631"/>
              <a:gd name="connsiteY17-522" fmla="*/ 6858000 h 6858000"/>
              <a:gd name="connsiteX18-523" fmla="*/ 3760302 w 10732631"/>
              <a:gd name="connsiteY18-524" fmla="*/ 5428196 h 6858000"/>
              <a:gd name="connsiteX19-525" fmla="*/ 3760302 w 10732631"/>
              <a:gd name="connsiteY19-526" fmla="*/ 4915140 h 6858000"/>
              <a:gd name="connsiteX20-527" fmla="*/ 4016831 w 10732631"/>
              <a:gd name="connsiteY20-528" fmla="*/ 4808883 h 6858000"/>
              <a:gd name="connsiteX21-529" fmla="*/ 4983334 w 10732631"/>
              <a:gd name="connsiteY21-530" fmla="*/ 3358111 h 6858000"/>
              <a:gd name="connsiteX22-531" fmla="*/ 5239861 w 10732631"/>
              <a:gd name="connsiteY22-532" fmla="*/ 3464368 h 6858000"/>
              <a:gd name="connsiteX23-533" fmla="*/ 8633493 w 10732631"/>
              <a:gd name="connsiteY23-534" fmla="*/ 6858000 h 6858000"/>
              <a:gd name="connsiteX24-535" fmla="*/ 7607384 w 10732631"/>
              <a:gd name="connsiteY24-536" fmla="*/ 6858000 h 6858000"/>
              <a:gd name="connsiteX25-537" fmla="*/ 4726806 w 10732631"/>
              <a:gd name="connsiteY25-538" fmla="*/ 3977423 h 6858000"/>
              <a:gd name="connsiteX26-539" fmla="*/ 4726806 w 10732631"/>
              <a:gd name="connsiteY26-540" fmla="*/ 3464368 h 6858000"/>
              <a:gd name="connsiteX27-541" fmla="*/ 4983334 w 10732631"/>
              <a:gd name="connsiteY27-542" fmla="*/ 3358111 h 6858000"/>
              <a:gd name="connsiteX28-543" fmla="*/ 4411835 w 10732631"/>
              <a:gd name="connsiteY28-544" fmla="*/ 1580111 h 6858000"/>
              <a:gd name="connsiteX29-545" fmla="*/ 4668361 w 10732631"/>
              <a:gd name="connsiteY29-546" fmla="*/ 1686369 h 6858000"/>
              <a:gd name="connsiteX30-547" fmla="*/ 9305884 w 10732631"/>
              <a:gd name="connsiteY30-548" fmla="*/ 6323892 h 6858000"/>
              <a:gd name="connsiteX31-549" fmla="*/ 9305884 w 10732631"/>
              <a:gd name="connsiteY31-550" fmla="*/ 6836948 h 6858000"/>
              <a:gd name="connsiteX32-551" fmla="*/ 9305884 w 10732631"/>
              <a:gd name="connsiteY32-552" fmla="*/ 6836946 h 6858000"/>
              <a:gd name="connsiteX33-553" fmla="*/ 9280109 w 10732631"/>
              <a:gd name="connsiteY33-554" fmla="*/ 6858000 h 6858000"/>
              <a:gd name="connsiteX34-555" fmla="*/ 8818604 w 10732631"/>
              <a:gd name="connsiteY34-556" fmla="*/ 6858000 h 6858000"/>
              <a:gd name="connsiteX35-557" fmla="*/ 8792829 w 10732631"/>
              <a:gd name="connsiteY35-558" fmla="*/ 6836946 h 6858000"/>
              <a:gd name="connsiteX36-559" fmla="*/ 4155306 w 10732631"/>
              <a:gd name="connsiteY36-560" fmla="*/ 2199424 h 6858000"/>
              <a:gd name="connsiteX37-561" fmla="*/ 4155306 w 10732631"/>
              <a:gd name="connsiteY37-562" fmla="*/ 1686369 h 6858000"/>
              <a:gd name="connsiteX38-563" fmla="*/ 4411835 w 10732631"/>
              <a:gd name="connsiteY38-564" fmla="*/ 1580111 h 6858000"/>
              <a:gd name="connsiteX39-565" fmla="*/ 5620152 w 10732631"/>
              <a:gd name="connsiteY39-566" fmla="*/ 1580110 h 6858000"/>
              <a:gd name="connsiteX40-567" fmla="*/ 5876680 w 10732631"/>
              <a:gd name="connsiteY40-568" fmla="*/ 1686368 h 6858000"/>
              <a:gd name="connsiteX41-569" fmla="*/ 10732631 w 10732631"/>
              <a:gd name="connsiteY41-570" fmla="*/ 6542320 h 6858000"/>
              <a:gd name="connsiteX42-571" fmla="*/ 10732631 w 10732631"/>
              <a:gd name="connsiteY42-572" fmla="*/ 6858000 h 6858000"/>
              <a:gd name="connsiteX43-573" fmla="*/ 10022202 w 10732631"/>
              <a:gd name="connsiteY43-574" fmla="*/ 6858000 h 6858000"/>
              <a:gd name="connsiteX44-575" fmla="*/ 5363625 w 10732631"/>
              <a:gd name="connsiteY44-576" fmla="*/ 2199423 h 6858000"/>
              <a:gd name="connsiteX45-577" fmla="*/ 5363625 w 10732631"/>
              <a:gd name="connsiteY45-578" fmla="*/ 1686368 h 6858000"/>
              <a:gd name="connsiteX46-579" fmla="*/ 5620152 w 10732631"/>
              <a:gd name="connsiteY46-580" fmla="*/ 1580110 h 6858000"/>
              <a:gd name="connsiteX47-581" fmla="*/ 0 w 10732631"/>
              <a:gd name="connsiteY47-582" fmla="*/ 2533946 h 6858000"/>
              <a:gd name="connsiteX48-583" fmla="*/ 0 w 10732631"/>
              <a:gd name="connsiteY48-584" fmla="*/ 2953645 h 6858000"/>
              <a:gd name="connsiteX49-585" fmla="*/ 0 w 10732631"/>
              <a:gd name="connsiteY49-586" fmla="*/ 2533946 h 6858000"/>
              <a:gd name="connsiteX50-587" fmla="*/ 8378524 w 10732631"/>
              <a:gd name="connsiteY50-588" fmla="*/ 743773 h 6858000"/>
              <a:gd name="connsiteX51-589" fmla="*/ 8635051 w 10732631"/>
              <a:gd name="connsiteY51-590" fmla="*/ 850031 h 6858000"/>
              <a:gd name="connsiteX52-591" fmla="*/ 10340228 w 10732631"/>
              <a:gd name="connsiteY52-592" fmla="*/ 2555209 h 6858000"/>
              <a:gd name="connsiteX53-593" fmla="*/ 10340228 w 10732631"/>
              <a:gd name="connsiteY53-594" fmla="*/ 3068265 h 6858000"/>
              <a:gd name="connsiteX54-595" fmla="*/ 10340228 w 10732631"/>
              <a:gd name="connsiteY54-596" fmla="*/ 3068263 h 6858000"/>
              <a:gd name="connsiteX55-597" fmla="*/ 9827172 w 10732631"/>
              <a:gd name="connsiteY55-598" fmla="*/ 3068263 h 6858000"/>
              <a:gd name="connsiteX56-599" fmla="*/ 8121996 w 10732631"/>
              <a:gd name="connsiteY56-600" fmla="*/ 1363086 h 6858000"/>
              <a:gd name="connsiteX57-601" fmla="*/ 8121996 w 10732631"/>
              <a:gd name="connsiteY57-602" fmla="*/ 850031 h 6858000"/>
              <a:gd name="connsiteX58-603" fmla="*/ 8378524 w 10732631"/>
              <a:gd name="connsiteY58-604" fmla="*/ 743773 h 6858000"/>
              <a:gd name="connsiteX59-605" fmla="*/ 7062200 w 10732631"/>
              <a:gd name="connsiteY59-606" fmla="*/ 612697 h 6858000"/>
              <a:gd name="connsiteX60-607" fmla="*/ 7318728 w 10732631"/>
              <a:gd name="connsiteY60-608" fmla="*/ 718955 h 6858000"/>
              <a:gd name="connsiteX61-609" fmla="*/ 10488805 w 10732631"/>
              <a:gd name="connsiteY61-610" fmla="*/ 3889033 h 6858000"/>
              <a:gd name="connsiteX62-611" fmla="*/ 10488805 w 10732631"/>
              <a:gd name="connsiteY62-612" fmla="*/ 4402089 h 6858000"/>
              <a:gd name="connsiteX63-613" fmla="*/ 10488805 w 10732631"/>
              <a:gd name="connsiteY63-614" fmla="*/ 4402087 h 6858000"/>
              <a:gd name="connsiteX64-615" fmla="*/ 9975750 w 10732631"/>
              <a:gd name="connsiteY64-616" fmla="*/ 4402087 h 6858000"/>
              <a:gd name="connsiteX65-617" fmla="*/ 6805673 w 10732631"/>
              <a:gd name="connsiteY65-618" fmla="*/ 1232010 h 6858000"/>
              <a:gd name="connsiteX66-619" fmla="*/ 6805673 w 10732631"/>
              <a:gd name="connsiteY66-620" fmla="*/ 718955 h 6858000"/>
              <a:gd name="connsiteX67-621" fmla="*/ 7062200 w 10732631"/>
              <a:gd name="connsiteY67-622" fmla="*/ 612697 h 6858000"/>
              <a:gd name="connsiteX68-623" fmla="*/ 4371995 w 10732631"/>
              <a:gd name="connsiteY68-624" fmla="*/ 0 h 6858000"/>
              <a:gd name="connsiteX69-625" fmla="*/ 5398106 w 10732631"/>
              <a:gd name="connsiteY69-626" fmla="*/ 0 h 6858000"/>
              <a:gd name="connsiteX70-627" fmla="*/ 10678822 w 10732631"/>
              <a:gd name="connsiteY70-628" fmla="*/ 5280718 h 6858000"/>
              <a:gd name="connsiteX71-629" fmla="*/ 10725310 w 10732631"/>
              <a:gd name="connsiteY71-630" fmla="*/ 5337629 h 6858000"/>
              <a:gd name="connsiteX72-631" fmla="*/ 10732631 w 10732631"/>
              <a:gd name="connsiteY72-632" fmla="*/ 5351542 h 6858000"/>
              <a:gd name="connsiteX73-633" fmla="*/ 10732631 w 10732631"/>
              <a:gd name="connsiteY73-634" fmla="*/ 5722950 h 6858000"/>
              <a:gd name="connsiteX74-635" fmla="*/ 10725310 w 10732631"/>
              <a:gd name="connsiteY74-636" fmla="*/ 5736863 h 6858000"/>
              <a:gd name="connsiteX75-637" fmla="*/ 10678822 w 10732631"/>
              <a:gd name="connsiteY75-638" fmla="*/ 5793774 h 6858000"/>
              <a:gd name="connsiteX76-639" fmla="*/ 10678822 w 10732631"/>
              <a:gd name="connsiteY76-640" fmla="*/ 5793772 h 6858000"/>
              <a:gd name="connsiteX77-641" fmla="*/ 10165767 w 10732631"/>
              <a:gd name="connsiteY77-642" fmla="*/ 5793772 h 6858000"/>
              <a:gd name="connsiteX78-643" fmla="*/ 4371995 w 10732631"/>
              <a:gd name="connsiteY78-644" fmla="*/ 0 h 6858000"/>
              <a:gd name="connsiteX0-645" fmla="*/ 372959 w 7078587"/>
              <a:gd name="connsiteY0-646" fmla="*/ 6026314 h 6858000"/>
              <a:gd name="connsiteX1-647" fmla="*/ 629486 w 7078587"/>
              <a:gd name="connsiteY1-648" fmla="*/ 6132571 h 6858000"/>
              <a:gd name="connsiteX2-649" fmla="*/ 1354915 w 7078587"/>
              <a:gd name="connsiteY2-650" fmla="*/ 6858000 h 6858000"/>
              <a:gd name="connsiteX3-651" fmla="*/ 328803 w 7078587"/>
              <a:gd name="connsiteY3-652" fmla="*/ 6858000 h 6858000"/>
              <a:gd name="connsiteX4-653" fmla="*/ 116430 w 7078587"/>
              <a:gd name="connsiteY4-654" fmla="*/ 6645627 h 6858000"/>
              <a:gd name="connsiteX5-655" fmla="*/ 116430 w 7078587"/>
              <a:gd name="connsiteY5-656" fmla="*/ 6132571 h 6858000"/>
              <a:gd name="connsiteX6-657" fmla="*/ 372959 w 7078587"/>
              <a:gd name="connsiteY6-658" fmla="*/ 6026314 h 6858000"/>
              <a:gd name="connsiteX7-659" fmla="*/ 1572000 w 7078587"/>
              <a:gd name="connsiteY7-660" fmla="*/ 4810762 h 6858000"/>
              <a:gd name="connsiteX8-661" fmla="*/ 1828527 w 7078587"/>
              <a:gd name="connsiteY8-662" fmla="*/ 4917019 h 6858000"/>
              <a:gd name="connsiteX9-663" fmla="*/ 3769508 w 7078587"/>
              <a:gd name="connsiteY9-664" fmla="*/ 6858000 h 6858000"/>
              <a:gd name="connsiteX10-665" fmla="*/ 2743398 w 7078587"/>
              <a:gd name="connsiteY10-666" fmla="*/ 6858000 h 6858000"/>
              <a:gd name="connsiteX11-667" fmla="*/ 1315472 w 7078587"/>
              <a:gd name="connsiteY11-668" fmla="*/ 5430074 h 6858000"/>
              <a:gd name="connsiteX12-669" fmla="*/ 1315472 w 7078587"/>
              <a:gd name="connsiteY12-670" fmla="*/ 4917019 h 6858000"/>
              <a:gd name="connsiteX13-671" fmla="*/ 1572000 w 7078587"/>
              <a:gd name="connsiteY13-672" fmla="*/ 4810762 h 6858000"/>
              <a:gd name="connsiteX14-673" fmla="*/ 362787 w 7078587"/>
              <a:gd name="connsiteY14-674" fmla="*/ 4808883 h 6858000"/>
              <a:gd name="connsiteX15-675" fmla="*/ 619314 w 7078587"/>
              <a:gd name="connsiteY15-676" fmla="*/ 4915140 h 6858000"/>
              <a:gd name="connsiteX16-677" fmla="*/ 2562172 w 7078587"/>
              <a:gd name="connsiteY16-678" fmla="*/ 6858000 h 6858000"/>
              <a:gd name="connsiteX17-679" fmla="*/ 1536063 w 7078587"/>
              <a:gd name="connsiteY17-680" fmla="*/ 6858000 h 6858000"/>
              <a:gd name="connsiteX18-681" fmla="*/ 106258 w 7078587"/>
              <a:gd name="connsiteY18-682" fmla="*/ 5428196 h 6858000"/>
              <a:gd name="connsiteX19-683" fmla="*/ 106258 w 7078587"/>
              <a:gd name="connsiteY19-684" fmla="*/ 4915140 h 6858000"/>
              <a:gd name="connsiteX20-685" fmla="*/ 362787 w 7078587"/>
              <a:gd name="connsiteY20-686" fmla="*/ 4808883 h 6858000"/>
              <a:gd name="connsiteX21-687" fmla="*/ 1329290 w 7078587"/>
              <a:gd name="connsiteY21-688" fmla="*/ 3358111 h 6858000"/>
              <a:gd name="connsiteX22-689" fmla="*/ 1585817 w 7078587"/>
              <a:gd name="connsiteY22-690" fmla="*/ 3464368 h 6858000"/>
              <a:gd name="connsiteX23-691" fmla="*/ 4979449 w 7078587"/>
              <a:gd name="connsiteY23-692" fmla="*/ 6858000 h 6858000"/>
              <a:gd name="connsiteX24-693" fmla="*/ 3953340 w 7078587"/>
              <a:gd name="connsiteY24-694" fmla="*/ 6858000 h 6858000"/>
              <a:gd name="connsiteX25-695" fmla="*/ 1072762 w 7078587"/>
              <a:gd name="connsiteY25-696" fmla="*/ 3977423 h 6858000"/>
              <a:gd name="connsiteX26-697" fmla="*/ 1072762 w 7078587"/>
              <a:gd name="connsiteY26-698" fmla="*/ 3464368 h 6858000"/>
              <a:gd name="connsiteX27-699" fmla="*/ 1329290 w 7078587"/>
              <a:gd name="connsiteY27-700" fmla="*/ 3358111 h 6858000"/>
              <a:gd name="connsiteX28-701" fmla="*/ 757791 w 7078587"/>
              <a:gd name="connsiteY28-702" fmla="*/ 1580111 h 6858000"/>
              <a:gd name="connsiteX29-703" fmla="*/ 1014317 w 7078587"/>
              <a:gd name="connsiteY29-704" fmla="*/ 1686369 h 6858000"/>
              <a:gd name="connsiteX30-705" fmla="*/ 5651840 w 7078587"/>
              <a:gd name="connsiteY30-706" fmla="*/ 6323892 h 6858000"/>
              <a:gd name="connsiteX31-707" fmla="*/ 5651840 w 7078587"/>
              <a:gd name="connsiteY31-708" fmla="*/ 6836948 h 6858000"/>
              <a:gd name="connsiteX32-709" fmla="*/ 5651840 w 7078587"/>
              <a:gd name="connsiteY32-710" fmla="*/ 6836946 h 6858000"/>
              <a:gd name="connsiteX33-711" fmla="*/ 5626065 w 7078587"/>
              <a:gd name="connsiteY33-712" fmla="*/ 6858000 h 6858000"/>
              <a:gd name="connsiteX34-713" fmla="*/ 5164560 w 7078587"/>
              <a:gd name="connsiteY34-714" fmla="*/ 6858000 h 6858000"/>
              <a:gd name="connsiteX35-715" fmla="*/ 5138785 w 7078587"/>
              <a:gd name="connsiteY35-716" fmla="*/ 6836946 h 6858000"/>
              <a:gd name="connsiteX36-717" fmla="*/ 501262 w 7078587"/>
              <a:gd name="connsiteY36-718" fmla="*/ 2199424 h 6858000"/>
              <a:gd name="connsiteX37-719" fmla="*/ 501262 w 7078587"/>
              <a:gd name="connsiteY37-720" fmla="*/ 1686369 h 6858000"/>
              <a:gd name="connsiteX38-721" fmla="*/ 757791 w 7078587"/>
              <a:gd name="connsiteY38-722" fmla="*/ 1580111 h 6858000"/>
              <a:gd name="connsiteX39-723" fmla="*/ 1966108 w 7078587"/>
              <a:gd name="connsiteY39-724" fmla="*/ 1580110 h 6858000"/>
              <a:gd name="connsiteX40-725" fmla="*/ 2222636 w 7078587"/>
              <a:gd name="connsiteY40-726" fmla="*/ 1686368 h 6858000"/>
              <a:gd name="connsiteX41-727" fmla="*/ 7078587 w 7078587"/>
              <a:gd name="connsiteY41-728" fmla="*/ 6542320 h 6858000"/>
              <a:gd name="connsiteX42-729" fmla="*/ 7078587 w 7078587"/>
              <a:gd name="connsiteY42-730" fmla="*/ 6858000 h 6858000"/>
              <a:gd name="connsiteX43-731" fmla="*/ 6368158 w 7078587"/>
              <a:gd name="connsiteY43-732" fmla="*/ 6858000 h 6858000"/>
              <a:gd name="connsiteX44-733" fmla="*/ 1709581 w 7078587"/>
              <a:gd name="connsiteY44-734" fmla="*/ 2199423 h 6858000"/>
              <a:gd name="connsiteX45-735" fmla="*/ 1709581 w 7078587"/>
              <a:gd name="connsiteY45-736" fmla="*/ 1686368 h 6858000"/>
              <a:gd name="connsiteX46-737" fmla="*/ 1966108 w 7078587"/>
              <a:gd name="connsiteY46-738" fmla="*/ 1580110 h 6858000"/>
              <a:gd name="connsiteX47-739" fmla="*/ 4724480 w 7078587"/>
              <a:gd name="connsiteY47-740" fmla="*/ 743773 h 6858000"/>
              <a:gd name="connsiteX48-741" fmla="*/ 4981007 w 7078587"/>
              <a:gd name="connsiteY48-742" fmla="*/ 850031 h 6858000"/>
              <a:gd name="connsiteX49-743" fmla="*/ 6686184 w 7078587"/>
              <a:gd name="connsiteY49-744" fmla="*/ 2555209 h 6858000"/>
              <a:gd name="connsiteX50-745" fmla="*/ 6686184 w 7078587"/>
              <a:gd name="connsiteY50-746" fmla="*/ 3068265 h 6858000"/>
              <a:gd name="connsiteX51-747" fmla="*/ 6686184 w 7078587"/>
              <a:gd name="connsiteY51-748" fmla="*/ 3068263 h 6858000"/>
              <a:gd name="connsiteX52-749" fmla="*/ 6173128 w 7078587"/>
              <a:gd name="connsiteY52-750" fmla="*/ 3068263 h 6858000"/>
              <a:gd name="connsiteX53-751" fmla="*/ 4467952 w 7078587"/>
              <a:gd name="connsiteY53-752" fmla="*/ 1363086 h 6858000"/>
              <a:gd name="connsiteX54-753" fmla="*/ 4467952 w 7078587"/>
              <a:gd name="connsiteY54-754" fmla="*/ 850031 h 6858000"/>
              <a:gd name="connsiteX55-755" fmla="*/ 4724480 w 7078587"/>
              <a:gd name="connsiteY55-756" fmla="*/ 743773 h 6858000"/>
              <a:gd name="connsiteX56-757" fmla="*/ 3408156 w 7078587"/>
              <a:gd name="connsiteY56-758" fmla="*/ 612697 h 6858000"/>
              <a:gd name="connsiteX57-759" fmla="*/ 3664684 w 7078587"/>
              <a:gd name="connsiteY57-760" fmla="*/ 718955 h 6858000"/>
              <a:gd name="connsiteX58-761" fmla="*/ 6834761 w 7078587"/>
              <a:gd name="connsiteY58-762" fmla="*/ 3889033 h 6858000"/>
              <a:gd name="connsiteX59-763" fmla="*/ 6834761 w 7078587"/>
              <a:gd name="connsiteY59-764" fmla="*/ 4402089 h 6858000"/>
              <a:gd name="connsiteX60-765" fmla="*/ 6834761 w 7078587"/>
              <a:gd name="connsiteY60-766" fmla="*/ 4402087 h 6858000"/>
              <a:gd name="connsiteX61-767" fmla="*/ 6321706 w 7078587"/>
              <a:gd name="connsiteY61-768" fmla="*/ 4402087 h 6858000"/>
              <a:gd name="connsiteX62-769" fmla="*/ 3151629 w 7078587"/>
              <a:gd name="connsiteY62-770" fmla="*/ 1232010 h 6858000"/>
              <a:gd name="connsiteX63-771" fmla="*/ 3151629 w 7078587"/>
              <a:gd name="connsiteY63-772" fmla="*/ 718955 h 6858000"/>
              <a:gd name="connsiteX64-773" fmla="*/ 3408156 w 7078587"/>
              <a:gd name="connsiteY64-774" fmla="*/ 612697 h 6858000"/>
              <a:gd name="connsiteX65-775" fmla="*/ 717951 w 7078587"/>
              <a:gd name="connsiteY65-776" fmla="*/ 0 h 6858000"/>
              <a:gd name="connsiteX66-777" fmla="*/ 1744062 w 7078587"/>
              <a:gd name="connsiteY66-778" fmla="*/ 0 h 6858000"/>
              <a:gd name="connsiteX67-779" fmla="*/ 7024778 w 7078587"/>
              <a:gd name="connsiteY67-780" fmla="*/ 5280718 h 6858000"/>
              <a:gd name="connsiteX68-781" fmla="*/ 7071266 w 7078587"/>
              <a:gd name="connsiteY68-782" fmla="*/ 5337629 h 6858000"/>
              <a:gd name="connsiteX69-783" fmla="*/ 7078587 w 7078587"/>
              <a:gd name="connsiteY69-784" fmla="*/ 5351542 h 6858000"/>
              <a:gd name="connsiteX70-785" fmla="*/ 7078587 w 7078587"/>
              <a:gd name="connsiteY70-786" fmla="*/ 5722950 h 6858000"/>
              <a:gd name="connsiteX71-787" fmla="*/ 7071266 w 7078587"/>
              <a:gd name="connsiteY71-788" fmla="*/ 5736863 h 6858000"/>
              <a:gd name="connsiteX72-789" fmla="*/ 7024778 w 7078587"/>
              <a:gd name="connsiteY72-790" fmla="*/ 5793774 h 6858000"/>
              <a:gd name="connsiteX73-791" fmla="*/ 7024778 w 7078587"/>
              <a:gd name="connsiteY73-792" fmla="*/ 5793772 h 6858000"/>
              <a:gd name="connsiteX74-793" fmla="*/ 6511723 w 7078587"/>
              <a:gd name="connsiteY74-794" fmla="*/ 5793772 h 6858000"/>
              <a:gd name="connsiteX75-795" fmla="*/ 717951 w 7078587"/>
              <a:gd name="connsiteY75-79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sp>
    </p:spTree>
  </p:cSld>
  <p:clrMapOvr>
    <a:masterClrMapping/>
  </p:clrMapOvr>
  <p:transition spd="slow" advClick="0" advTm="5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11"/>
          <p:cNvSpPr>
            <a:spLocks noGrp="1"/>
          </p:cNvSpPr>
          <p:nvPr>
            <p:ph type="pic" sz="quarter" idx="10"/>
          </p:nvPr>
        </p:nvSpPr>
        <p:spPr>
          <a:xfrm>
            <a:off x="2560366" y="433387"/>
            <a:ext cx="9498284" cy="5991225"/>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20"/>
          <p:cNvSpPr>
            <a:spLocks noGrp="1"/>
          </p:cNvSpPr>
          <p:nvPr>
            <p:ph type="pic" sz="quarter" idx="10"/>
          </p:nvPr>
        </p:nvSpPr>
        <p:spPr>
          <a:xfrm>
            <a:off x="114300" y="95252"/>
            <a:ext cx="8915400" cy="6667499"/>
          </a:xfrm>
          <a:custGeom>
            <a:avLst/>
            <a:gdLst>
              <a:gd name="connsiteX0" fmla="*/ 6743700 w 8915400"/>
              <a:gd name="connsiteY0" fmla="*/ 4495799 h 6667499"/>
              <a:gd name="connsiteX1" fmla="*/ 8915400 w 8915400"/>
              <a:gd name="connsiteY1" fmla="*/ 4495799 h 6667499"/>
              <a:gd name="connsiteX2" fmla="*/ 8915400 w 8915400"/>
              <a:gd name="connsiteY2" fmla="*/ 6667499 h 6667499"/>
              <a:gd name="connsiteX3" fmla="*/ 6743700 w 8915400"/>
              <a:gd name="connsiteY3" fmla="*/ 6667499 h 6667499"/>
              <a:gd name="connsiteX4" fmla="*/ 2247900 w 8915400"/>
              <a:gd name="connsiteY4" fmla="*/ 4495799 h 6667499"/>
              <a:gd name="connsiteX5" fmla="*/ 4419600 w 8915400"/>
              <a:gd name="connsiteY5" fmla="*/ 4495799 h 6667499"/>
              <a:gd name="connsiteX6" fmla="*/ 4419600 w 8915400"/>
              <a:gd name="connsiteY6" fmla="*/ 6667499 h 6667499"/>
              <a:gd name="connsiteX7" fmla="*/ 2247900 w 8915400"/>
              <a:gd name="connsiteY7" fmla="*/ 6667499 h 6667499"/>
              <a:gd name="connsiteX8" fmla="*/ 0 w 8915400"/>
              <a:gd name="connsiteY8" fmla="*/ 4495799 h 6667499"/>
              <a:gd name="connsiteX9" fmla="*/ 2171700 w 8915400"/>
              <a:gd name="connsiteY9" fmla="*/ 4495799 h 6667499"/>
              <a:gd name="connsiteX10" fmla="*/ 2171700 w 8915400"/>
              <a:gd name="connsiteY10" fmla="*/ 6667499 h 6667499"/>
              <a:gd name="connsiteX11" fmla="*/ 0 w 8915400"/>
              <a:gd name="connsiteY11" fmla="*/ 6667499 h 6667499"/>
              <a:gd name="connsiteX12" fmla="*/ 4495800 w 8915400"/>
              <a:gd name="connsiteY12" fmla="*/ 4476749 h 6667499"/>
              <a:gd name="connsiteX13" fmla="*/ 6667500 w 8915400"/>
              <a:gd name="connsiteY13" fmla="*/ 4476749 h 6667499"/>
              <a:gd name="connsiteX14" fmla="*/ 6667500 w 8915400"/>
              <a:gd name="connsiteY14" fmla="*/ 6648449 h 6667499"/>
              <a:gd name="connsiteX15" fmla="*/ 4495800 w 8915400"/>
              <a:gd name="connsiteY15" fmla="*/ 6648449 h 6667499"/>
              <a:gd name="connsiteX16" fmla="*/ 6743700 w 8915400"/>
              <a:gd name="connsiteY16" fmla="*/ 2257424 h 6667499"/>
              <a:gd name="connsiteX17" fmla="*/ 8915400 w 8915400"/>
              <a:gd name="connsiteY17" fmla="*/ 2257424 h 6667499"/>
              <a:gd name="connsiteX18" fmla="*/ 8915400 w 8915400"/>
              <a:gd name="connsiteY18" fmla="*/ 4429124 h 6667499"/>
              <a:gd name="connsiteX19" fmla="*/ 6743700 w 8915400"/>
              <a:gd name="connsiteY19" fmla="*/ 4429124 h 6667499"/>
              <a:gd name="connsiteX20" fmla="*/ 2247900 w 8915400"/>
              <a:gd name="connsiteY20" fmla="*/ 2257424 h 6667499"/>
              <a:gd name="connsiteX21" fmla="*/ 4419600 w 8915400"/>
              <a:gd name="connsiteY21" fmla="*/ 2257424 h 6667499"/>
              <a:gd name="connsiteX22" fmla="*/ 4419600 w 8915400"/>
              <a:gd name="connsiteY22" fmla="*/ 4429124 h 6667499"/>
              <a:gd name="connsiteX23" fmla="*/ 2247900 w 8915400"/>
              <a:gd name="connsiteY23" fmla="*/ 4429124 h 6667499"/>
              <a:gd name="connsiteX24" fmla="*/ 0 w 8915400"/>
              <a:gd name="connsiteY24" fmla="*/ 2257424 h 6667499"/>
              <a:gd name="connsiteX25" fmla="*/ 2171700 w 8915400"/>
              <a:gd name="connsiteY25" fmla="*/ 2257424 h 6667499"/>
              <a:gd name="connsiteX26" fmla="*/ 2171700 w 8915400"/>
              <a:gd name="connsiteY26" fmla="*/ 4429124 h 6667499"/>
              <a:gd name="connsiteX27" fmla="*/ 0 w 8915400"/>
              <a:gd name="connsiteY27" fmla="*/ 4429124 h 6667499"/>
              <a:gd name="connsiteX28" fmla="*/ 4495800 w 8915400"/>
              <a:gd name="connsiteY28" fmla="*/ 2238374 h 6667499"/>
              <a:gd name="connsiteX29" fmla="*/ 6667500 w 8915400"/>
              <a:gd name="connsiteY29" fmla="*/ 2238374 h 6667499"/>
              <a:gd name="connsiteX30" fmla="*/ 6667500 w 8915400"/>
              <a:gd name="connsiteY30" fmla="*/ 4410074 h 6667499"/>
              <a:gd name="connsiteX31" fmla="*/ 4495800 w 8915400"/>
              <a:gd name="connsiteY31" fmla="*/ 4410074 h 6667499"/>
              <a:gd name="connsiteX32" fmla="*/ 6743700 w 8915400"/>
              <a:gd name="connsiteY32" fmla="*/ 19050 h 6667499"/>
              <a:gd name="connsiteX33" fmla="*/ 8915400 w 8915400"/>
              <a:gd name="connsiteY33" fmla="*/ 19050 h 6667499"/>
              <a:gd name="connsiteX34" fmla="*/ 8915400 w 8915400"/>
              <a:gd name="connsiteY34" fmla="*/ 2190749 h 6667499"/>
              <a:gd name="connsiteX35" fmla="*/ 6743700 w 8915400"/>
              <a:gd name="connsiteY35" fmla="*/ 2190749 h 6667499"/>
              <a:gd name="connsiteX36" fmla="*/ 2247900 w 8915400"/>
              <a:gd name="connsiteY36" fmla="*/ 19050 h 6667499"/>
              <a:gd name="connsiteX37" fmla="*/ 4419600 w 8915400"/>
              <a:gd name="connsiteY37" fmla="*/ 19050 h 6667499"/>
              <a:gd name="connsiteX38" fmla="*/ 4419600 w 8915400"/>
              <a:gd name="connsiteY38" fmla="*/ 2190749 h 6667499"/>
              <a:gd name="connsiteX39" fmla="*/ 2247900 w 8915400"/>
              <a:gd name="connsiteY39" fmla="*/ 2190749 h 6667499"/>
              <a:gd name="connsiteX40" fmla="*/ 0 w 8915400"/>
              <a:gd name="connsiteY40" fmla="*/ 19050 h 6667499"/>
              <a:gd name="connsiteX41" fmla="*/ 2171700 w 8915400"/>
              <a:gd name="connsiteY41" fmla="*/ 19050 h 6667499"/>
              <a:gd name="connsiteX42" fmla="*/ 2171700 w 8915400"/>
              <a:gd name="connsiteY42" fmla="*/ 2190749 h 6667499"/>
              <a:gd name="connsiteX43" fmla="*/ 0 w 8915400"/>
              <a:gd name="connsiteY43" fmla="*/ 2190749 h 6667499"/>
              <a:gd name="connsiteX44" fmla="*/ 4495800 w 8915400"/>
              <a:gd name="connsiteY44" fmla="*/ 0 h 6667499"/>
              <a:gd name="connsiteX45" fmla="*/ 6667500 w 8915400"/>
              <a:gd name="connsiteY45" fmla="*/ 0 h 6667499"/>
              <a:gd name="connsiteX46" fmla="*/ 6667500 w 8915400"/>
              <a:gd name="connsiteY46" fmla="*/ 2171699 h 6667499"/>
              <a:gd name="connsiteX47" fmla="*/ 4495800 w 8915400"/>
              <a:gd name="connsiteY47" fmla="*/ 2171699 h 66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15400" h="6667499">
                <a:moveTo>
                  <a:pt x="6743700" y="4495799"/>
                </a:moveTo>
                <a:lnTo>
                  <a:pt x="8915400" y="4495799"/>
                </a:lnTo>
                <a:lnTo>
                  <a:pt x="8915400" y="6667499"/>
                </a:lnTo>
                <a:lnTo>
                  <a:pt x="6743700" y="6667499"/>
                </a:lnTo>
                <a:close/>
                <a:moveTo>
                  <a:pt x="2247900" y="4495799"/>
                </a:moveTo>
                <a:lnTo>
                  <a:pt x="4419600" y="4495799"/>
                </a:lnTo>
                <a:lnTo>
                  <a:pt x="4419600" y="6667499"/>
                </a:lnTo>
                <a:lnTo>
                  <a:pt x="2247900" y="6667499"/>
                </a:lnTo>
                <a:close/>
                <a:moveTo>
                  <a:pt x="0" y="4495799"/>
                </a:moveTo>
                <a:lnTo>
                  <a:pt x="2171700" y="4495799"/>
                </a:lnTo>
                <a:lnTo>
                  <a:pt x="2171700" y="6667499"/>
                </a:lnTo>
                <a:lnTo>
                  <a:pt x="0" y="6667499"/>
                </a:lnTo>
                <a:close/>
                <a:moveTo>
                  <a:pt x="4495800" y="4476749"/>
                </a:moveTo>
                <a:lnTo>
                  <a:pt x="6667500" y="4476749"/>
                </a:lnTo>
                <a:lnTo>
                  <a:pt x="6667500" y="6648449"/>
                </a:lnTo>
                <a:lnTo>
                  <a:pt x="4495800" y="6648449"/>
                </a:lnTo>
                <a:close/>
                <a:moveTo>
                  <a:pt x="6743700" y="2257424"/>
                </a:moveTo>
                <a:lnTo>
                  <a:pt x="8915400" y="2257424"/>
                </a:lnTo>
                <a:lnTo>
                  <a:pt x="8915400" y="4429124"/>
                </a:lnTo>
                <a:lnTo>
                  <a:pt x="6743700" y="4429124"/>
                </a:lnTo>
                <a:close/>
                <a:moveTo>
                  <a:pt x="2247900" y="2257424"/>
                </a:moveTo>
                <a:lnTo>
                  <a:pt x="4419600" y="2257424"/>
                </a:lnTo>
                <a:lnTo>
                  <a:pt x="4419600" y="4429124"/>
                </a:lnTo>
                <a:lnTo>
                  <a:pt x="2247900" y="4429124"/>
                </a:lnTo>
                <a:close/>
                <a:moveTo>
                  <a:pt x="0" y="2257424"/>
                </a:moveTo>
                <a:lnTo>
                  <a:pt x="2171700" y="2257424"/>
                </a:lnTo>
                <a:lnTo>
                  <a:pt x="2171700" y="4429124"/>
                </a:lnTo>
                <a:lnTo>
                  <a:pt x="0" y="4429124"/>
                </a:lnTo>
                <a:close/>
                <a:moveTo>
                  <a:pt x="4495800" y="2238374"/>
                </a:moveTo>
                <a:lnTo>
                  <a:pt x="6667500" y="2238374"/>
                </a:lnTo>
                <a:lnTo>
                  <a:pt x="6667500" y="4410074"/>
                </a:lnTo>
                <a:lnTo>
                  <a:pt x="4495800" y="4410074"/>
                </a:lnTo>
                <a:close/>
                <a:moveTo>
                  <a:pt x="6743700" y="19050"/>
                </a:moveTo>
                <a:lnTo>
                  <a:pt x="8915400" y="19050"/>
                </a:lnTo>
                <a:lnTo>
                  <a:pt x="8915400" y="2190749"/>
                </a:lnTo>
                <a:lnTo>
                  <a:pt x="6743700" y="2190749"/>
                </a:lnTo>
                <a:close/>
                <a:moveTo>
                  <a:pt x="2247900" y="19050"/>
                </a:moveTo>
                <a:lnTo>
                  <a:pt x="4419600" y="19050"/>
                </a:lnTo>
                <a:lnTo>
                  <a:pt x="4419600" y="2190749"/>
                </a:lnTo>
                <a:lnTo>
                  <a:pt x="2247900" y="2190749"/>
                </a:lnTo>
                <a:close/>
                <a:moveTo>
                  <a:pt x="0" y="19050"/>
                </a:moveTo>
                <a:lnTo>
                  <a:pt x="2171700" y="19050"/>
                </a:lnTo>
                <a:lnTo>
                  <a:pt x="2171700" y="2190749"/>
                </a:lnTo>
                <a:lnTo>
                  <a:pt x="0" y="2190749"/>
                </a:lnTo>
                <a:close/>
                <a:moveTo>
                  <a:pt x="4495800" y="0"/>
                </a:moveTo>
                <a:lnTo>
                  <a:pt x="6667500" y="0"/>
                </a:lnTo>
                <a:lnTo>
                  <a:pt x="6667500" y="2171699"/>
                </a:lnTo>
                <a:lnTo>
                  <a:pt x="4495800" y="2171699"/>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652463"/>
            <a:ext cx="5675313" cy="55308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5675313" y="668338"/>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5675313" y="3444875"/>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8"/>
          <p:cNvSpPr>
            <a:spLocks noGrp="1"/>
          </p:cNvSpPr>
          <p:nvPr>
            <p:ph type="pic" sz="quarter" idx="13"/>
          </p:nvPr>
        </p:nvSpPr>
        <p:spPr>
          <a:xfrm>
            <a:off x="8359775" y="668338"/>
            <a:ext cx="3832225" cy="55530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581150"/>
            <a:ext cx="12192000" cy="3714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90550" y="704850"/>
            <a:ext cx="3714750" cy="54673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4476750" y="685800"/>
            <a:ext cx="7162800" cy="18288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2"/>
          </p:nvPr>
        </p:nvSpPr>
        <p:spPr>
          <a:xfrm>
            <a:off x="447675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
        <p:nvSpPr>
          <p:cNvPr id="11" name="Picture Placeholder 7"/>
          <p:cNvSpPr>
            <a:spLocks noGrp="1"/>
          </p:cNvSpPr>
          <p:nvPr>
            <p:ph type="pic" sz="quarter" idx="13"/>
          </p:nvPr>
        </p:nvSpPr>
        <p:spPr>
          <a:xfrm>
            <a:off x="815340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Freeform 2"/>
          <p:cNvSpPr>
            <a:spLocks noGrp="1"/>
          </p:cNvSpPr>
          <p:nvPr>
            <p:ph type="pic" sz="quarter" idx="10"/>
          </p:nvPr>
        </p:nvSpPr>
        <p:spPr>
          <a:xfrm>
            <a:off x="1968285"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4" name="Freeform 3"/>
          <p:cNvSpPr>
            <a:spLocks noGrp="1"/>
          </p:cNvSpPr>
          <p:nvPr>
            <p:ph type="pic" sz="quarter" idx="11"/>
          </p:nvPr>
        </p:nvSpPr>
        <p:spPr>
          <a:xfrm>
            <a:off x="8400081"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000" y="666750"/>
            <a:ext cx="4572000" cy="61912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6553200" y="666750"/>
            <a:ext cx="1866900" cy="1866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43053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305300" y="0"/>
            <a:ext cx="78867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8943473" y="4191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2"/>
          </p:nvPr>
        </p:nvSpPr>
        <p:spPr>
          <a:xfrm>
            <a:off x="4550944" y="32385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0"/>
          </p:nvPr>
        </p:nvSpPr>
        <p:spPr>
          <a:xfrm>
            <a:off x="6229350" y="1257300"/>
            <a:ext cx="3543300" cy="43434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0" y="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524000" y="685800"/>
            <a:ext cx="4076700" cy="45910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6610350" y="685800"/>
            <a:ext cx="4057650" cy="4591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1600200"/>
            <a:ext cx="24574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2628900" y="1600200"/>
            <a:ext cx="37338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6534150" y="16002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8629650" y="4114800"/>
            <a:ext cx="35623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86250" y="41148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914400" y="4114800"/>
            <a:ext cx="3219450" cy="2362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096000" y="0"/>
            <a:ext cx="6096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057650" y="253365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609600" y="468630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81000" y="609600"/>
            <a:ext cx="3657600" cy="2743200"/>
          </a:xfrm>
          <a:prstGeom prst="rect">
            <a:avLst/>
          </a:prstGeom>
          <a:effectLst>
            <a:outerShdw blurRad="406400" dist="38100" dir="2700000" algn="tl" rotWithShape="0">
              <a:prstClr val="black">
                <a:alpha val="40000"/>
              </a:prstClr>
            </a:outerShdw>
          </a:effectLst>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42672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81534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3810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672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81534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877050" y="1352550"/>
            <a:ext cx="4457700" cy="5505450"/>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1"/>
          </p:nvPr>
        </p:nvSpPr>
        <p:spPr>
          <a:xfrm>
            <a:off x="5172075" y="3495675"/>
            <a:ext cx="1400175" cy="3362325"/>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741863" y="2960688"/>
            <a:ext cx="2836862" cy="3897312"/>
          </a:xfrm>
          <a:prstGeom prst="rect">
            <a:avLst/>
          </a:pr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9" name="Picture Placeholder 8"/>
          <p:cNvSpPr>
            <a:spLocks noGrp="1"/>
          </p:cNvSpPr>
          <p:nvPr>
            <p:ph type="pic" sz="quarter" idx="11"/>
          </p:nvPr>
        </p:nvSpPr>
        <p:spPr>
          <a:xfrm>
            <a:off x="1490853" y="3162300"/>
            <a:ext cx="1813033" cy="3695700"/>
          </a:xfrm>
          <a:custGeom>
            <a:avLst/>
            <a:gdLst>
              <a:gd name="connsiteX0" fmla="*/ 0 w 1782036"/>
              <a:gd name="connsiteY0" fmla="*/ 0 h 3695700"/>
              <a:gd name="connsiteX1" fmla="*/ 1782036 w 1782036"/>
              <a:gd name="connsiteY1" fmla="*/ 0 h 3695700"/>
              <a:gd name="connsiteX2" fmla="*/ 1782036 w 1782036"/>
              <a:gd name="connsiteY2" fmla="*/ 3695700 h 3695700"/>
              <a:gd name="connsiteX3" fmla="*/ 0 w 1782036"/>
              <a:gd name="connsiteY3" fmla="*/ 3695700 h 3695700"/>
              <a:gd name="connsiteX4" fmla="*/ 0 w 1782036"/>
              <a:gd name="connsiteY4" fmla="*/ 0 h 3695700"/>
              <a:gd name="connsiteX0-1" fmla="*/ 0 w 1813033"/>
              <a:gd name="connsiteY0-2" fmla="*/ 418454 h 3695700"/>
              <a:gd name="connsiteX1-3" fmla="*/ 1813033 w 1813033"/>
              <a:gd name="connsiteY1-4" fmla="*/ 0 h 3695700"/>
              <a:gd name="connsiteX2-5" fmla="*/ 1813033 w 1813033"/>
              <a:gd name="connsiteY2-6" fmla="*/ 3695700 h 3695700"/>
              <a:gd name="connsiteX3-7" fmla="*/ 30997 w 1813033"/>
              <a:gd name="connsiteY3-8" fmla="*/ 3695700 h 3695700"/>
              <a:gd name="connsiteX4-9" fmla="*/ 0 w 1813033"/>
              <a:gd name="connsiteY4-10" fmla="*/ 418454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033" h="3695700">
                <a:moveTo>
                  <a:pt x="0" y="418454"/>
                </a:moveTo>
                <a:lnTo>
                  <a:pt x="1813033" y="0"/>
                </a:lnTo>
                <a:lnTo>
                  <a:pt x="1813033" y="3695700"/>
                </a:lnTo>
                <a:lnTo>
                  <a:pt x="30997" y="3695700"/>
                </a:lnTo>
                <a:lnTo>
                  <a:pt x="0" y="418454"/>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11" name="Picture Placeholder 10"/>
          <p:cNvSpPr>
            <a:spLocks noGrp="1"/>
          </p:cNvSpPr>
          <p:nvPr>
            <p:ph type="pic" sz="quarter" idx="12"/>
          </p:nvPr>
        </p:nvSpPr>
        <p:spPr>
          <a:xfrm>
            <a:off x="9048452" y="3162300"/>
            <a:ext cx="1796674" cy="3695700"/>
          </a:xfrm>
          <a:custGeom>
            <a:avLst/>
            <a:gdLst>
              <a:gd name="connsiteX0" fmla="*/ 0 w 1781175"/>
              <a:gd name="connsiteY0" fmla="*/ 0 h 3695700"/>
              <a:gd name="connsiteX1" fmla="*/ 1781175 w 1781175"/>
              <a:gd name="connsiteY1" fmla="*/ 0 h 3695700"/>
              <a:gd name="connsiteX2" fmla="*/ 1781175 w 1781175"/>
              <a:gd name="connsiteY2" fmla="*/ 3695700 h 3695700"/>
              <a:gd name="connsiteX3" fmla="*/ 0 w 1781175"/>
              <a:gd name="connsiteY3" fmla="*/ 3695700 h 3695700"/>
              <a:gd name="connsiteX4" fmla="*/ 0 w 1781175"/>
              <a:gd name="connsiteY4" fmla="*/ 0 h 3695700"/>
              <a:gd name="connsiteX0-1" fmla="*/ 0 w 1796674"/>
              <a:gd name="connsiteY0-2" fmla="*/ 0 h 3695700"/>
              <a:gd name="connsiteX1-3" fmla="*/ 1796674 w 1796674"/>
              <a:gd name="connsiteY1-4" fmla="*/ 418455 h 3695700"/>
              <a:gd name="connsiteX2-5" fmla="*/ 1781175 w 1796674"/>
              <a:gd name="connsiteY2-6" fmla="*/ 3695700 h 3695700"/>
              <a:gd name="connsiteX3-7" fmla="*/ 0 w 1796674"/>
              <a:gd name="connsiteY3-8" fmla="*/ 3695700 h 3695700"/>
              <a:gd name="connsiteX4-9" fmla="*/ 0 w 1796674"/>
              <a:gd name="connsiteY4-10" fmla="*/ 0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6674" h="3695700">
                <a:moveTo>
                  <a:pt x="0" y="0"/>
                </a:moveTo>
                <a:lnTo>
                  <a:pt x="1796674" y="418455"/>
                </a:lnTo>
                <a:cubicBezTo>
                  <a:pt x="1791508" y="1510870"/>
                  <a:pt x="1786341" y="2603285"/>
                  <a:pt x="1781175" y="3695700"/>
                </a:cubicBezTo>
                <a:lnTo>
                  <a:pt x="0" y="3695700"/>
                </a:lnTo>
                <a:lnTo>
                  <a:pt x="0" y="0"/>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97567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137328"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29898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38150" y="819150"/>
            <a:ext cx="6629400" cy="3790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409950" y="3276600"/>
            <a:ext cx="5029200" cy="1905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showMasterSp="0">
  <p:cSld name="标题和内容">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l="2599" r="5875" b="5263"/>
          <a:stretch>
            <a:fillRect/>
          </a:stretch>
        </p:blipFill>
        <p:spPr bwMode="auto">
          <a:xfrm>
            <a:off x="4233" y="5867400"/>
            <a:ext cx="12192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81573" y="76200"/>
            <a:ext cx="11204027" cy="685800"/>
          </a:xfrm>
          <a:prstGeom prst="rect">
            <a:avLst/>
          </a:prstGeom>
        </p:spPr>
        <p:txBody>
          <a:bodyPr>
            <a:normAutofit/>
          </a:bodyPr>
          <a:lstStyle>
            <a:lvl1pPr algn="l" eaLnBrk="1" latinLnBrk="0" hangingPunct="1">
              <a:defRPr kumimoji="0" lang="zh-CN" sz="3000" b="0">
                <a:solidFill>
                  <a:schemeClr val="tx1">
                    <a:lumMod val="85000"/>
                    <a:lumOff val="15000"/>
                  </a:schemeClr>
                </a:solidFill>
              </a:defRPr>
            </a:lvl1pPr>
          </a:lstStyle>
          <a:p>
            <a:r>
              <a:rPr lang="zh-CN" altLang="en-US" noProof="1" smtClean="0"/>
              <a:t>单击此处编辑母版标题样式</a:t>
            </a:r>
            <a:endParaRPr lang="zh-CN" altLang="en-US" noProof="1" smtClean="0"/>
          </a:p>
        </p:txBody>
      </p:sp>
      <p:sp>
        <p:nvSpPr>
          <p:cNvPr id="3" name="Content Placeholder 2"/>
          <p:cNvSpPr>
            <a:spLocks noGrp="1"/>
          </p:cNvSpPr>
          <p:nvPr>
            <p:ph idx="1"/>
          </p:nvPr>
        </p:nvSpPr>
        <p:spPr>
          <a:xfrm>
            <a:off x="609600" y="1600201"/>
            <a:ext cx="10972800" cy="4525963"/>
          </a:xfrm>
          <a:prstGeom prst="rect">
            <a:avLst/>
          </a:prstGeom>
        </p:spPr>
        <p:txBody>
          <a:bodyPr/>
          <a:lstStyle>
            <a:lvl1pPr eaLnBrk="1" latinLnBrk="0" hangingPunct="1">
              <a:defRPr kumimoji="0" lang="zh-CN">
                <a:solidFill>
                  <a:schemeClr val="tx1">
                    <a:lumMod val="85000"/>
                    <a:lumOff val="15000"/>
                  </a:schemeClr>
                </a:solidFill>
              </a:defRPr>
            </a:lvl1pPr>
            <a:lvl2pPr eaLnBrk="1" latinLnBrk="0" hangingPunct="1">
              <a:defRPr kumimoji="0" lang="zh-CN">
                <a:solidFill>
                  <a:schemeClr val="tx1">
                    <a:lumMod val="85000"/>
                    <a:lumOff val="15000"/>
                  </a:schemeClr>
                </a:solidFill>
              </a:defRPr>
            </a:lvl2pPr>
            <a:lvl3pPr eaLnBrk="1" latinLnBrk="0" hangingPunct="1">
              <a:defRPr kumimoji="0" lang="zh-CN">
                <a:solidFill>
                  <a:schemeClr val="tx1">
                    <a:lumMod val="85000"/>
                    <a:lumOff val="15000"/>
                  </a:schemeClr>
                </a:solidFill>
              </a:defRPr>
            </a:lvl3pPr>
            <a:lvl4pPr eaLnBrk="1" latinLnBrk="0" hangingPunct="1">
              <a:defRPr kumimoji="0" lang="zh-CN">
                <a:solidFill>
                  <a:schemeClr val="tx1">
                    <a:lumMod val="85000"/>
                    <a:lumOff val="15000"/>
                  </a:schemeClr>
                </a:solidFill>
              </a:defRPr>
            </a:lvl4pPr>
            <a:lvl5pPr eaLnBrk="1" latinLnBrk="0" hangingPunct="1">
              <a:defRPr kumimoji="0" lang="zh-CN">
                <a:solidFill>
                  <a:schemeClr val="tx1">
                    <a:lumMod val="85000"/>
                    <a:lumOff val="15000"/>
                  </a:schemeClr>
                </a:solidFill>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smtClean="0"/>
          </a:p>
        </p:txBody>
      </p:sp>
      <p:sp>
        <p:nvSpPr>
          <p:cNvPr id="5" name="Date Placeholder 3"/>
          <p:cNvSpPr>
            <a:spLocks noGrp="1"/>
          </p:cNvSpPr>
          <p:nvPr>
            <p:ph type="dt" sz="half" idx="10"/>
          </p:nvPr>
        </p:nvSpPr>
        <p:spPr>
          <a:xfrm>
            <a:off x="609600" y="6356351"/>
            <a:ext cx="2844800" cy="365125"/>
          </a:xfrm>
          <a:prstGeom prst="rect">
            <a:avLst/>
          </a:prstGeom>
        </p:spPr>
        <p:txBody>
          <a:bodyPr/>
          <a:lstStyle>
            <a:lvl1pPr eaLnBrk="1" latinLnBrk="0" hangingPunct="1">
              <a:defRPr kumimoji="0" lang="zh-CN">
                <a:solidFill>
                  <a:schemeClr val="tx1">
                    <a:lumMod val="85000"/>
                    <a:lumOff val="15000"/>
                  </a:schemeClr>
                </a:solidFill>
              </a:defRPr>
            </a:lvl1pPr>
          </a:lstStyle>
          <a:p>
            <a:pPr>
              <a:defRPr/>
            </a:pPr>
            <a:endParaRPr lang="en-US" altLang="zh-CN"/>
          </a:p>
        </p:txBody>
      </p:sp>
      <p:sp>
        <p:nvSpPr>
          <p:cNvPr id="6" name="Footer Placeholder 4"/>
          <p:cNvSpPr>
            <a:spLocks noGrp="1"/>
          </p:cNvSpPr>
          <p:nvPr>
            <p:ph type="ftr" sz="quarter" idx="11"/>
          </p:nvPr>
        </p:nvSpPr>
        <p:spPr>
          <a:xfrm>
            <a:off x="4165600" y="6356351"/>
            <a:ext cx="3860800" cy="365125"/>
          </a:xfrm>
          <a:prstGeom prst="rect">
            <a:avLst/>
          </a:prstGeom>
        </p:spPr>
        <p:txBody>
          <a:bodyPr/>
          <a:lstStyle>
            <a:lvl1pPr eaLnBrk="1" latinLnBrk="0" hangingPunct="1">
              <a:defRPr kumimoji="0" lang="zh-CN">
                <a:solidFill>
                  <a:schemeClr val="tx1">
                    <a:lumMod val="85000"/>
                    <a:lumOff val="15000"/>
                  </a:schemeClr>
                </a:solidFill>
              </a:defRPr>
            </a:lvl1pPr>
          </a:lstStyle>
          <a:p>
            <a:pPr>
              <a:defRPr/>
            </a:pPr>
            <a:endParaRPr lang="en-US" altLang="zh-CN"/>
          </a:p>
        </p:txBody>
      </p:sp>
      <p:sp>
        <p:nvSpPr>
          <p:cNvPr id="7" name="Slide Number Placeholder 5"/>
          <p:cNvSpPr>
            <a:spLocks noGrp="1"/>
          </p:cNvSpPr>
          <p:nvPr>
            <p:ph type="sldNum" sz="quarter" idx="12"/>
          </p:nvPr>
        </p:nvSpPr>
        <p:spPr>
          <a:xfrm>
            <a:off x="8737600" y="6356351"/>
            <a:ext cx="2844800" cy="365125"/>
          </a:xfrm>
          <a:prstGeom prst="rect">
            <a:avLst/>
          </a:prstGeom>
        </p:spPr>
        <p:txBody>
          <a:bodyPr/>
          <a:lstStyle>
            <a:lvl1pPr eaLnBrk="1" latinLnBrk="0" hangingPunct="1">
              <a:defRPr kumimoji="0" lang="zh-CN">
                <a:solidFill>
                  <a:schemeClr val="tx1">
                    <a:lumMod val="85000"/>
                    <a:lumOff val="15000"/>
                  </a:schemeClr>
                </a:solidFill>
              </a:defRPr>
            </a:lvl1pPr>
          </a:lstStyle>
          <a:p>
            <a:fld id="{AC02F81A-C0B2-4843-84FC-B6B9CCB545FA}" type="slidenum">
              <a:rPr lang="en-US" altLang="zh-CN" smtClean="0"/>
            </a:fld>
            <a:endParaRPr lang="en-US"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
                                          </p:val>
                                        </p:tav>
                                        <p:tav tm="100000">
                                          <p:val>
                                            <p:strVal val="#ppt_x"/>
                                          </p:val>
                                        </p:tav>
                                      </p:tavLst>
                                    </p:anim>
                                    <p:anim calcmode="lin" valueType="num">
                                      <p:cBhvr>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8400"/>
            <a:ext cx="2844800" cy="457200"/>
          </a:xfrm>
          <a:prstGeom prst="rect">
            <a:avLst/>
          </a:prstGeom>
        </p:spPr>
        <p:txBody>
          <a:bodyPr/>
          <a:lstStyle>
            <a:lvl1pPr>
              <a:defRPr/>
            </a:lvl1pPr>
          </a:lstStyle>
          <a:p>
            <a:pPr>
              <a:defRPr/>
            </a:pPr>
            <a:endParaRPr lang="en-US" altLang="zh-CN"/>
          </a:p>
        </p:txBody>
      </p:sp>
      <p:sp>
        <p:nvSpPr>
          <p:cNvPr id="3" name="页脚占位符 2"/>
          <p:cNvSpPr>
            <a:spLocks noGrp="1"/>
          </p:cNvSpPr>
          <p:nvPr>
            <p:ph type="ftr" sz="quarter" idx="11"/>
          </p:nvPr>
        </p:nvSpPr>
        <p:spPr>
          <a:xfrm>
            <a:off x="4165600" y="6248400"/>
            <a:ext cx="3860800" cy="457200"/>
          </a:xfrm>
          <a:prstGeom prst="rect">
            <a:avLst/>
          </a:prstGeom>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a:xfrm>
            <a:off x="8737600" y="6248400"/>
            <a:ext cx="2844800" cy="457200"/>
          </a:xfrm>
          <a:prstGeom prst="rect">
            <a:avLst/>
          </a:prstGeom>
        </p:spPr>
        <p:txBody>
          <a:bodyPr/>
          <a:lstStyle>
            <a:lvl1pPr>
              <a:defRPr/>
            </a:lvl1pPr>
          </a:lstStyle>
          <a:p>
            <a:pPr>
              <a:defRPr/>
            </a:pPr>
            <a:fld id="{C4100AFA-F0DF-4B05-A4C7-F1B3710BB2FF}" type="slidenum">
              <a:rPr lang="en-US" altLang="zh-CN"/>
            </a:fld>
            <a:endParaRPr lang="en-US" altLang="zh-CN"/>
          </a:p>
        </p:txBody>
      </p:sp>
    </p:spTree>
  </p:cSld>
  <p:clrMapOvr>
    <a:masterClrMapping/>
  </p:clrMapOvr>
  <p:transition spd="slow">
    <p:pull dir="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a:xfrm>
            <a:off x="609600" y="6350000"/>
            <a:ext cx="2844800" cy="365125"/>
          </a:xfrm>
        </p:spPr>
        <p:txBody>
          <a:bodyPr/>
          <a:lstStyle>
            <a:lvl1pPr>
              <a:defRPr/>
            </a:lvl1pPr>
          </a:lstStyle>
          <a:p>
            <a:pPr>
              <a:defRPr/>
            </a:pPr>
            <a:fld id="{EE55B36B-F277-41E2-927E-1096DEEC9602}" type="datetime3">
              <a:rPr lang="zh-CN" altLang="en-US"/>
            </a:fld>
            <a:endParaRPr lang="en-US" altLang="zh-CN"/>
          </a:p>
        </p:txBody>
      </p:sp>
      <p:sp>
        <p:nvSpPr>
          <p:cNvPr id="5" name="Rectangle 5"/>
          <p:cNvSpPr>
            <a:spLocks noGrp="1" noChangeArrowheads="1"/>
          </p:cNvSpPr>
          <p:nvPr>
            <p:ph type="ftr" sz="quarter" idx="11"/>
          </p:nvPr>
        </p:nvSpPr>
        <p:spPr>
          <a:xfrm>
            <a:off x="3810000" y="6362700"/>
            <a:ext cx="3860800" cy="365125"/>
          </a:xfrm>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8737600" y="6245225"/>
            <a:ext cx="2844800" cy="476250"/>
          </a:xfrm>
          <a:prstGeom prst="rect">
            <a:avLst/>
          </a:prstGeom>
        </p:spPr>
        <p:txBody>
          <a:bodyPr vert="horz" wrap="square" lIns="91440" tIns="45720" rIns="91440" bIns="45720" numCol="1" anchor="t" anchorCtr="0" compatLnSpc="1"/>
          <a:lstStyle>
            <a:lvl1pPr eaLnBrk="1" hangingPunct="1">
              <a:defRPr>
                <a:latin typeface="Calibri" panose="020F0502020204030204" charset="0"/>
              </a:defRPr>
            </a:lvl1pPr>
          </a:lstStyle>
          <a:p>
            <a:pPr>
              <a:defRPr/>
            </a:pPr>
            <a:fld id="{7ED88785-D43B-411C-AFF6-046FE1A0BD23}" type="slidenum">
              <a:rPr lang="en-US" altLang="zh-CN"/>
            </a:fld>
            <a:endParaRPr lang="en-US" altLang="zh-CN"/>
          </a:p>
        </p:txBody>
      </p:sp>
    </p:spTree>
  </p:cSld>
  <p:clrMapOvr>
    <a:masterClrMapping/>
  </p:clrMapOvr>
  <p:transition spd="slow" advClick="0" advTm="5000">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16" name="Freeform 15"/>
          <p:cNvSpPr>
            <a:spLocks noGrp="1"/>
          </p:cNvSpPr>
          <p:nvPr>
            <p:ph type="pic" sz="quarter" idx="12"/>
          </p:nvPr>
        </p:nvSpPr>
        <p:spPr>
          <a:xfrm>
            <a:off x="6236890" y="2778112"/>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3" name="Freeform 12"/>
          <p:cNvSpPr>
            <a:spLocks noGrp="1"/>
          </p:cNvSpPr>
          <p:nvPr>
            <p:ph type="pic" sz="quarter" idx="11"/>
          </p:nvPr>
        </p:nvSpPr>
        <p:spPr>
          <a:xfrm>
            <a:off x="3310846" y="2745236"/>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0"/>
          </p:nvPr>
        </p:nvSpPr>
        <p:spPr>
          <a:xfrm>
            <a:off x="4757431" y="1298653"/>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0416"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20416"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640429"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3"/>
          </p:nvPr>
        </p:nvSpPr>
        <p:spPr>
          <a:xfrm>
            <a:off x="9640429"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1"/>
            <a:ext cx="12192000" cy="5018652"/>
          </a:xfrm>
          <a:custGeom>
            <a:avLst/>
            <a:gdLst>
              <a:gd name="connsiteX0" fmla="*/ 0 w 12192000"/>
              <a:gd name="connsiteY0" fmla="*/ 0 h 5018652"/>
              <a:gd name="connsiteX1" fmla="*/ 12192000 w 12192000"/>
              <a:gd name="connsiteY1" fmla="*/ 0 h 5018652"/>
              <a:gd name="connsiteX2" fmla="*/ 12192000 w 12192000"/>
              <a:gd name="connsiteY2" fmla="*/ 4076640 h 5018652"/>
              <a:gd name="connsiteX3" fmla="*/ 0 w 12192000"/>
              <a:gd name="connsiteY3" fmla="*/ 4747372 h 5018652"/>
            </a:gdLst>
            <a:ahLst/>
            <a:cxnLst>
              <a:cxn ang="0">
                <a:pos x="connsiteX0" y="connsiteY0"/>
              </a:cxn>
              <a:cxn ang="0">
                <a:pos x="connsiteX1" y="connsiteY1"/>
              </a:cxn>
              <a:cxn ang="0">
                <a:pos x="connsiteX2" y="connsiteY2"/>
              </a:cxn>
              <a:cxn ang="0">
                <a:pos x="connsiteX3" y="connsiteY3"/>
              </a:cxn>
            </a:cxnLst>
            <a:rect l="l" t="t" r="r" b="b"/>
            <a:pathLst>
              <a:path w="12192000" h="5018652">
                <a:moveTo>
                  <a:pt x="0" y="0"/>
                </a:moveTo>
                <a:lnTo>
                  <a:pt x="12192000" y="0"/>
                </a:lnTo>
                <a:lnTo>
                  <a:pt x="12192000" y="4076640"/>
                </a:lnTo>
                <a:cubicBezTo>
                  <a:pt x="6096000" y="4076640"/>
                  <a:pt x="6096000" y="5629914"/>
                  <a:pt x="0" y="4747372"/>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7" name="Freeform 6"/>
          <p:cNvSpPr>
            <a:spLocks noGrp="1"/>
          </p:cNvSpPr>
          <p:nvPr>
            <p:ph type="pic" sz="quarter" idx="11"/>
          </p:nvPr>
        </p:nvSpPr>
        <p:spPr>
          <a:xfrm>
            <a:off x="1997990" y="4112002"/>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8" name="Freeform 7"/>
          <p:cNvSpPr>
            <a:spLocks noGrp="1"/>
          </p:cNvSpPr>
          <p:nvPr>
            <p:ph type="pic" sz="quarter" idx="12"/>
          </p:nvPr>
        </p:nvSpPr>
        <p:spPr>
          <a:xfrm>
            <a:off x="5189349" y="3817534"/>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3"/>
          </p:nvPr>
        </p:nvSpPr>
        <p:spPr>
          <a:xfrm>
            <a:off x="8380708" y="3429000"/>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6" Type="http://schemas.openxmlformats.org/officeDocument/2006/relationships/theme" Target="../theme/theme1.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Lst>
  <p:transition spd="slow" advClick="0" advTm="5000">
    <p:random/>
  </p:transition>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4.xml"/><Relationship Id="rId2" Type="http://schemas.openxmlformats.org/officeDocument/2006/relationships/image" Target="../media/image14.jpeg"/><Relationship Id="rId1" Type="http://schemas.openxmlformats.org/officeDocument/2006/relationships/image" Target="../media/image13.jpeg"/></Relationships>
</file>

<file path=ppt/slides/_rels/slide100.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100.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01.xml"/><Relationship Id="rId1" Type="http://schemas.openxmlformats.org/officeDocument/2006/relationships/image" Target="../media/image54.jpeg"/></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2.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3.xml"/></Relationships>
</file>

<file path=ppt/slides/_rels/slide10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5.png"/><Relationship Id="rId1" Type="http://schemas.openxmlformats.org/officeDocument/2006/relationships/tags" Target="../tags/tag104.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5.png"/><Relationship Id="rId1" Type="http://schemas.openxmlformats.org/officeDocument/2006/relationships/tags" Target="../tags/tag105.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6.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7.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4.xml"/><Relationship Id="rId1" Type="http://schemas.openxmlformats.org/officeDocument/2006/relationships/image" Target="../media/image15.jpe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09.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6.jpeg"/><Relationship Id="rId1" Type="http://schemas.openxmlformats.org/officeDocument/2006/relationships/tags" Target="../tags/tag110.xml"/></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7.jpeg"/><Relationship Id="rId1" Type="http://schemas.openxmlformats.org/officeDocument/2006/relationships/tags" Target="../tags/tag111.xml"/></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43.xml"/><Relationship Id="rId5" Type="http://schemas.openxmlformats.org/officeDocument/2006/relationships/image" Target="../media/image58.jpeg"/><Relationship Id="rId4" Type="http://schemas.openxmlformats.org/officeDocument/2006/relationships/hyperlink" Target="https://baike.baidu.com/item/%E6%95%B0%E5%AD%97%E9%87%8F/10872463?fromModule=lemma_inlink" TargetMode="External"/><Relationship Id="rId3" Type="http://schemas.openxmlformats.org/officeDocument/2006/relationships/hyperlink" Target="https://baike.baidu.com/item/%E8%BE%93%E5%87%BA%E8%BD%B4/12618074?fromModule=lemma_inlink" TargetMode="External"/><Relationship Id="rId2" Type="http://schemas.openxmlformats.org/officeDocument/2006/relationships/hyperlink" Target="https://baike.baidu.com/item/%E5%85%89%E7%94%B5%E8%BD%AC%E6%8D%A2/10525141?fromModule=lemma_inlink" TargetMode="External"/><Relationship Id="rId1" Type="http://schemas.openxmlformats.org/officeDocument/2006/relationships/tags" Target="../tags/tag112.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59.jpeg"/><Relationship Id="rId1" Type="http://schemas.openxmlformats.org/officeDocument/2006/relationships/tags" Target="../tags/tag113.xml"/></Relationships>
</file>

<file path=ppt/slides/_rels/slide115.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tags" Target="../tags/tag114.xml"/></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2.jpeg"/><Relationship Id="rId1" Type="http://schemas.openxmlformats.org/officeDocument/2006/relationships/tags" Target="../tags/tag115.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3.png"/><Relationship Id="rId1" Type="http://schemas.openxmlformats.org/officeDocument/2006/relationships/tags" Target="../tags/tag116.xml"/></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4.png"/><Relationship Id="rId1" Type="http://schemas.openxmlformats.org/officeDocument/2006/relationships/tags" Target="../tags/tag117.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5.jpeg"/><Relationship Id="rId1" Type="http://schemas.openxmlformats.org/officeDocument/2006/relationships/tags" Target="../tags/tag1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12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6.jpeg"/><Relationship Id="rId1" Type="http://schemas.openxmlformats.org/officeDocument/2006/relationships/tags" Target="../tags/tag119.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7.jpeg"/><Relationship Id="rId1" Type="http://schemas.openxmlformats.org/officeDocument/2006/relationships/tags" Target="../tags/tag120.xml"/></Relationships>
</file>

<file path=ppt/slides/_rels/slide12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8.jpeg"/><Relationship Id="rId1" Type="http://schemas.openxmlformats.org/officeDocument/2006/relationships/tags" Target="../tags/tag121.xml"/></Relationships>
</file>

<file path=ppt/slides/_rels/slide12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69.jpeg"/><Relationship Id="rId1" Type="http://schemas.openxmlformats.org/officeDocument/2006/relationships/tags" Target="../tags/tag12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64.xml"/><Relationship Id="rId3" Type="http://schemas.openxmlformats.org/officeDocument/2006/relationships/image" Target="../media/image16.png"/><Relationship Id="rId2" Type="http://schemas.microsoft.com/office/2007/relationships/media" Target="../media/media1.mp4"/><Relationship Id="rId1" Type="http://schemas.openxmlformats.org/officeDocument/2006/relationships/video" Target="../media/media1.mp4"/></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4.xml"/><Relationship Id="rId3" Type="http://schemas.openxmlformats.org/officeDocument/2006/relationships/image" Target="../media/image17.png"/><Relationship Id="rId2" Type="http://schemas.microsoft.com/office/2007/relationships/media" Target="../media/media2.mp4"/><Relationship Id="rId1" Type="http://schemas.openxmlformats.org/officeDocument/2006/relationships/video" Target="../media/media2.mp4"/></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64.xml"/><Relationship Id="rId3" Type="http://schemas.openxmlformats.org/officeDocument/2006/relationships/image" Target="../media/image18.png"/><Relationship Id="rId2" Type="http://schemas.microsoft.com/office/2007/relationships/media" Target="../media/media3.mp4"/><Relationship Id="rId1" Type="http://schemas.openxmlformats.org/officeDocument/2006/relationships/video" Target="../media/media3.mp4"/></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image" Target="../media/image20.jpeg"/><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3.xml"/><Relationship Id="rId3"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3.xml"/><Relationship Id="rId2" Type="http://schemas.openxmlformats.org/officeDocument/2006/relationships/image" Target="../media/image27.png"/><Relationship Id="rId1" Type="http://schemas.openxmlformats.org/officeDocument/2006/relationships/image" Target="../media/image26.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63.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hyperlink" Target="http://www.chinacccy.com/"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6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6" Type="http://schemas.openxmlformats.org/officeDocument/2006/relationships/slideLayout" Target="../slideLayouts/slideLayout43.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3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3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3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5" Type="http://schemas.openxmlformats.org/officeDocument/2006/relationships/slideLayout" Target="../slideLayouts/slideLayout43.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8.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3.xml"/><Relationship Id="rId1"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42.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4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44.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3.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54.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5.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6.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8.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1.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2.xml"/><Relationship Id="rId1" Type="http://schemas.openxmlformats.org/officeDocument/2006/relationships/image" Target="../media/image4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3.xml"/><Relationship Id="rId1" Type="http://schemas.openxmlformats.org/officeDocument/2006/relationships/image" Target="../media/image42.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4.xml"/><Relationship Id="rId1" Type="http://schemas.openxmlformats.org/officeDocument/2006/relationships/image" Target="../media/image43.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5.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7.xml"/><Relationship Id="rId1" Type="http://schemas.openxmlformats.org/officeDocument/2006/relationships/image" Target="../media/image44.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8.xml"/><Relationship Id="rId1" Type="http://schemas.openxmlformats.org/officeDocument/2006/relationships/image" Target="../media/image45.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69.xml"/><Relationship Id="rId1" Type="http://schemas.openxmlformats.org/officeDocument/2006/relationships/image" Target="../media/image46.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vmlDrawing" Target="../drawings/vmlDrawing1.vml"/><Relationship Id="rId5" Type="http://schemas.openxmlformats.org/officeDocument/2006/relationships/slideLayout" Target="../slideLayouts/slideLayout64.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oleObject" Target="../embeddings/oleObject1.bin"/></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0.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1.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72.xml"/><Relationship Id="rId1" Type="http://schemas.openxmlformats.org/officeDocument/2006/relationships/image" Target="../media/image4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3.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4.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5.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76.xml"/><Relationship Id="rId1" Type="http://schemas.openxmlformats.org/officeDocument/2006/relationships/image" Target="../media/image48.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7.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8.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4.xml"/><Relationship Id="rId1" Type="http://schemas.openxmlformats.org/officeDocument/2006/relationships/image" Target="../media/image11.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0.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81.xml"/><Relationship Id="rId1" Type="http://schemas.openxmlformats.org/officeDocument/2006/relationships/image" Target="../media/image49.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2.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83.xml"/><Relationship Id="rId1" Type="http://schemas.openxmlformats.org/officeDocument/2006/relationships/image" Target="../media/image50.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84.xml"/><Relationship Id="rId1" Type="http://schemas.openxmlformats.org/officeDocument/2006/relationships/image" Target="../media/image51.png"/></Relationships>
</file>

<file path=ppt/slides/_rels/slide85.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85.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86.xml"/><Relationship Id="rId1" Type="http://schemas.openxmlformats.org/officeDocument/2006/relationships/image" Target="../media/image52.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tags" Target="../tags/tag87.xml"/><Relationship Id="rId1" Type="http://schemas.openxmlformats.org/officeDocument/2006/relationships/image" Target="../media/image53.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8.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4.xml"/><Relationship Id="rId1" Type="http://schemas.openxmlformats.org/officeDocument/2006/relationships/image" Target="../media/image12.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0.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1.xml"/></Relationships>
</file>

<file path=ppt/slides/_rels/slide92.xml.rels><?xml version="1.0" encoding="UTF-8" standalone="yes"?>
<Relationships xmlns="http://schemas.openxmlformats.org/package/2006/relationships"><Relationship Id="rId9" Type="http://schemas.openxmlformats.org/officeDocument/2006/relationships/diagramColors" Target="../diagrams/colors6.xml"/><Relationship Id="rId8" Type="http://schemas.openxmlformats.org/officeDocument/2006/relationships/diagramQuickStyle" Target="../diagrams/quickStyle6.xml"/><Relationship Id="rId7" Type="http://schemas.openxmlformats.org/officeDocument/2006/relationships/diagramLayout" Target="../diagrams/layout6.xml"/><Relationship Id="rId6" Type="http://schemas.openxmlformats.org/officeDocument/2006/relationships/diagramData" Target="../diagrams/data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2" Type="http://schemas.openxmlformats.org/officeDocument/2006/relationships/slideLayout" Target="../slideLayouts/slideLayout65.xml"/><Relationship Id="rId11" Type="http://schemas.openxmlformats.org/officeDocument/2006/relationships/tags" Target="../tags/tag92.xml"/><Relationship Id="rId10" Type="http://schemas.microsoft.com/office/2007/relationships/diagramDrawing" Target="../diagrams/drawing6.xml"/><Relationship Id="rId1" Type="http://schemas.openxmlformats.org/officeDocument/2006/relationships/diagramData" Target="../diagrams/data5.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3.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4.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5.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6.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7.xml"/></Relationships>
</file>

<file path=ppt/slides/_rels/slide98.xml.rels><?xml version="1.0" encoding="UTF-8" standalone="yes"?>
<Relationships xmlns="http://schemas.openxmlformats.org/package/2006/relationships"><Relationship Id="rId7" Type="http://schemas.openxmlformats.org/officeDocument/2006/relationships/slideLayout" Target="../slideLayouts/slideLayout65.xml"/><Relationship Id="rId6" Type="http://schemas.openxmlformats.org/officeDocument/2006/relationships/tags" Target="../tags/tag98.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029" y="-1711960"/>
            <a:ext cx="12192000" cy="85699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矩形 8"/>
          <p:cNvSpPr/>
          <p:nvPr/>
        </p:nvSpPr>
        <p:spPr>
          <a:xfrm>
            <a:off x="1733550" y="1303544"/>
            <a:ext cx="8667750" cy="4406652"/>
          </a:xfrm>
          <a:prstGeom prst="rect">
            <a:avLst/>
          </a:prstGeom>
          <a:noFill/>
          <a:ln w="38100">
            <a:gradFill>
              <a:gsLst>
                <a:gs pos="0">
                  <a:schemeClr val="accent2">
                    <a:lumMod val="60000"/>
                    <a:lumOff val="40000"/>
                  </a:schemeClr>
                </a:gs>
                <a:gs pos="81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51" name="PA-文本框 50"/>
          <p:cNvSpPr txBox="1"/>
          <p:nvPr>
            <p:custDataLst>
              <p:tags r:id="rId2"/>
            </p:custDataLst>
          </p:nvPr>
        </p:nvSpPr>
        <p:spPr>
          <a:xfrm>
            <a:off x="1518453" y="2761560"/>
            <a:ext cx="9213151" cy="1568450"/>
          </a:xfrm>
          <a:prstGeom prst="rect">
            <a:avLst/>
          </a:prstGeom>
          <a:noFill/>
        </p:spPr>
        <p:txBody>
          <a:bodyPr wrap="square" rtlCol="0">
            <a:spAutoFit/>
          </a:bodyPr>
          <a:lstStyle/>
          <a:p>
            <a:pPr algn="ctr"/>
            <a:r>
              <a:rPr lang="zh-CN" altLang="en-US"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项目一</a:t>
            </a:r>
            <a:endParaRPr lang="en-US" altLang="zh-CN"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r>
              <a:rPr lang="zh-CN" altLang="zh-CN"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运动控制模块系统集成技术</a:t>
            </a:r>
            <a:endParaRPr lang="zh-CN" altLang="en-US"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5085464" y="5255788"/>
            <a:ext cx="1963922" cy="813504"/>
            <a:chOff x="5085464" y="4862088"/>
            <a:chExt cx="1963922" cy="813504"/>
          </a:xfrm>
        </p:grpSpPr>
        <p:sp>
          <p:nvSpPr>
            <p:cNvPr id="65" name="矩形: 圆角 64"/>
            <p:cNvSpPr/>
            <p:nvPr/>
          </p:nvSpPr>
          <p:spPr>
            <a:xfrm>
              <a:off x="5085464" y="4862088"/>
              <a:ext cx="1963922" cy="8135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grpSp>
          <p:nvGrpSpPr>
            <p:cNvPr id="2" name="组合 1"/>
            <p:cNvGrpSpPr/>
            <p:nvPr/>
          </p:nvGrpSpPr>
          <p:grpSpPr>
            <a:xfrm>
              <a:off x="5085464" y="5056541"/>
              <a:ext cx="1963922" cy="504000"/>
              <a:chOff x="5085464" y="5056541"/>
              <a:chExt cx="1963922" cy="504000"/>
            </a:xfrm>
          </p:grpSpPr>
          <p:sp>
            <p:nvSpPr>
              <p:cNvPr id="10" name="矩形: 圆角 9"/>
              <p:cNvSpPr/>
              <p:nvPr/>
            </p:nvSpPr>
            <p:spPr>
              <a:xfrm>
                <a:off x="5085464" y="5056541"/>
                <a:ext cx="1963922" cy="504000"/>
              </a:xfrm>
              <a:prstGeom prst="roundRect">
                <a:avLst>
                  <a:gd name="adj" fmla="val 50000"/>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11" name="文本框 10"/>
              <p:cNvSpPr txBox="1"/>
              <p:nvPr/>
            </p:nvSpPr>
            <p:spPr>
              <a:xfrm>
                <a:off x="5172075" y="5147278"/>
                <a:ext cx="1790700" cy="307777"/>
              </a:xfrm>
              <a:prstGeom prst="rect">
                <a:avLst/>
              </a:prstGeom>
              <a:noFill/>
            </p:spPr>
            <p:txBody>
              <a:bodyPr wrap="square" lIns="0" tIns="0" rIns="0" bIns="0"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主讲人</a:t>
                </a: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：季东军</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grpSp>
      </p:grpSp>
      <p:grpSp>
        <p:nvGrpSpPr>
          <p:cNvPr id="12" name="组 11"/>
          <p:cNvGrpSpPr/>
          <p:nvPr/>
        </p:nvGrpSpPr>
        <p:grpSpPr>
          <a:xfrm>
            <a:off x="2566442" y="1772025"/>
            <a:ext cx="6840913" cy="461665"/>
            <a:chOff x="2566442" y="1772025"/>
            <a:chExt cx="6840913" cy="461665"/>
          </a:xfrm>
        </p:grpSpPr>
        <p:cxnSp>
          <p:nvCxnSpPr>
            <p:cNvPr id="14" name="直接连接符 13"/>
            <p:cNvCxnSpPr/>
            <p:nvPr/>
          </p:nvCxnSpPr>
          <p:spPr>
            <a:xfrm>
              <a:off x="2566442" y="2002857"/>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7"/>
            <p:cNvSpPr txBox="1"/>
            <p:nvPr/>
          </p:nvSpPr>
          <p:spPr>
            <a:xfrm>
              <a:off x="3336531" y="1772025"/>
              <a:ext cx="5377613" cy="461665"/>
            </a:xfrm>
            <a:prstGeom prst="rect">
              <a:avLst/>
            </a:prstGeom>
            <a:noFill/>
          </p:spPr>
          <p:txBody>
            <a:bodyPr wrap="square" rtlCol="0">
              <a:spAutoFit/>
            </a:bodyPr>
            <a:lstStyle/>
            <a:p>
              <a:pPr algn="ctr"/>
              <a:r>
                <a:rPr lang="zh-CN" altLang="en-US" sz="2400" spc="400" dirty="0" smtClean="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工业机器人应用系统集成</a:t>
              </a:r>
              <a:endParaRPr lang="zh-CN" altLang="en-US" sz="2400" spc="400" dirty="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6" name="直接连接符 15"/>
            <p:cNvCxnSpPr/>
            <p:nvPr/>
          </p:nvCxnSpPr>
          <p:spPr>
            <a:xfrm>
              <a:off x="8055164" y="2002858"/>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02971" y="-1"/>
            <a:ext cx="2002971"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19" name="矩形 18"/>
          <p:cNvSpPr/>
          <p:nvPr/>
        </p:nvSpPr>
        <p:spPr>
          <a:xfrm>
            <a:off x="12221029" y="-1"/>
            <a:ext cx="1407885"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4" name="矩形 3"/>
          <p:cNvSpPr/>
          <p:nvPr/>
        </p:nvSpPr>
        <p:spPr>
          <a:xfrm>
            <a:off x="-2002971" y="-2380343"/>
            <a:ext cx="15631885" cy="3120572"/>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1"/>
                                        </p:tgtEl>
                                        <p:attrNameLst>
                                          <p:attrName>ppt_y</p:attrName>
                                        </p:attrNameLst>
                                      </p:cBhvr>
                                      <p:tavLst>
                                        <p:tav tm="0">
                                          <p:val>
                                            <p:strVal val="#ppt_y"/>
                                          </p:val>
                                        </p:tav>
                                        <p:tav tm="100000">
                                          <p:val>
                                            <p:strVal val="#ppt_y"/>
                                          </p:val>
                                        </p:tav>
                                      </p:tavLst>
                                    </p:anim>
                                    <p:anim calcmode="lin" valueType="num">
                                      <p:cBhvr>
                                        <p:cTn id="1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1"/>
                                        </p:tgtEl>
                                      </p:cBhvr>
                                    </p:animEffect>
                                  </p:childTnLst>
                                </p:cTn>
                              </p:par>
                            </p:childTnLst>
                          </p:cTn>
                        </p:par>
                        <p:par>
                          <p:cTn id="16" fill="hold">
                            <p:stCondLst>
                              <p:cond delay="17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886200" y="-38100"/>
            <a:ext cx="2286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035" name="AutoShape 4" descr="next"/>
          <p:cNvSpPr>
            <a:spLocks noChangeAspect="1" noChangeArrowheads="1"/>
          </p:cNvSpPr>
          <p:nvPr/>
        </p:nvSpPr>
        <p:spPr bwMode="auto">
          <a:xfrm>
            <a:off x="9829800" y="60579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038" name="AutoShape 8" descr="LIN_007"/>
          <p:cNvSpPr>
            <a:spLocks noChangeAspect="1" noChangeArrowheads="1"/>
          </p:cNvSpPr>
          <p:nvPr/>
        </p:nvSpPr>
        <p:spPr bwMode="auto">
          <a:xfrm>
            <a:off x="1676400" y="342901"/>
            <a:ext cx="5143500" cy="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039" name="AutoShape 15"/>
          <p:cNvSpPr>
            <a:spLocks noChangeAspect="1" noChangeArrowheads="1"/>
          </p:cNvSpPr>
          <p:nvPr/>
        </p:nvSpPr>
        <p:spPr bwMode="auto">
          <a:xfrm>
            <a:off x="1851025" y="571500"/>
            <a:ext cx="1524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040" name="AutoShape 24"/>
          <p:cNvSpPr>
            <a:spLocks noChangeAspect="1" noChangeArrowheads="1"/>
          </p:cNvSpPr>
          <p:nvPr/>
        </p:nvSpPr>
        <p:spPr bwMode="auto">
          <a:xfrm>
            <a:off x="10318750" y="38100"/>
            <a:ext cx="349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041" name="AutoShape 25"/>
          <p:cNvSpPr>
            <a:spLocks noChangeArrowheads="1"/>
          </p:cNvSpPr>
          <p:nvPr/>
        </p:nvSpPr>
        <p:spPr bwMode="auto">
          <a:xfrm>
            <a:off x="3071813" y="946151"/>
            <a:ext cx="5472112" cy="720725"/>
          </a:xfrm>
          <a:prstGeom prst="flowChartAlternateProcess">
            <a:avLst/>
          </a:prstGeom>
          <a:noFill/>
          <a:ln>
            <a:noFill/>
          </a:ln>
          <a:effectLst/>
          <a:extLst>
            <a:ext uri="{909E8E84-426E-40DD-AFC4-6F175D3DCCD1}">
              <a14:hiddenFill xmlns:a14="http://schemas.microsoft.com/office/drawing/2010/main">
                <a:solidFill>
                  <a:srgbClr val="80008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44042" name="Text Box 26"/>
          <p:cNvSpPr txBox="1">
            <a:spLocks noChangeArrowheads="1"/>
          </p:cNvSpPr>
          <p:nvPr/>
        </p:nvSpPr>
        <p:spPr bwMode="auto">
          <a:xfrm>
            <a:off x="773435" y="491206"/>
            <a:ext cx="3868224" cy="652463"/>
          </a:xfrm>
          <a:prstGeom prst="rect">
            <a:avLst/>
          </a:prstGeom>
          <a:solidFill>
            <a:srgbClr val="CCFFFF"/>
          </a:solidFill>
          <a:ln>
            <a:noFill/>
          </a:ln>
          <a:effectLst/>
          <a:extLst>
            <a:ext uri="{91240B29-F687-4F45-9708-019B960494DF}">
              <a14:hiddenLine xmlns:a14="http://schemas.microsoft.com/office/drawing/2010/main" w="25400">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defRPr sz="2500">
                <a:solidFill>
                  <a:schemeClr val="tx2"/>
                </a:solidFill>
                <a:latin typeface="Arial" panose="020B0604020202020204" pitchFamily="34" charset="0"/>
                <a:ea typeface="宋体" panose="02010600030101010101" pitchFamily="2" charset="-122"/>
              </a:defRPr>
            </a:lvl1pPr>
            <a:lvl2pPr marL="742950" indent="-285750">
              <a:defRPr sz="2000">
                <a:latin typeface="Arial" panose="020B0604020202020204" pitchFamily="34" charset="0"/>
                <a:ea typeface="宋体" panose="02010600030101010101" pitchFamily="2" charset="-122"/>
              </a:defRPr>
            </a:lvl2pPr>
            <a:lvl3pPr marL="1143000" indent="-228600">
              <a:defRPr sz="2000">
                <a:latin typeface="Arial" panose="020B0604020202020204" pitchFamily="34" charset="0"/>
                <a:ea typeface="宋体" panose="02010600030101010101" pitchFamily="2" charset="-122"/>
              </a:defRPr>
            </a:lvl3pPr>
            <a:lvl4pPr marL="1600200" indent="-228600">
              <a:defRPr sz="2000">
                <a:latin typeface="Arial" panose="020B0604020202020204" pitchFamily="34" charset="0"/>
                <a:ea typeface="宋体" panose="02010600030101010101" pitchFamily="2" charset="-122"/>
              </a:defRPr>
            </a:lvl4pPr>
            <a:lvl5pPr marL="2057400" indent="-228600">
              <a:defRPr sz="2000">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latin typeface="Arial" panose="020B0604020202020204" pitchFamily="34" charset="0"/>
                <a:ea typeface="宋体" panose="02010600030101010101" pitchFamily="2" charset="-122"/>
              </a:defRPr>
            </a:lvl9pPr>
          </a:lstStyle>
          <a:p>
            <a:r>
              <a:rPr lang="zh-CN" altLang="en-US" sz="3200" dirty="0"/>
              <a:t>直流电机的铭牌数据</a:t>
            </a:r>
            <a:endParaRPr lang="zh-CN" altLang="en-US" sz="3200" dirty="0"/>
          </a:p>
        </p:txBody>
      </p:sp>
      <p:sp>
        <p:nvSpPr>
          <p:cNvPr id="303131" name="Text Box 27"/>
          <p:cNvSpPr txBox="1">
            <a:spLocks noChangeArrowheads="1"/>
          </p:cNvSpPr>
          <p:nvPr/>
        </p:nvSpPr>
        <p:spPr bwMode="auto">
          <a:xfrm>
            <a:off x="930276" y="2516188"/>
            <a:ext cx="1870075" cy="519112"/>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电机型号</a:t>
            </a:r>
            <a:endParaRPr lang="zh-CN" altLang="en-US" sz="1800"/>
          </a:p>
        </p:txBody>
      </p:sp>
      <p:sp>
        <p:nvSpPr>
          <p:cNvPr id="303132" name="Text Box 28"/>
          <p:cNvSpPr txBox="1">
            <a:spLocks noChangeArrowheads="1"/>
          </p:cNvSpPr>
          <p:nvPr/>
        </p:nvSpPr>
        <p:spPr bwMode="auto">
          <a:xfrm>
            <a:off x="350838" y="1844675"/>
            <a:ext cx="34480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3300"/>
                </a:solidFill>
              </a:rPr>
              <a:t>铭牌数据主要有：</a:t>
            </a:r>
            <a:endParaRPr lang="zh-CN" altLang="en-US" sz="1800"/>
          </a:p>
        </p:txBody>
      </p:sp>
      <p:sp>
        <p:nvSpPr>
          <p:cNvPr id="303133" name="Text Box 29"/>
          <p:cNvSpPr txBox="1">
            <a:spLocks noChangeArrowheads="1"/>
          </p:cNvSpPr>
          <p:nvPr/>
        </p:nvSpPr>
        <p:spPr bwMode="auto">
          <a:xfrm>
            <a:off x="3735389" y="2497138"/>
            <a:ext cx="2592387" cy="519112"/>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额定功率</a:t>
            </a:r>
            <a:endParaRPr lang="zh-CN" altLang="en-US" sz="1800"/>
          </a:p>
        </p:txBody>
      </p:sp>
      <p:sp>
        <p:nvSpPr>
          <p:cNvPr id="303134" name="Text Box 30"/>
          <p:cNvSpPr txBox="1">
            <a:spLocks noChangeArrowheads="1"/>
          </p:cNvSpPr>
          <p:nvPr/>
        </p:nvSpPr>
        <p:spPr bwMode="auto">
          <a:xfrm>
            <a:off x="949326" y="3324226"/>
            <a:ext cx="2498725" cy="519113"/>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额定电压</a:t>
            </a:r>
            <a:endParaRPr lang="zh-CN" altLang="en-US" sz="1800"/>
          </a:p>
        </p:txBody>
      </p:sp>
      <p:sp>
        <p:nvSpPr>
          <p:cNvPr id="303135" name="Text Box 31"/>
          <p:cNvSpPr txBox="1">
            <a:spLocks noChangeArrowheads="1"/>
          </p:cNvSpPr>
          <p:nvPr/>
        </p:nvSpPr>
        <p:spPr bwMode="auto">
          <a:xfrm>
            <a:off x="3686175" y="3324226"/>
            <a:ext cx="1849438" cy="519113"/>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额定电流</a:t>
            </a:r>
            <a:endParaRPr lang="zh-CN" altLang="en-US" sz="1800"/>
          </a:p>
        </p:txBody>
      </p:sp>
      <p:sp>
        <p:nvSpPr>
          <p:cNvPr id="303136" name="Text Box 32"/>
          <p:cNvSpPr txBox="1">
            <a:spLocks noChangeArrowheads="1"/>
          </p:cNvSpPr>
          <p:nvPr/>
        </p:nvSpPr>
        <p:spPr bwMode="auto">
          <a:xfrm>
            <a:off x="949325" y="4116388"/>
            <a:ext cx="1778000" cy="519112"/>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额定转速</a:t>
            </a:r>
            <a:endParaRPr lang="zh-CN" altLang="en-US" sz="1800"/>
          </a:p>
        </p:txBody>
      </p:sp>
      <p:sp>
        <p:nvSpPr>
          <p:cNvPr id="303137" name="Text Box 33"/>
          <p:cNvSpPr txBox="1">
            <a:spLocks noChangeArrowheads="1"/>
          </p:cNvSpPr>
          <p:nvPr/>
        </p:nvSpPr>
        <p:spPr bwMode="auto">
          <a:xfrm>
            <a:off x="3663950" y="4073526"/>
            <a:ext cx="2592388" cy="519113"/>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额定励磁电流</a:t>
            </a:r>
            <a:endParaRPr lang="zh-CN" altLang="en-US" sz="1800"/>
          </a:p>
        </p:txBody>
      </p:sp>
      <p:sp>
        <p:nvSpPr>
          <p:cNvPr id="303138" name="Text Box 34"/>
          <p:cNvSpPr txBox="1">
            <a:spLocks noChangeArrowheads="1"/>
          </p:cNvSpPr>
          <p:nvPr/>
        </p:nvSpPr>
        <p:spPr bwMode="auto">
          <a:xfrm>
            <a:off x="949326" y="4908551"/>
            <a:ext cx="1851025" cy="519113"/>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励磁方式</a:t>
            </a:r>
            <a:endParaRPr lang="zh-CN" altLang="en-US" sz="1800"/>
          </a:p>
        </p:txBody>
      </p:sp>
      <p:sp>
        <p:nvSpPr>
          <p:cNvPr id="303139" name="Text Box 35"/>
          <p:cNvSpPr txBox="1">
            <a:spLocks noChangeArrowheads="1"/>
          </p:cNvSpPr>
          <p:nvPr/>
        </p:nvSpPr>
        <p:spPr bwMode="auto">
          <a:xfrm>
            <a:off x="949326" y="5627688"/>
            <a:ext cx="5738813" cy="519112"/>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出厂数据如出厂编号、出厂日期等</a:t>
            </a:r>
            <a:endParaRPr lang="zh-CN" altLang="en-US" sz="1800"/>
          </a:p>
        </p:txBody>
      </p:sp>
      <p:sp>
        <p:nvSpPr>
          <p:cNvPr id="21" name="Text Box 33"/>
          <p:cNvSpPr txBox="1">
            <a:spLocks noChangeArrowheads="1"/>
          </p:cNvSpPr>
          <p:nvPr/>
        </p:nvSpPr>
        <p:spPr bwMode="auto">
          <a:xfrm>
            <a:off x="3668714" y="4949826"/>
            <a:ext cx="2593975" cy="523875"/>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t>机座中心高</a:t>
            </a:r>
            <a:endParaRPr lang="zh-CN" altLang="en-US" sz="2800" b="1"/>
          </a:p>
        </p:txBody>
      </p:sp>
      <p:pic>
        <p:nvPicPr>
          <p:cNvPr id="100" name="图片 99"/>
          <p:cNvPicPr/>
          <p:nvPr/>
        </p:nvPicPr>
        <p:blipFill>
          <a:blip r:embed="rId1"/>
          <a:stretch>
            <a:fillRect/>
          </a:stretch>
        </p:blipFill>
        <p:spPr>
          <a:xfrm>
            <a:off x="6819900" y="331470"/>
            <a:ext cx="5238750" cy="2832735"/>
          </a:xfrm>
          <a:prstGeom prst="rect">
            <a:avLst/>
          </a:prstGeom>
          <a:noFill/>
          <a:ln w="9525">
            <a:noFill/>
          </a:ln>
        </p:spPr>
      </p:pic>
      <p:pic>
        <p:nvPicPr>
          <p:cNvPr id="101" name="图片 100"/>
          <p:cNvPicPr/>
          <p:nvPr/>
        </p:nvPicPr>
        <p:blipFill>
          <a:blip r:embed="rId2"/>
          <a:stretch>
            <a:fillRect/>
          </a:stretch>
        </p:blipFill>
        <p:spPr>
          <a:xfrm>
            <a:off x="6819900" y="3377565"/>
            <a:ext cx="5294630" cy="3037840"/>
          </a:xfrm>
          <a:prstGeom prst="rect">
            <a:avLst/>
          </a:prstGeom>
          <a:noFill/>
          <a:ln w="9525">
            <a:noFill/>
          </a:ln>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03132"/>
                                        </p:tgtEl>
                                        <p:attrNameLst>
                                          <p:attrName>style.visibility</p:attrName>
                                        </p:attrNameLst>
                                      </p:cBhvr>
                                      <p:to>
                                        <p:strVal val="visible"/>
                                      </p:to>
                                    </p:set>
                                    <p:animEffect transition="in" filter="randombar(horizontal)">
                                      <p:cBhvr>
                                        <p:cTn id="7" dur="500"/>
                                        <p:tgtEl>
                                          <p:spTgt spid="30313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03131"/>
                                        </p:tgtEl>
                                        <p:attrNameLst>
                                          <p:attrName>style.visibility</p:attrName>
                                        </p:attrNameLst>
                                      </p:cBhvr>
                                      <p:to>
                                        <p:strVal val="visible"/>
                                      </p:to>
                                    </p:set>
                                    <p:animEffect transition="in" filter="randombar(horizontal)">
                                      <p:cBhvr>
                                        <p:cTn id="11" dur="500"/>
                                        <p:tgtEl>
                                          <p:spTgt spid="30313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03133"/>
                                        </p:tgtEl>
                                        <p:attrNameLst>
                                          <p:attrName>style.visibility</p:attrName>
                                        </p:attrNameLst>
                                      </p:cBhvr>
                                      <p:to>
                                        <p:strVal val="visible"/>
                                      </p:to>
                                    </p:set>
                                    <p:animEffect transition="in" filter="randombar(horizontal)">
                                      <p:cBhvr>
                                        <p:cTn id="15" dur="500"/>
                                        <p:tgtEl>
                                          <p:spTgt spid="30313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3134"/>
                                        </p:tgtEl>
                                        <p:attrNameLst>
                                          <p:attrName>style.visibility</p:attrName>
                                        </p:attrNameLst>
                                      </p:cBhvr>
                                      <p:to>
                                        <p:strVal val="visible"/>
                                      </p:to>
                                    </p:set>
                                    <p:animEffect transition="in" filter="randombar(horizontal)">
                                      <p:cBhvr>
                                        <p:cTn id="19" dur="500"/>
                                        <p:tgtEl>
                                          <p:spTgt spid="30313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03135"/>
                                        </p:tgtEl>
                                        <p:attrNameLst>
                                          <p:attrName>style.visibility</p:attrName>
                                        </p:attrNameLst>
                                      </p:cBhvr>
                                      <p:to>
                                        <p:strVal val="visible"/>
                                      </p:to>
                                    </p:set>
                                    <p:animEffect transition="in" filter="randombar(horizontal)">
                                      <p:cBhvr>
                                        <p:cTn id="23" dur="500"/>
                                        <p:tgtEl>
                                          <p:spTgt spid="30313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03136"/>
                                        </p:tgtEl>
                                        <p:attrNameLst>
                                          <p:attrName>style.visibility</p:attrName>
                                        </p:attrNameLst>
                                      </p:cBhvr>
                                      <p:to>
                                        <p:strVal val="visible"/>
                                      </p:to>
                                    </p:set>
                                    <p:animEffect transition="in" filter="randombar(horizontal)">
                                      <p:cBhvr>
                                        <p:cTn id="27" dur="500"/>
                                        <p:tgtEl>
                                          <p:spTgt spid="303136"/>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303137"/>
                                        </p:tgtEl>
                                        <p:attrNameLst>
                                          <p:attrName>style.visibility</p:attrName>
                                        </p:attrNameLst>
                                      </p:cBhvr>
                                      <p:to>
                                        <p:strVal val="visible"/>
                                      </p:to>
                                    </p:set>
                                    <p:animEffect transition="in" filter="randombar(horizontal)">
                                      <p:cBhvr>
                                        <p:cTn id="31" dur="500"/>
                                        <p:tgtEl>
                                          <p:spTgt spid="303137"/>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303138"/>
                                        </p:tgtEl>
                                        <p:attrNameLst>
                                          <p:attrName>style.visibility</p:attrName>
                                        </p:attrNameLst>
                                      </p:cBhvr>
                                      <p:to>
                                        <p:strVal val="visible"/>
                                      </p:to>
                                    </p:set>
                                    <p:animEffect transition="in" filter="randombar(horizontal)">
                                      <p:cBhvr>
                                        <p:cTn id="35" dur="500"/>
                                        <p:tgtEl>
                                          <p:spTgt spid="303138"/>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303139"/>
                                        </p:tgtEl>
                                        <p:attrNameLst>
                                          <p:attrName>style.visibility</p:attrName>
                                        </p:attrNameLst>
                                      </p:cBhvr>
                                      <p:to>
                                        <p:strVal val="visible"/>
                                      </p:to>
                                    </p:set>
                                    <p:animEffect transition="in" filter="randombar(horizontal)">
                                      <p:cBhvr>
                                        <p:cTn id="39" dur="500"/>
                                        <p:tgtEl>
                                          <p:spTgt spid="303139"/>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31" grpId="0" bldLvl="0" animBg="1" autoUpdateAnimBg="0"/>
      <p:bldP spid="303132" grpId="0" bldLvl="0" animBg="1" autoUpdateAnimBg="0"/>
      <p:bldP spid="303133" grpId="0" bldLvl="0" animBg="1" autoUpdateAnimBg="0"/>
      <p:bldP spid="303134" grpId="0" bldLvl="0" animBg="1" autoUpdateAnimBg="0"/>
      <p:bldP spid="303135" grpId="0" bldLvl="0" animBg="1" autoUpdateAnimBg="0"/>
      <p:bldP spid="303136" grpId="0" bldLvl="0" animBg="1" autoUpdateAnimBg="0"/>
      <p:bldP spid="303137" grpId="0" bldLvl="0" animBg="1" autoUpdateAnimBg="0"/>
      <p:bldP spid="303138" grpId="0" bldLvl="0" animBg="1" autoUpdateAnimBg="0"/>
      <p:bldP spid="303139" grpId="0" bldLvl="0" animBg="1" autoUpdateAnimBg="0"/>
      <p:bldP spid="21" grpId="0" bldLvl="0" animBg="1"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14691" name="Rectangle 2"/>
          <p:cNvSpPr txBox="1">
            <a:spLocks noChangeArrowheads="1"/>
          </p:cNvSpPr>
          <p:nvPr/>
        </p:nvSpPr>
        <p:spPr bwMode="auto">
          <a:xfrm>
            <a:off x="2208213" y="981075"/>
            <a:ext cx="607853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黑体" panose="02010609060101010101" charset="-122"/>
                <a:ea typeface="黑体" panose="02010609060101010101" charset="-122"/>
              </a:rPr>
              <a:t>三、变频器的维护</a:t>
            </a:r>
            <a:r>
              <a:rPr lang="en-US" altLang="zh-CN" sz="2800">
                <a:latin typeface="黑体" panose="02010609060101010101" charset="-122"/>
                <a:ea typeface="黑体" panose="02010609060101010101" charset="-122"/>
              </a:rPr>
              <a:t>——</a:t>
            </a:r>
            <a:r>
              <a:rPr lang="zh-CN" altLang="en-US" sz="2800">
                <a:solidFill>
                  <a:srgbClr val="FF3300"/>
                </a:solidFill>
                <a:latin typeface="黑体" panose="02010609060101010101" charset="-122"/>
                <a:ea typeface="黑体" panose="02010609060101010101" charset="-122"/>
              </a:rPr>
              <a:t>定期维护</a:t>
            </a:r>
            <a:endParaRPr lang="zh-CN" altLang="en-US" sz="2800">
              <a:solidFill>
                <a:srgbClr val="FF3300"/>
              </a:solidFill>
              <a:latin typeface="黑体" panose="02010609060101010101" charset="-122"/>
              <a:ea typeface="黑体" panose="02010609060101010101" charset="-122"/>
            </a:endParaRPr>
          </a:p>
        </p:txBody>
      </p:sp>
      <p:graphicFrame>
        <p:nvGraphicFramePr>
          <p:cNvPr id="6" name="图示 5"/>
          <p:cNvGraphicFramePr/>
          <p:nvPr/>
        </p:nvGraphicFramePr>
        <p:xfrm>
          <a:off x="2000170" y="1772815"/>
          <a:ext cx="8107154" cy="27363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7" name="文本框 6"/>
          <p:cNvSpPr txBox="1">
            <a:spLocks noChangeArrowheads="1"/>
          </p:cNvSpPr>
          <p:nvPr/>
        </p:nvSpPr>
        <p:spPr bwMode="auto">
          <a:xfrm>
            <a:off x="1981200" y="4437063"/>
            <a:ext cx="8280400" cy="153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dirty="0" smtClean="0">
                <a:latin typeface="+mn-ea"/>
                <a:ea typeface="+mn-ea"/>
              </a:rPr>
              <a:t>    </a:t>
            </a:r>
            <a:r>
              <a:rPr lang="zh-CN" altLang="en-US" sz="2400" b="1" dirty="0" smtClean="0">
                <a:latin typeface="+mn-ea"/>
                <a:ea typeface="+mn-ea"/>
              </a:rPr>
              <a:t>由于变频器是由多种部件组装而成，某些部件经长期使用后，性能降低、劣化，这是故障发生的主要原因。因此</a:t>
            </a:r>
            <a:r>
              <a:rPr lang="en-US" altLang="zh-CN" sz="2400" b="1" dirty="0" smtClean="0">
                <a:latin typeface="+mn-ea"/>
                <a:ea typeface="+mn-ea"/>
              </a:rPr>
              <a:t>,</a:t>
            </a:r>
            <a:r>
              <a:rPr lang="zh-CN" altLang="en-US" sz="2400" b="1" dirty="0" smtClean="0">
                <a:latin typeface="+mn-ea"/>
                <a:ea typeface="+mn-ea"/>
              </a:rPr>
              <a:t> 变频器一般要</a:t>
            </a:r>
            <a:r>
              <a:rPr lang="zh-CN" altLang="en-US" sz="2400" b="1" dirty="0" smtClean="0">
                <a:solidFill>
                  <a:srgbClr val="FF0000"/>
                </a:solidFill>
                <a:latin typeface="+mn-ea"/>
                <a:ea typeface="+mn-ea"/>
              </a:rPr>
              <a:t>每年</a:t>
            </a:r>
            <a:r>
              <a:rPr lang="zh-CN" altLang="en-US" sz="2400" b="1" dirty="0" smtClean="0">
                <a:latin typeface="+mn-ea"/>
                <a:ea typeface="+mn-ea"/>
              </a:rPr>
              <a:t>进行一次检查，绝缘电阻检查可以</a:t>
            </a:r>
            <a:r>
              <a:rPr lang="zh-CN" altLang="en-US" sz="2400" b="1" dirty="0" smtClean="0">
                <a:solidFill>
                  <a:srgbClr val="FF0000"/>
                </a:solidFill>
                <a:latin typeface="+mn-ea"/>
                <a:ea typeface="+mn-ea"/>
              </a:rPr>
              <a:t>三年</a:t>
            </a:r>
            <a:r>
              <a:rPr lang="zh-CN" altLang="en-US" sz="2400" b="1" dirty="0" smtClean="0">
                <a:latin typeface="+mn-ea"/>
                <a:ea typeface="+mn-ea"/>
              </a:rPr>
              <a:t>进行一次。</a:t>
            </a:r>
            <a:endParaRPr lang="zh-CN" altLang="en-US" sz="2400" b="1" dirty="0" smtClean="0">
              <a:latin typeface="+mn-ea"/>
              <a:ea typeface="+mn-ea"/>
            </a:endParaRPr>
          </a:p>
        </p:txBody>
      </p:sp>
      <p:sp>
        <p:nvSpPr>
          <p:cNvPr id="55" name="PA-矩形 7"/>
          <p:cNvSpPr/>
          <p:nvPr>
            <p:custDataLst>
              <p:tags r:id="rId6"/>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p:tgtEl>
                                          <p:spTgt spid="57"/>
                                        </p:tgtEl>
                                        <p:attrNameLst>
                                          <p:attrName>ppt_y</p:attrName>
                                        </p:attrNameLst>
                                      </p:cBhvr>
                                      <p:tavLst>
                                        <p:tav tm="0">
                                          <p:val>
                                            <p:strVal val="#ppt_y+#ppt_h*1.125000"/>
                                          </p:val>
                                        </p:tav>
                                        <p:tav tm="100000">
                                          <p:val>
                                            <p:strVal val="#ppt_y"/>
                                          </p:val>
                                        </p:tav>
                                      </p:tavLst>
                                    </p:anim>
                                    <p:animEffect transition="in" filter="wipe(up)">
                                      <p:cBhvr>
                                        <p:cTn id="14" dur="500"/>
                                        <p:tgtEl>
                                          <p:spTgt spid="57"/>
                                        </p:tgtEl>
                                      </p:cBhvr>
                                    </p:animEffect>
                                  </p:childTnLst>
                                </p:cTn>
                              </p:par>
                            </p:childTnLst>
                          </p:cTn>
                        </p:par>
                        <p:par>
                          <p:cTn id="15" fill="hold">
                            <p:stCondLst>
                              <p:cond delay="1500"/>
                            </p:stCondLst>
                            <p:childTnLst>
                              <p:par>
                                <p:cTn id="16" presetID="0" presetClass="entr" presetSubtype="0" fill="hold" grpId="0" nodeType="afterEffect">
                                  <p:stCondLst>
                                    <p:cond delay="0"/>
                                  </p:stCondLst>
                                  <p:iterate type="lt">
                                    <p:tmPct val="14286"/>
                                  </p:iterate>
                                  <p:childTnLst>
                                    <p:set>
                                      <p:cBhvr>
                                        <p:cTn id="17" dur="1" fill="hold">
                                          <p:stCondLst>
                                            <p:cond delay="0"/>
                                          </p:stCondLst>
                                        </p:cTn>
                                        <p:tgtEl>
                                          <p:spTgt spid="55"/>
                                        </p:tgtEl>
                                        <p:attrNameLst>
                                          <p:attrName>style.visibility</p:attrName>
                                        </p:attrNameLst>
                                      </p:cBhvr>
                                      <p:to>
                                        <p:strVal val="visible"/>
                                      </p:to>
                                    </p:set>
                                    <p:anim to="" calcmode="lin" valueType="num">
                                      <p:cBhvr>
                                        <p:cTn id="18"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9"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0"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1"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5" grpId="0"/>
      <p:bldP spid="57"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1243424" y="2408201"/>
            <a:ext cx="6926679" cy="1753365"/>
            <a:chOff x="1243424" y="2408201"/>
            <a:chExt cx="6926679" cy="1753365"/>
          </a:xfrm>
        </p:grpSpPr>
        <p:sp>
          <p:nvSpPr>
            <p:cNvPr id="14" name="TextBox 13"/>
            <p:cNvSpPr txBox="1"/>
            <p:nvPr/>
          </p:nvSpPr>
          <p:spPr>
            <a:xfrm>
              <a:off x="1243424" y="3607846"/>
              <a:ext cx="6926679" cy="553720"/>
            </a:xfrm>
            <a:prstGeom prst="rect">
              <a:avLst/>
            </a:prstGeom>
            <a:noFill/>
          </p:spPr>
          <p:txBody>
            <a:bodyPr wrap="square" lIns="0" tIns="0" rIns="0" bIns="0" rtlCol="0">
              <a:spAutoFit/>
            </a:bodyPr>
            <a:lstStyle/>
            <a:p>
              <a:pPr algn="ct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运动控制用传感器</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2</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36604" y="1772816"/>
            <a:ext cx="6408712" cy="4534819"/>
          </a:xfrm>
          <a:prstGeom prst="rect">
            <a:avLst/>
          </a:prstGeom>
          <a:effectLst>
            <a:softEdge rad="342900"/>
          </a:effectLst>
        </p:spPr>
      </p:pic>
      <p:sp>
        <p:nvSpPr>
          <p:cNvPr id="3" name="标题 1"/>
          <p:cNvSpPr txBox="1"/>
          <p:nvPr/>
        </p:nvSpPr>
        <p:spPr bwMode="auto">
          <a:xfrm>
            <a:off x="3340760" y="1124744"/>
            <a:ext cx="401376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b="1" dirty="0" smtClean="0">
                <a:solidFill>
                  <a:schemeClr val="tx1"/>
                </a:solidFill>
                <a:effectLst>
                  <a:outerShdw blurRad="38100" dist="38100" dir="2700000" algn="tl">
                    <a:srgbClr val="000000">
                      <a:alpha val="43137"/>
                    </a:srgbClr>
                  </a:outerShdw>
                </a:effectLst>
              </a:rPr>
              <a:t>第一节  认识传感器</a:t>
            </a:r>
            <a:endParaRPr lang="zh-CN" altLang="en-US" b="1" dirty="0" smtClean="0">
              <a:solidFill>
                <a:schemeClr val="tx1"/>
              </a:solidFill>
              <a:effectLst>
                <a:outerShdw blurRad="38100" dist="38100" dir="2700000" algn="tl">
                  <a:srgbClr val="000000">
                    <a:alpha val="43137"/>
                  </a:srgbClr>
                </a:outerShdw>
              </a:effectLst>
            </a:endParaRPr>
          </a:p>
        </p:txBody>
      </p:sp>
      <p:sp>
        <p:nvSpPr>
          <p:cNvPr id="2" name="PA-矩形 7"/>
          <p:cNvSpPr/>
          <p:nvPr>
            <p:custDataLst>
              <p:tags r:id="rId2"/>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5" name="PA-矩形 7"/>
          <p:cNvSpPr/>
          <p:nvPr>
            <p:custDataLst>
              <p:tags r:id="rId1"/>
            </p:custDataLst>
          </p:nvPr>
        </p:nvSpPr>
        <p:spPr>
          <a:xfrm>
            <a:off x="1014049" y="52817"/>
            <a:ext cx="2937510" cy="460375"/>
          </a:xfrm>
          <a:prstGeom prst="rect">
            <a:avLst/>
          </a:prstGeom>
        </p:spPr>
        <p:txBody>
          <a:bodyPr wrap="none">
            <a:spAutoFit/>
          </a:bodyPr>
          <a:lstStyle/>
          <a:p>
            <a:r>
              <a:rPr lang="zh-CN" altLang="zh-CN" sz="2400" b="1" dirty="0"/>
              <a:t>运动控制常用</a:t>
            </a:r>
            <a:r>
              <a:rPr lang="zh-CN" altLang="en-US" sz="2400" b="1" dirty="0" smtClean="0"/>
              <a:t>传感器</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15" name="矩形 14"/>
          <p:cNvSpPr/>
          <p:nvPr/>
        </p:nvSpPr>
        <p:spPr>
          <a:xfrm>
            <a:off x="671954" y="1124744"/>
            <a:ext cx="8820472" cy="1477328"/>
          </a:xfrm>
          <a:prstGeom prst="rect">
            <a:avLst/>
          </a:prstGeom>
        </p:spPr>
        <p:txBody>
          <a:bodyPr wrap="square">
            <a:spAutoFit/>
          </a:bodyPr>
          <a:p>
            <a:pPr>
              <a:buNone/>
            </a:pPr>
            <a:r>
              <a:rPr lang="en-US" altLang="zh-CN" sz="1800" dirty="0" smtClean="0">
                <a:cs typeface="Times New Roman" panose="02020603050405020304" pitchFamily="18" charset="0"/>
              </a:rPr>
              <a:t>         </a:t>
            </a:r>
            <a:r>
              <a:rPr lang="zh-CN" altLang="zh-CN" sz="1800" dirty="0" smtClean="0">
                <a:cs typeface="Times New Roman" panose="02020603050405020304" pitchFamily="18" charset="0"/>
              </a:rPr>
              <a:t>运动</a:t>
            </a:r>
            <a:r>
              <a:rPr lang="zh-CN" altLang="zh-CN" sz="1800" dirty="0">
                <a:cs typeface="Times New Roman" panose="02020603050405020304" pitchFamily="18" charset="0"/>
              </a:rPr>
              <a:t>控制的根本目的是实现对机械设备运动部件的运动参数（位置、速度、加速度、力</a:t>
            </a:r>
            <a:r>
              <a:rPr lang="en-US" altLang="zh-CN" sz="1800" dirty="0"/>
              <a:t>/</a:t>
            </a:r>
            <a:r>
              <a:rPr lang="zh-CN" altLang="zh-CN" sz="1800" dirty="0">
                <a:cs typeface="Times New Roman" panose="02020603050405020304" pitchFamily="18" charset="0"/>
              </a:rPr>
              <a:t>力矩等，位置检测最为常见，且位置能通过相应数学物理关系转化成速度、加速度）的精确控制，且多数采用闭环控制，为此运动控制系统中必须要配有能对目标运动参数进行精确测量的传感器，才能构成完整的闭环系统，因此传感器或检测元件是运动控制系统的重要组成部分，其精度对于系统的控制精度有很大影响。</a:t>
            </a:r>
            <a:endParaRPr lang="zh-CN" altLang="en-US" sz="1800" dirty="0"/>
          </a:p>
        </p:txBody>
      </p:sp>
      <p:graphicFrame>
        <p:nvGraphicFramePr>
          <p:cNvPr id="23" name="表格 22"/>
          <p:cNvGraphicFramePr>
            <a:graphicFrameLocks noGrp="1"/>
          </p:cNvGraphicFramePr>
          <p:nvPr/>
        </p:nvGraphicFramePr>
        <p:xfrm>
          <a:off x="880680" y="2708920"/>
          <a:ext cx="8223312" cy="3180727"/>
        </p:xfrm>
        <a:graphic>
          <a:graphicData uri="http://schemas.openxmlformats.org/drawingml/2006/table">
            <a:tbl>
              <a:tblPr firstRow="1" firstCol="1" bandRow="1">
                <a:tableStyleId>{5C22544A-7EE6-4342-B048-85BDC9FD1C3A}</a:tableStyleId>
              </a:tblPr>
              <a:tblGrid>
                <a:gridCol w="1008112"/>
                <a:gridCol w="3283648"/>
                <a:gridCol w="1332064"/>
                <a:gridCol w="2599488"/>
              </a:tblGrid>
              <a:tr h="341942">
                <a:tc>
                  <a:txBody>
                    <a:bodyPr/>
                    <a:p>
                      <a:pPr marL="0" indent="0" algn="ctr">
                        <a:lnSpc>
                          <a:spcPct val="120000"/>
                        </a:lnSpc>
                        <a:spcAft>
                          <a:spcPts val="0"/>
                        </a:spcAft>
                      </a:pPr>
                      <a:r>
                        <a:rPr lang="zh-CN" sz="1600" kern="100" dirty="0">
                          <a:effectLst/>
                        </a:rPr>
                        <a:t>分类</a:t>
                      </a:r>
                      <a:endParaRPr lang="zh-CN" sz="1600"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marL="0" indent="0" algn="ctr">
                        <a:lnSpc>
                          <a:spcPct val="120000"/>
                        </a:lnSpc>
                        <a:spcAft>
                          <a:spcPts val="0"/>
                        </a:spcAft>
                      </a:pPr>
                      <a:r>
                        <a:rPr lang="zh-CN" sz="1600" kern="100" dirty="0">
                          <a:effectLst/>
                        </a:rPr>
                        <a:t>绝 对 式</a:t>
                      </a:r>
                      <a:endParaRPr lang="zh-CN" sz="1600" kern="100" dirty="0">
                        <a:effectLst/>
                        <a:latin typeface="Times New Roman" panose="02020603050405020304" pitchFamily="18" charset="0"/>
                        <a:ea typeface="宋体" panose="02010600030101010101" pitchFamily="2" charset="-122"/>
                      </a:endParaRPr>
                    </a:p>
                  </a:txBody>
                  <a:tcPr marL="66437" marR="66437" marT="0" marB="0" anchor="ctr"/>
                </a:tc>
                <a:tc gridSpan="2">
                  <a:txBody>
                    <a:bodyPr/>
                    <a:p>
                      <a:pPr marL="0" indent="0" algn="ctr">
                        <a:lnSpc>
                          <a:spcPct val="120000"/>
                        </a:lnSpc>
                        <a:spcAft>
                          <a:spcPts val="0"/>
                        </a:spcAft>
                      </a:pPr>
                      <a:r>
                        <a:rPr lang="zh-CN" sz="1600" kern="100" dirty="0">
                          <a:effectLst/>
                        </a:rPr>
                        <a:t>增 量 式</a:t>
                      </a:r>
                      <a:endParaRPr lang="zh-CN" sz="1600" kern="100" dirty="0">
                        <a:effectLst/>
                        <a:latin typeface="Times New Roman" panose="02020603050405020304" pitchFamily="18" charset="0"/>
                        <a:ea typeface="宋体" panose="02010600030101010101" pitchFamily="2" charset="-122"/>
                      </a:endParaRPr>
                    </a:p>
                  </a:txBody>
                  <a:tcPr marL="66437" marR="66437" marT="0" marB="0" anchor="ctr"/>
                </a:tc>
                <a:tc hMerge="1">
                  <a:tcPr/>
                </a:tc>
              </a:tr>
              <a:tr h="1277074">
                <a:tc rowSpan="2">
                  <a:txBody>
                    <a:bodyPr/>
                    <a:p>
                      <a:pPr marL="0" indent="0" algn="ctr">
                        <a:lnSpc>
                          <a:spcPct val="120000"/>
                        </a:lnSpc>
                        <a:spcAft>
                          <a:spcPts val="0"/>
                        </a:spcAft>
                      </a:pPr>
                      <a:r>
                        <a:rPr lang="zh-CN" sz="1600" kern="100" dirty="0">
                          <a:effectLst/>
                        </a:rPr>
                        <a:t>位移</a:t>
                      </a:r>
                      <a:endParaRPr lang="zh-CN" sz="1600" kern="100" dirty="0">
                        <a:effectLst/>
                      </a:endParaRPr>
                    </a:p>
                    <a:p>
                      <a:pPr indent="127000" algn="ctr">
                        <a:lnSpc>
                          <a:spcPct val="120000"/>
                        </a:lnSpc>
                        <a:spcAft>
                          <a:spcPts val="0"/>
                        </a:spcAft>
                      </a:pPr>
                      <a:r>
                        <a:rPr lang="zh-CN" sz="1600" kern="100" dirty="0">
                          <a:effectLst/>
                        </a:rPr>
                        <a:t>传感器</a:t>
                      </a:r>
                      <a:endParaRPr lang="zh-CN" sz="1600"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indent="228600" algn="l">
                        <a:lnSpc>
                          <a:spcPct val="120000"/>
                        </a:lnSpc>
                        <a:spcAft>
                          <a:spcPts val="0"/>
                        </a:spcAft>
                      </a:pPr>
                      <a:r>
                        <a:rPr lang="en-US" altLang="zh-CN" sz="1600" b="1" kern="100" dirty="0" smtClean="0">
                          <a:effectLst/>
                        </a:rPr>
                        <a:t>   </a:t>
                      </a:r>
                      <a:r>
                        <a:rPr lang="zh-CN" sz="1600" b="1" kern="100" dirty="0" smtClean="0">
                          <a:effectLst/>
                        </a:rPr>
                        <a:t>多极</a:t>
                      </a:r>
                      <a:r>
                        <a:rPr lang="zh-CN" sz="1600" b="1" kern="100" dirty="0">
                          <a:effectLst/>
                        </a:rPr>
                        <a:t>旋转变压器，绝对脉冲编码器、绝对值式光帽，三速圆感应同步器、磁阻式多级旋转变压器。</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marL="0" indent="0" algn="ctr">
                        <a:lnSpc>
                          <a:spcPct val="120000"/>
                        </a:lnSpc>
                        <a:spcAft>
                          <a:spcPts val="0"/>
                        </a:spcAft>
                      </a:pPr>
                      <a:r>
                        <a:rPr lang="zh-CN" sz="1600" b="1" kern="100" dirty="0">
                          <a:effectLst/>
                        </a:rPr>
                        <a:t>旋转型</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indent="228600" algn="l">
                        <a:lnSpc>
                          <a:spcPct val="120000"/>
                        </a:lnSpc>
                        <a:spcAft>
                          <a:spcPts val="0"/>
                        </a:spcAft>
                      </a:pPr>
                      <a:r>
                        <a:rPr lang="en-US" altLang="zh-CN" sz="1600" b="1" kern="100" dirty="0" smtClean="0">
                          <a:effectLst/>
                        </a:rPr>
                        <a:t>   </a:t>
                      </a:r>
                      <a:r>
                        <a:rPr lang="zh-CN" sz="1600" b="1" kern="100" dirty="0" smtClean="0">
                          <a:effectLst/>
                        </a:rPr>
                        <a:t>脉冲</a:t>
                      </a:r>
                      <a:r>
                        <a:rPr lang="zh-CN" sz="1600" b="1" kern="100" dirty="0">
                          <a:effectLst/>
                        </a:rPr>
                        <a:t>编码器、自整角机、旋转变压器、圆感应同步器，光栅角度传感器、圆光栅、圆磁栅。</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r>
              <a:tr h="864096">
                <a:tc vMerge="1">
                  <a:tcPr/>
                </a:tc>
                <a:tc>
                  <a:txBody>
                    <a:bodyPr/>
                    <a:p>
                      <a:pPr indent="228600" algn="l">
                        <a:lnSpc>
                          <a:spcPct val="120000"/>
                        </a:lnSpc>
                        <a:spcAft>
                          <a:spcPts val="0"/>
                        </a:spcAft>
                      </a:pPr>
                      <a:r>
                        <a:rPr lang="en-US" altLang="zh-CN" sz="1600" b="1" kern="100" dirty="0" smtClean="0">
                          <a:effectLst/>
                        </a:rPr>
                        <a:t>    </a:t>
                      </a:r>
                      <a:r>
                        <a:rPr lang="zh-CN" sz="1600" b="1" kern="100" dirty="0" smtClean="0">
                          <a:effectLst/>
                        </a:rPr>
                        <a:t>三</a:t>
                      </a:r>
                      <a:r>
                        <a:rPr lang="zh-CN" sz="1600" b="1" kern="100" dirty="0">
                          <a:effectLst/>
                        </a:rPr>
                        <a:t>速感应同步器、绝对值磁尺、光电编码尺、磁性编码器。</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marL="0" indent="0" algn="ctr">
                        <a:lnSpc>
                          <a:spcPct val="120000"/>
                        </a:lnSpc>
                        <a:spcAft>
                          <a:spcPts val="0"/>
                        </a:spcAft>
                      </a:pPr>
                      <a:r>
                        <a:rPr lang="zh-CN" sz="1600" b="1" kern="100" dirty="0">
                          <a:effectLst/>
                        </a:rPr>
                        <a:t>直线型</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indent="228600" algn="l">
                        <a:lnSpc>
                          <a:spcPct val="120000"/>
                        </a:lnSpc>
                        <a:spcAft>
                          <a:spcPts val="0"/>
                        </a:spcAft>
                      </a:pPr>
                      <a:r>
                        <a:rPr lang="en-US" altLang="zh-CN" sz="1600" b="1" kern="100" dirty="0" smtClean="0">
                          <a:effectLst/>
                        </a:rPr>
                        <a:t>   </a:t>
                      </a:r>
                      <a:r>
                        <a:rPr lang="zh-CN" sz="1600" b="1" kern="100" dirty="0" smtClean="0">
                          <a:effectLst/>
                        </a:rPr>
                        <a:t>直线</a:t>
                      </a:r>
                      <a:r>
                        <a:rPr lang="zh-CN" sz="1600" b="1" kern="100" dirty="0">
                          <a:effectLst/>
                        </a:rPr>
                        <a:t>感应同步器、光栅尺、磁栅尺、激光干涉仪、霍尔位置传感器。</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r>
              <a:tr h="683887">
                <a:tc>
                  <a:txBody>
                    <a:bodyPr/>
                    <a:p>
                      <a:pPr marL="0" indent="0" algn="ctr">
                        <a:lnSpc>
                          <a:spcPct val="120000"/>
                        </a:lnSpc>
                        <a:spcAft>
                          <a:spcPts val="0"/>
                        </a:spcAft>
                      </a:pPr>
                      <a:r>
                        <a:rPr lang="zh-CN" sz="1600" kern="100" dirty="0">
                          <a:effectLst/>
                        </a:rPr>
                        <a:t>速度</a:t>
                      </a:r>
                      <a:endParaRPr lang="zh-CN" sz="1600" kern="100" dirty="0">
                        <a:effectLst/>
                      </a:endParaRPr>
                    </a:p>
                    <a:p>
                      <a:pPr indent="127000" algn="ctr">
                        <a:lnSpc>
                          <a:spcPct val="120000"/>
                        </a:lnSpc>
                        <a:spcAft>
                          <a:spcPts val="0"/>
                        </a:spcAft>
                      </a:pPr>
                      <a:r>
                        <a:rPr lang="zh-CN" sz="1600" kern="100" dirty="0">
                          <a:effectLst/>
                        </a:rPr>
                        <a:t>传感器</a:t>
                      </a:r>
                      <a:endParaRPr lang="zh-CN" sz="1600" kern="100" dirty="0">
                        <a:effectLst/>
                        <a:latin typeface="Times New Roman" panose="02020603050405020304" pitchFamily="18" charset="0"/>
                        <a:ea typeface="宋体" panose="02010600030101010101" pitchFamily="2" charset="-122"/>
                      </a:endParaRPr>
                    </a:p>
                  </a:txBody>
                  <a:tcPr marL="66437" marR="66437" marT="0" marB="0" anchor="ctr"/>
                </a:tc>
                <a:tc>
                  <a:txBody>
                    <a:bodyPr/>
                    <a:p>
                      <a:pPr indent="127000" algn="l">
                        <a:lnSpc>
                          <a:spcPct val="120000"/>
                        </a:lnSpc>
                        <a:spcAft>
                          <a:spcPts val="0"/>
                        </a:spcAft>
                      </a:pPr>
                      <a:r>
                        <a:rPr lang="en-US" altLang="zh-CN" sz="1600" b="1" kern="100" dirty="0" smtClean="0">
                          <a:effectLst/>
                        </a:rPr>
                        <a:t>      </a:t>
                      </a:r>
                      <a:r>
                        <a:rPr lang="zh-CN" sz="1600" b="1" kern="100" dirty="0" smtClean="0">
                          <a:effectLst/>
                        </a:rPr>
                        <a:t>速度</a:t>
                      </a:r>
                      <a:r>
                        <a:rPr lang="zh-CN" sz="1600" b="1" kern="100" dirty="0">
                          <a:effectLst/>
                        </a:rPr>
                        <a:t>—角度传感器、磁敏式速度传感器。</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gridSpan="2">
                  <a:txBody>
                    <a:bodyPr/>
                    <a:p>
                      <a:pPr indent="228600" algn="l">
                        <a:lnSpc>
                          <a:spcPct val="120000"/>
                        </a:lnSpc>
                        <a:spcAft>
                          <a:spcPts val="0"/>
                        </a:spcAft>
                      </a:pPr>
                      <a:r>
                        <a:rPr lang="en-US" altLang="zh-CN" sz="1600" b="1" kern="100" dirty="0" smtClean="0">
                          <a:effectLst/>
                        </a:rPr>
                        <a:t>    </a:t>
                      </a:r>
                      <a:r>
                        <a:rPr lang="zh-CN" sz="1600" b="1" kern="100" dirty="0" smtClean="0">
                          <a:effectLst/>
                        </a:rPr>
                        <a:t>交</a:t>
                      </a:r>
                      <a:r>
                        <a:rPr lang="zh-CN" sz="1600" b="1" kern="100" dirty="0">
                          <a:effectLst/>
                        </a:rPr>
                        <a:t>直流测速发电机、数字脉冲编码器式速度传感器、霍尔传感器。</a:t>
                      </a:r>
                      <a:endParaRPr lang="zh-CN" sz="1600" b="1" kern="100" dirty="0">
                        <a:effectLst/>
                        <a:latin typeface="Times New Roman" panose="02020603050405020304" pitchFamily="18" charset="0"/>
                        <a:ea typeface="宋体" panose="02010600030101010101" pitchFamily="2" charset="-122"/>
                      </a:endParaRPr>
                    </a:p>
                  </a:txBody>
                  <a:tcPr marL="66437" marR="66437" marT="0" marB="0" anchor="ctr"/>
                </a:tc>
                <a:tc h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5" name="标题 1"/>
          <p:cNvSpPr txBox="1"/>
          <p:nvPr/>
        </p:nvSpPr>
        <p:spPr bwMode="auto">
          <a:xfrm>
            <a:off x="323528" y="1124744"/>
            <a:ext cx="396044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b="1" dirty="0" smtClean="0">
                <a:solidFill>
                  <a:srgbClr val="FF0000"/>
                </a:solidFill>
              </a:rPr>
              <a:t>传感器的定义与组成</a:t>
            </a:r>
            <a:endParaRPr lang="zh-CN" altLang="en-US" b="1" dirty="0" smtClean="0">
              <a:solidFill>
                <a:srgbClr val="FF0000"/>
              </a:solidFill>
            </a:endParaRPr>
          </a:p>
        </p:txBody>
      </p:sp>
      <p:sp>
        <p:nvSpPr>
          <p:cNvPr id="6" name="矩形 5"/>
          <p:cNvSpPr/>
          <p:nvPr/>
        </p:nvSpPr>
        <p:spPr>
          <a:xfrm>
            <a:off x="539552" y="2060848"/>
            <a:ext cx="8424936" cy="1198880"/>
          </a:xfrm>
          <a:prstGeom prst="rect">
            <a:avLst/>
          </a:prstGeom>
        </p:spPr>
        <p:txBody>
          <a:bodyPr wrap="square">
            <a:spAutoFit/>
          </a:bodyPr>
          <a:lstStyle/>
          <a:p>
            <a:pPr eaLnBrk="1" hangingPunct="1">
              <a:lnSpc>
                <a:spcPct val="150000"/>
              </a:lnSpc>
              <a:buNone/>
            </a:pPr>
            <a:r>
              <a:rPr lang="zh-CN" altLang="en-US" sz="2400" b="1" dirty="0" smtClean="0"/>
              <a:t>定义</a:t>
            </a:r>
            <a:r>
              <a:rPr lang="zh-CN" altLang="en-US" sz="2400" dirty="0" smtClean="0"/>
              <a:t>：</a:t>
            </a:r>
            <a:r>
              <a:rPr lang="zh-CN" altLang="en-US" sz="2400" dirty="0"/>
              <a:t>能感受规定的被测量并按照一定规律转换成可用输出信号的器件或装置</a:t>
            </a:r>
            <a:endParaRPr lang="zh-CN" altLang="en-US" sz="2400" dirty="0"/>
          </a:p>
        </p:txBody>
      </p:sp>
      <p:sp>
        <p:nvSpPr>
          <p:cNvPr id="8" name="矩形 7"/>
          <p:cNvSpPr/>
          <p:nvPr/>
        </p:nvSpPr>
        <p:spPr>
          <a:xfrm>
            <a:off x="539552" y="3412156"/>
            <a:ext cx="8528308" cy="1198880"/>
          </a:xfrm>
          <a:prstGeom prst="rect">
            <a:avLst/>
          </a:prstGeom>
        </p:spPr>
        <p:txBody>
          <a:bodyPr wrap="square">
            <a:spAutoFit/>
          </a:bodyPr>
          <a:lstStyle/>
          <a:p>
            <a:pPr eaLnBrk="1" hangingPunct="1">
              <a:lnSpc>
                <a:spcPct val="150000"/>
              </a:lnSpc>
              <a:buNone/>
            </a:pPr>
            <a:r>
              <a:rPr lang="zh-CN" altLang="en-US" sz="2400" b="1" dirty="0"/>
              <a:t>共性</a:t>
            </a:r>
            <a:r>
              <a:rPr lang="zh-CN" altLang="en-US" sz="2400" dirty="0"/>
              <a:t>：利用物理定律或物质的物理、化学、生物等特性，将非电量转换成电量</a:t>
            </a:r>
            <a:endParaRPr lang="zh-CN" altLang="en-US" sz="2400" dirty="0"/>
          </a:p>
        </p:txBody>
      </p:sp>
      <p:sp>
        <p:nvSpPr>
          <p:cNvPr id="9" name="矩形 8"/>
          <p:cNvSpPr/>
          <p:nvPr/>
        </p:nvSpPr>
        <p:spPr>
          <a:xfrm>
            <a:off x="539552" y="5013176"/>
            <a:ext cx="2928620" cy="460375"/>
          </a:xfrm>
          <a:prstGeom prst="rect">
            <a:avLst/>
          </a:prstGeom>
        </p:spPr>
        <p:txBody>
          <a:bodyPr wrap="none">
            <a:spAutoFit/>
          </a:bodyPr>
          <a:lstStyle/>
          <a:p>
            <a:pPr>
              <a:buNone/>
            </a:pPr>
            <a:r>
              <a:rPr lang="zh-CN" altLang="en-US" sz="2400" b="1" dirty="0"/>
              <a:t>功能</a:t>
            </a:r>
            <a:r>
              <a:rPr lang="zh-CN" altLang="en-US" sz="2400" dirty="0"/>
              <a:t>：检测和</a:t>
            </a:r>
            <a:r>
              <a:rPr lang="zh-CN" altLang="en-US" sz="2400" dirty="0" smtClean="0"/>
              <a:t>转换。</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3" name="图片 2"/>
          <p:cNvPicPr>
            <a:picLocks noChangeAspect="1"/>
          </p:cNvPicPr>
          <p:nvPr/>
        </p:nvPicPr>
        <p:blipFill>
          <a:blip r:embed="rId2"/>
          <a:stretch>
            <a:fillRect/>
          </a:stretch>
        </p:blipFill>
        <p:spPr>
          <a:xfrm>
            <a:off x="789590" y="1196752"/>
            <a:ext cx="7696200" cy="1952625"/>
          </a:xfrm>
          <a:prstGeom prst="rect">
            <a:avLst/>
          </a:prstGeom>
        </p:spPr>
      </p:pic>
      <p:sp>
        <p:nvSpPr>
          <p:cNvPr id="10" name="标题 1"/>
          <p:cNvSpPr txBox="1"/>
          <p:nvPr/>
        </p:nvSpPr>
        <p:spPr bwMode="auto">
          <a:xfrm>
            <a:off x="3779912" y="3122559"/>
            <a:ext cx="1872208" cy="478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000" b="1" dirty="0" smtClean="0">
                <a:solidFill>
                  <a:schemeClr val="tx1"/>
                </a:solidFill>
              </a:rPr>
              <a:t>传感器的组成</a:t>
            </a:r>
            <a:endParaRPr lang="zh-CN" altLang="en-US" sz="2000" b="1" dirty="0" smtClean="0">
              <a:solidFill>
                <a:schemeClr val="tx1"/>
              </a:solidFill>
            </a:endParaRPr>
          </a:p>
        </p:txBody>
      </p:sp>
      <p:sp>
        <p:nvSpPr>
          <p:cNvPr id="9" name="矩形 8"/>
          <p:cNvSpPr/>
          <p:nvPr/>
        </p:nvSpPr>
        <p:spPr>
          <a:xfrm>
            <a:off x="611560" y="3584129"/>
            <a:ext cx="8227640" cy="2306955"/>
          </a:xfrm>
          <a:prstGeom prst="rect">
            <a:avLst/>
          </a:prstGeom>
        </p:spPr>
        <p:txBody>
          <a:bodyPr wrap="square">
            <a:spAutoFit/>
          </a:bodyPr>
          <a:lstStyle/>
          <a:p>
            <a:pPr eaLnBrk="1" hangingPunct="1">
              <a:lnSpc>
                <a:spcPct val="150000"/>
              </a:lnSpc>
            </a:pPr>
            <a:r>
              <a:rPr lang="zh-CN" altLang="en-US" sz="2400" b="1" dirty="0"/>
              <a:t>敏感元件</a:t>
            </a:r>
            <a:r>
              <a:rPr lang="zh-CN" altLang="en-US" sz="2400" dirty="0"/>
              <a:t>是传感器中能直接感受（或响应）被测信息（非电量）的元件</a:t>
            </a:r>
            <a:endParaRPr lang="zh-CN" altLang="en-US" sz="2400" dirty="0"/>
          </a:p>
          <a:p>
            <a:pPr eaLnBrk="1" hangingPunct="1">
              <a:lnSpc>
                <a:spcPct val="150000"/>
              </a:lnSpc>
            </a:pPr>
            <a:r>
              <a:rPr lang="zh-CN" altLang="en-US" sz="2400" b="1" dirty="0"/>
              <a:t>转换元件</a:t>
            </a:r>
            <a:r>
              <a:rPr lang="zh-CN" altLang="en-US" sz="2400" dirty="0"/>
              <a:t>则是指传感器中能将敏感元件的感受（或响应）信息转换为电信号的部分  </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3" name="图片 2"/>
          <p:cNvPicPr>
            <a:picLocks noChangeAspect="1"/>
          </p:cNvPicPr>
          <p:nvPr/>
        </p:nvPicPr>
        <p:blipFill>
          <a:blip r:embed="rId2"/>
          <a:stretch>
            <a:fillRect/>
          </a:stretch>
        </p:blipFill>
        <p:spPr>
          <a:xfrm>
            <a:off x="789590" y="1196752"/>
            <a:ext cx="7696200" cy="1952625"/>
          </a:xfrm>
          <a:prstGeom prst="rect">
            <a:avLst/>
          </a:prstGeom>
        </p:spPr>
      </p:pic>
      <p:sp>
        <p:nvSpPr>
          <p:cNvPr id="4" name="矩形 3"/>
          <p:cNvSpPr/>
          <p:nvPr/>
        </p:nvSpPr>
        <p:spPr>
          <a:xfrm>
            <a:off x="323215" y="3357245"/>
            <a:ext cx="9382125" cy="2399665"/>
          </a:xfrm>
          <a:prstGeom prst="rect">
            <a:avLst/>
          </a:prstGeom>
        </p:spPr>
        <p:txBody>
          <a:bodyPr wrap="square">
            <a:spAutoFit/>
          </a:bodyPr>
          <a:p>
            <a:pPr eaLnBrk="1" hangingPunct="1">
              <a:lnSpc>
                <a:spcPct val="150000"/>
              </a:lnSpc>
              <a:buNone/>
            </a:pPr>
            <a:r>
              <a:rPr lang="zh-CN" altLang="en-US" sz="2000" dirty="0" smtClean="0"/>
              <a:t>信号</a:t>
            </a:r>
            <a:r>
              <a:rPr lang="zh-CN" altLang="en-US" sz="2000" dirty="0"/>
              <a:t>调理电路：常见有放大器、电桥、振荡器、电荷放大器</a:t>
            </a:r>
            <a:r>
              <a:rPr lang="zh-CN" altLang="en-US" sz="2000" dirty="0" smtClean="0"/>
              <a:t>等。</a:t>
            </a:r>
            <a:endParaRPr lang="en-US" altLang="zh-CN" sz="2000" dirty="0"/>
          </a:p>
          <a:p>
            <a:pPr eaLnBrk="1" hangingPunct="1">
              <a:lnSpc>
                <a:spcPct val="150000"/>
              </a:lnSpc>
              <a:buNone/>
            </a:pPr>
            <a:r>
              <a:rPr lang="zh-CN" altLang="en-US" sz="2000" dirty="0">
                <a:solidFill>
                  <a:srgbClr val="FF0000"/>
                </a:solidFill>
              </a:rPr>
              <a:t>作用</a:t>
            </a:r>
            <a:r>
              <a:rPr lang="zh-CN" altLang="en-US" sz="2000" dirty="0" smtClean="0">
                <a:solidFill>
                  <a:srgbClr val="FF0000"/>
                </a:solidFill>
                <a:sym typeface="Wingdings" panose="05000000000000000000" pitchFamily="2" charset="2"/>
              </a:rPr>
              <a:t>：</a:t>
            </a:r>
            <a:endParaRPr lang="en-US" altLang="zh-CN" sz="2000" dirty="0" smtClean="0">
              <a:solidFill>
                <a:srgbClr val="FF0000"/>
              </a:solidFill>
              <a:sym typeface="Wingdings" panose="05000000000000000000" pitchFamily="2" charset="2"/>
            </a:endParaRPr>
          </a:p>
          <a:p>
            <a:pPr eaLnBrk="1" hangingPunct="1">
              <a:lnSpc>
                <a:spcPct val="150000"/>
              </a:lnSpc>
              <a:buNone/>
            </a:pPr>
            <a:r>
              <a:rPr lang="en-US" altLang="zh-CN" sz="2000" dirty="0" smtClean="0">
                <a:sym typeface="Wingdings" panose="05000000000000000000" pitchFamily="2" charset="2"/>
              </a:rPr>
              <a:t>1</a:t>
            </a:r>
            <a:r>
              <a:rPr lang="zh-CN" altLang="en-US" sz="2000" dirty="0" smtClean="0">
                <a:sym typeface="Wingdings" panose="05000000000000000000" pitchFamily="2" charset="2"/>
              </a:rPr>
              <a:t>）</a:t>
            </a:r>
            <a:r>
              <a:rPr lang="zh-CN" altLang="en-US" sz="2000" dirty="0" smtClean="0"/>
              <a:t>把</a:t>
            </a:r>
            <a:r>
              <a:rPr lang="zh-CN" altLang="en-US" sz="2000" dirty="0"/>
              <a:t>来自传感器的信号进行转换和放大（将各种电信号转换成电压、电流或频率等）</a:t>
            </a:r>
            <a:r>
              <a:rPr lang="zh-CN" altLang="en-US" sz="2000" dirty="0" smtClean="0"/>
              <a:t>；</a:t>
            </a:r>
            <a:endParaRPr lang="en-US" altLang="zh-CN" sz="2000" dirty="0" smtClean="0"/>
          </a:p>
          <a:p>
            <a:pPr eaLnBrk="1" hangingPunct="1">
              <a:lnSpc>
                <a:spcPct val="150000"/>
              </a:lnSpc>
              <a:buNone/>
            </a:pPr>
            <a:r>
              <a:rPr lang="en-US" altLang="zh-CN" sz="2000" dirty="0" smtClean="0"/>
              <a:t>2</a:t>
            </a:r>
            <a:r>
              <a:rPr lang="zh-CN" altLang="en-US" sz="2000" dirty="0" smtClean="0"/>
              <a:t>）进行信号</a:t>
            </a:r>
            <a:r>
              <a:rPr lang="zh-CN" altLang="en-US" sz="2000" dirty="0"/>
              <a:t>处理（滤波、调制与解调、衰减、运算、数字化等）</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429892" y="1087016"/>
            <a:ext cx="273630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b="1" dirty="0" smtClean="0">
                <a:solidFill>
                  <a:srgbClr val="FF0000"/>
                </a:solidFill>
              </a:rPr>
              <a:t>传感器的分类</a:t>
            </a:r>
            <a:endParaRPr lang="zh-CN" altLang="en-US" b="1" dirty="0" smtClean="0">
              <a:solidFill>
                <a:srgbClr val="FF0000"/>
              </a:solidFill>
            </a:endParaRPr>
          </a:p>
        </p:txBody>
      </p:sp>
      <p:sp>
        <p:nvSpPr>
          <p:cNvPr id="4" name="矩形 3"/>
          <p:cNvSpPr/>
          <p:nvPr/>
        </p:nvSpPr>
        <p:spPr>
          <a:xfrm>
            <a:off x="371475" y="1772920"/>
            <a:ext cx="9177655" cy="4707890"/>
          </a:xfrm>
          <a:prstGeom prst="rect">
            <a:avLst/>
          </a:prstGeom>
        </p:spPr>
        <p:txBody>
          <a:bodyPr wrap="square">
            <a:spAutoFit/>
          </a:bodyPr>
          <a:lstStyle/>
          <a:p>
            <a:pPr indent="0" fontAlgn="auto">
              <a:lnSpc>
                <a:spcPct val="150000"/>
              </a:lnSpc>
              <a:spcAft>
                <a:spcPts val="0"/>
              </a:spcAft>
            </a:pPr>
            <a:r>
              <a:rPr lang="zh-CN" altLang="en-US" sz="2000" b="1" dirty="0"/>
              <a:t>按传感器的输入量（即被测参数）进行分类</a:t>
            </a:r>
            <a:r>
              <a:rPr lang="zh-CN" altLang="en-US" sz="2000" dirty="0"/>
              <a:t>：位移、速度、温度、压力传感器</a:t>
            </a:r>
            <a:r>
              <a:rPr lang="zh-CN" altLang="en-US" sz="2000" dirty="0" smtClean="0"/>
              <a:t>等；</a:t>
            </a:r>
            <a:endParaRPr lang="zh-CN" altLang="en-US" sz="2000" dirty="0"/>
          </a:p>
          <a:p>
            <a:pPr indent="0" fontAlgn="auto">
              <a:lnSpc>
                <a:spcPct val="150000"/>
              </a:lnSpc>
              <a:spcAft>
                <a:spcPts val="0"/>
              </a:spcAft>
            </a:pPr>
            <a:r>
              <a:rPr lang="zh-CN" altLang="en-US" sz="2000" b="1" dirty="0"/>
              <a:t>按传感器的输出量进行分类</a:t>
            </a:r>
            <a:r>
              <a:rPr lang="zh-CN" altLang="en-US" sz="2000" dirty="0"/>
              <a:t> ：模拟式和</a:t>
            </a:r>
            <a:r>
              <a:rPr lang="zh-CN" altLang="en-US" sz="2000" dirty="0" smtClean="0"/>
              <a:t>数字式； </a:t>
            </a:r>
            <a:endParaRPr lang="zh-CN" altLang="en-US" sz="2000" dirty="0"/>
          </a:p>
          <a:p>
            <a:pPr indent="0" fontAlgn="auto">
              <a:lnSpc>
                <a:spcPct val="150000"/>
              </a:lnSpc>
              <a:spcAft>
                <a:spcPts val="0"/>
              </a:spcAft>
            </a:pPr>
            <a:r>
              <a:rPr lang="zh-CN" altLang="en-US" sz="2000" b="1" dirty="0"/>
              <a:t>按传感器的工作原理进行分类</a:t>
            </a:r>
            <a:r>
              <a:rPr lang="zh-CN" altLang="en-US" sz="2000" dirty="0"/>
              <a:t> ：电阻式、电容式、电感式、压电式、磁敏式、热电式、光电式传感器</a:t>
            </a:r>
            <a:r>
              <a:rPr lang="zh-CN" altLang="en-US" sz="2000" dirty="0" smtClean="0"/>
              <a:t>等； </a:t>
            </a:r>
            <a:endParaRPr lang="zh-CN" altLang="en-US" sz="2000" dirty="0"/>
          </a:p>
          <a:p>
            <a:pPr indent="0" fontAlgn="auto">
              <a:lnSpc>
                <a:spcPct val="150000"/>
              </a:lnSpc>
              <a:spcAft>
                <a:spcPts val="0"/>
              </a:spcAft>
            </a:pPr>
            <a:r>
              <a:rPr lang="zh-CN" altLang="en-US" sz="2000" b="1" dirty="0"/>
              <a:t>按传感器的基本效应分类</a:t>
            </a:r>
            <a:r>
              <a:rPr lang="zh-CN" altLang="en-US" sz="2000" dirty="0"/>
              <a:t>：物理型、化学型、</a:t>
            </a:r>
            <a:r>
              <a:rPr lang="zh-CN" altLang="en-US" sz="2000" dirty="0" smtClean="0"/>
              <a:t>生物型；</a:t>
            </a:r>
            <a:endParaRPr lang="en-US" altLang="zh-CN" sz="2000" dirty="0" smtClean="0"/>
          </a:p>
          <a:p>
            <a:pPr indent="0" fontAlgn="auto">
              <a:lnSpc>
                <a:spcPct val="150000"/>
              </a:lnSpc>
              <a:spcAft>
                <a:spcPts val="0"/>
              </a:spcAft>
            </a:pPr>
            <a:r>
              <a:rPr lang="zh-CN" altLang="en-US" sz="2000" b="1" dirty="0" smtClean="0"/>
              <a:t>物理</a:t>
            </a:r>
            <a:r>
              <a:rPr lang="zh-CN" altLang="en-US" sz="2000" b="1" dirty="0"/>
              <a:t>传感器按构成进行分类：物性型</a:t>
            </a:r>
            <a:r>
              <a:rPr lang="zh-CN" altLang="en-US" sz="2000" dirty="0"/>
              <a:t>（敏感材料的</a:t>
            </a:r>
            <a:r>
              <a:rPr lang="zh-CN" altLang="en-US" sz="2000" dirty="0">
                <a:solidFill>
                  <a:srgbClr val="FF0000"/>
                </a:solidFill>
              </a:rPr>
              <a:t>物理特性</a:t>
            </a:r>
            <a:r>
              <a:rPr lang="zh-CN" altLang="en-US" sz="2000" dirty="0"/>
              <a:t>变化，如水银温度计）</a:t>
            </a:r>
            <a:r>
              <a:rPr lang="zh-CN" altLang="en-US" sz="2000" b="1" dirty="0"/>
              <a:t>和结构型</a:t>
            </a:r>
            <a:r>
              <a:rPr lang="zh-CN" altLang="en-US" sz="2000" dirty="0"/>
              <a:t>（转换元件的</a:t>
            </a:r>
            <a:r>
              <a:rPr lang="zh-CN" altLang="en-US" sz="2000" dirty="0">
                <a:solidFill>
                  <a:srgbClr val="FF0000"/>
                </a:solidFill>
              </a:rPr>
              <a:t>结构参数</a:t>
            </a:r>
            <a:r>
              <a:rPr lang="zh-CN" altLang="en-US" sz="2000" dirty="0"/>
              <a:t>变化，如变极距型电容式传感器</a:t>
            </a:r>
            <a:r>
              <a:rPr lang="zh-CN" altLang="en-US" sz="2000" dirty="0" smtClean="0"/>
              <a:t>）；</a:t>
            </a:r>
            <a:endParaRPr lang="zh-CN" altLang="en-US" sz="2000" dirty="0"/>
          </a:p>
          <a:p>
            <a:pPr indent="0" fontAlgn="auto">
              <a:lnSpc>
                <a:spcPct val="150000"/>
              </a:lnSpc>
              <a:spcAft>
                <a:spcPts val="0"/>
              </a:spcAft>
            </a:pPr>
            <a:r>
              <a:rPr lang="zh-CN" altLang="en-US" sz="2000" b="1" dirty="0"/>
              <a:t>按传感器的能量变换关系进行分类：</a:t>
            </a:r>
            <a:r>
              <a:rPr lang="zh-CN" altLang="en-US" sz="2000" dirty="0"/>
              <a:t>有源（能量控制型或参量型）、无源（能量变换型或发电型</a:t>
            </a:r>
            <a:r>
              <a:rPr lang="zh-CN" altLang="en-US" sz="2000" dirty="0" smtClean="0"/>
              <a:t>）；</a:t>
            </a:r>
            <a:endParaRPr lang="zh-CN" altLang="en-US" sz="2000" dirty="0"/>
          </a:p>
          <a:p>
            <a:pPr indent="0" fontAlgn="auto">
              <a:lnSpc>
                <a:spcPct val="150000"/>
              </a:lnSpc>
              <a:spcAft>
                <a:spcPts val="0"/>
              </a:spcAft>
            </a:pPr>
            <a:r>
              <a:rPr lang="zh-CN" altLang="en-US" sz="2000" b="1" dirty="0"/>
              <a:t>按传感器所蕴含的技术特征分类</a:t>
            </a:r>
            <a:r>
              <a:rPr lang="zh-CN" altLang="en-US" sz="2000" dirty="0"/>
              <a:t>：普通传感器与新型</a:t>
            </a:r>
            <a:r>
              <a:rPr lang="zh-CN" altLang="en-US" sz="2000" dirty="0" smtClean="0"/>
              <a:t>传感器；</a:t>
            </a:r>
            <a:endParaRPr lang="zh-CN" altLang="en-US" sz="2000" dirty="0" smtClean="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6" name="标题 1"/>
          <p:cNvSpPr txBox="1"/>
          <p:nvPr/>
        </p:nvSpPr>
        <p:spPr bwMode="auto">
          <a:xfrm>
            <a:off x="436180" y="1138841"/>
            <a:ext cx="316835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fontScale="92500"/>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b="1" dirty="0" smtClean="0">
                <a:solidFill>
                  <a:srgbClr val="FF0000"/>
                </a:solidFill>
              </a:rPr>
              <a:t>传感器的基本特性</a:t>
            </a:r>
            <a:endParaRPr lang="zh-CN" altLang="en-US" b="1" dirty="0" smtClean="0">
              <a:solidFill>
                <a:srgbClr val="FF0000"/>
              </a:solidFill>
            </a:endParaRPr>
          </a:p>
        </p:txBody>
      </p:sp>
      <p:sp>
        <p:nvSpPr>
          <p:cNvPr id="4" name="矩形 3"/>
          <p:cNvSpPr/>
          <p:nvPr/>
        </p:nvSpPr>
        <p:spPr>
          <a:xfrm>
            <a:off x="469040" y="2201482"/>
            <a:ext cx="8495448" cy="2306955"/>
          </a:xfrm>
          <a:prstGeom prst="rect">
            <a:avLst/>
          </a:prstGeom>
        </p:spPr>
        <p:txBody>
          <a:bodyPr wrap="square">
            <a:spAutoFit/>
          </a:bodyPr>
          <a:lstStyle/>
          <a:p>
            <a:pPr eaLnBrk="1" hangingPunct="1">
              <a:lnSpc>
                <a:spcPct val="150000"/>
              </a:lnSpc>
            </a:pPr>
            <a:r>
              <a:rPr lang="zh-CN" altLang="en-US" sz="2400" dirty="0" smtClean="0"/>
              <a:t>定义：</a:t>
            </a:r>
            <a:r>
              <a:rPr lang="zh-CN" altLang="en-US" sz="2400" dirty="0"/>
              <a:t>传感器的</a:t>
            </a:r>
            <a:r>
              <a:rPr lang="zh-CN" altLang="en-US" sz="2400" dirty="0" smtClean="0"/>
              <a:t>输入</a:t>
            </a:r>
            <a:r>
              <a:rPr lang="en-US" altLang="zh-CN" sz="2400" dirty="0" smtClean="0"/>
              <a:t>——</a:t>
            </a:r>
            <a:r>
              <a:rPr lang="zh-CN" altLang="en-US" sz="2400" dirty="0" smtClean="0"/>
              <a:t>输出</a:t>
            </a:r>
            <a:r>
              <a:rPr lang="zh-CN" altLang="en-US" sz="2400" dirty="0"/>
              <a:t>关系特性。是传感器内部结构参数作用关系的外部</a:t>
            </a:r>
            <a:r>
              <a:rPr lang="zh-CN" altLang="en-US" sz="2400" dirty="0" smtClean="0"/>
              <a:t>表现。</a:t>
            </a:r>
            <a:endParaRPr lang="zh-CN" altLang="en-US" sz="2400" dirty="0"/>
          </a:p>
          <a:p>
            <a:pPr eaLnBrk="1" hangingPunct="1">
              <a:lnSpc>
                <a:spcPct val="150000"/>
              </a:lnSpc>
            </a:pPr>
            <a:r>
              <a:rPr lang="zh-CN" altLang="en-US" sz="2400" dirty="0"/>
              <a:t>输入信号分为：</a:t>
            </a:r>
            <a:r>
              <a:rPr lang="zh-CN" altLang="en-US" sz="2400" dirty="0" smtClean="0"/>
              <a:t>稳态</a:t>
            </a:r>
            <a:r>
              <a:rPr lang="en-US" altLang="zh-CN" sz="2400" dirty="0" smtClean="0"/>
              <a:t>&amp;</a:t>
            </a:r>
            <a:r>
              <a:rPr lang="zh-CN" altLang="en-US" sz="2400" dirty="0" smtClean="0"/>
              <a:t>动态</a:t>
            </a:r>
            <a:endParaRPr lang="en-US" altLang="zh-CN" sz="2400" dirty="0" smtClean="0"/>
          </a:p>
          <a:p>
            <a:pPr eaLnBrk="1" hangingPunct="1">
              <a:lnSpc>
                <a:spcPct val="150000"/>
              </a:lnSpc>
            </a:pPr>
            <a:r>
              <a:rPr lang="zh-CN" altLang="en-US" sz="2400" dirty="0" smtClean="0"/>
              <a:t>对应</a:t>
            </a:r>
            <a:r>
              <a:rPr lang="zh-CN" altLang="en-US" sz="2400" dirty="0"/>
              <a:t>传感器特性：</a:t>
            </a:r>
            <a:r>
              <a:rPr lang="zh-CN" altLang="en-US" sz="2400" dirty="0" smtClean="0"/>
              <a:t>静态特性</a:t>
            </a:r>
            <a:r>
              <a:rPr lang="en-US" altLang="zh-CN" sz="2400" dirty="0" smtClean="0"/>
              <a:t>&amp;</a:t>
            </a:r>
            <a:r>
              <a:rPr lang="zh-CN" altLang="en-US" sz="2400" dirty="0" smtClean="0"/>
              <a:t>动态特性</a:t>
            </a:r>
            <a:endParaRPr lang="zh-CN" altLang="en-US" sz="2400" dirty="0" smtClean="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0" y="980728"/>
            <a:ext cx="388843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400" b="1" dirty="0" smtClean="0">
                <a:solidFill>
                  <a:srgbClr val="FF0000"/>
                </a:solidFill>
              </a:rPr>
              <a:t>（一）传感器的静态特性</a:t>
            </a:r>
            <a:endParaRPr lang="zh-CN" altLang="en-US" sz="2400" b="1" dirty="0" smtClean="0">
              <a:solidFill>
                <a:srgbClr val="FF0000"/>
              </a:solidFill>
            </a:endParaRPr>
          </a:p>
        </p:txBody>
      </p:sp>
      <p:sp>
        <p:nvSpPr>
          <p:cNvPr id="4" name="矩形 3"/>
          <p:cNvSpPr/>
          <p:nvPr/>
        </p:nvSpPr>
        <p:spPr>
          <a:xfrm>
            <a:off x="605155" y="1778000"/>
            <a:ext cx="8966835" cy="1476375"/>
          </a:xfrm>
          <a:prstGeom prst="rect">
            <a:avLst/>
          </a:prstGeom>
        </p:spPr>
        <p:txBody>
          <a:bodyPr wrap="square">
            <a:spAutoFit/>
          </a:bodyPr>
          <a:lstStyle/>
          <a:p>
            <a:pPr>
              <a:lnSpc>
                <a:spcPts val="3600"/>
              </a:lnSpc>
              <a:buNone/>
            </a:pPr>
            <a:r>
              <a:rPr lang="en-US" altLang="zh-CN" sz="2000" dirty="0" smtClean="0">
                <a:cs typeface="Times New Roman" panose="02020603050405020304" pitchFamily="18" charset="0"/>
              </a:rPr>
              <a:t>        </a:t>
            </a:r>
            <a:r>
              <a:rPr lang="zh-CN" altLang="zh-CN" sz="2000" dirty="0" smtClean="0">
                <a:cs typeface="Times New Roman" panose="02020603050405020304" pitchFamily="18" charset="0"/>
              </a:rPr>
              <a:t>传感器</a:t>
            </a:r>
            <a:r>
              <a:rPr lang="zh-CN" altLang="zh-CN" sz="2000" dirty="0">
                <a:cs typeface="Times New Roman" panose="02020603050405020304" pitchFamily="18" charset="0"/>
              </a:rPr>
              <a:t>的静态特性系指传感器在静态工作状态下的</a:t>
            </a:r>
            <a:r>
              <a:rPr lang="zh-CN" altLang="zh-CN" sz="2000" dirty="0" smtClean="0">
                <a:cs typeface="Times New Roman" panose="02020603050405020304" pitchFamily="18" charset="0"/>
              </a:rPr>
              <a:t>输</a:t>
            </a:r>
            <a:r>
              <a:rPr lang="zh-CN" altLang="en-US" sz="2000" dirty="0">
                <a:cs typeface="Times New Roman" panose="02020603050405020304" pitchFamily="18" charset="0"/>
              </a:rPr>
              <a:t>入</a:t>
            </a:r>
            <a:r>
              <a:rPr lang="zh-CN" altLang="zh-CN" sz="2000" dirty="0" smtClean="0">
                <a:cs typeface="Times New Roman" panose="02020603050405020304" pitchFamily="18" charset="0"/>
              </a:rPr>
              <a:t>输出特性</a:t>
            </a:r>
            <a:r>
              <a:rPr lang="zh-CN" altLang="zh-CN" sz="2000" dirty="0">
                <a:cs typeface="Times New Roman" panose="02020603050405020304" pitchFamily="18" charset="0"/>
              </a:rPr>
              <a:t>。所谓静态工作状态是指传感器的</a:t>
            </a:r>
            <a:r>
              <a:rPr lang="zh-CN" altLang="zh-CN" sz="2000" dirty="0" smtClean="0">
                <a:cs typeface="Times New Roman" panose="02020603050405020304" pitchFamily="18" charset="0"/>
              </a:rPr>
              <a:t>输</a:t>
            </a:r>
            <a:r>
              <a:rPr lang="zh-CN" altLang="en-US" sz="2000" dirty="0">
                <a:cs typeface="Times New Roman" panose="02020603050405020304" pitchFamily="18" charset="0"/>
              </a:rPr>
              <a:t>入</a:t>
            </a:r>
            <a:r>
              <a:rPr lang="zh-CN" altLang="zh-CN" sz="2000" dirty="0" smtClean="0">
                <a:cs typeface="Times New Roman" panose="02020603050405020304" pitchFamily="18" charset="0"/>
              </a:rPr>
              <a:t>量</a:t>
            </a:r>
            <a:r>
              <a:rPr lang="zh-CN" altLang="zh-CN" sz="2000" dirty="0">
                <a:cs typeface="Times New Roman" panose="02020603050405020304" pitchFamily="18" charset="0"/>
              </a:rPr>
              <a:t>恒定或缓慢变化而输出量也达到相应的稳定值时的工作状态。这时，输出量仅为</a:t>
            </a:r>
            <a:r>
              <a:rPr lang="zh-CN" altLang="zh-CN" sz="2000" dirty="0" smtClean="0">
                <a:cs typeface="Times New Roman" panose="02020603050405020304" pitchFamily="18" charset="0"/>
              </a:rPr>
              <a:t>输</a:t>
            </a:r>
            <a:r>
              <a:rPr lang="zh-CN" altLang="en-US" sz="2000" dirty="0" smtClean="0">
                <a:cs typeface="Times New Roman" panose="02020603050405020304" pitchFamily="18" charset="0"/>
              </a:rPr>
              <a:t>入</a:t>
            </a:r>
            <a:r>
              <a:rPr lang="zh-CN" altLang="zh-CN" sz="2000" dirty="0" smtClean="0">
                <a:cs typeface="Times New Roman" panose="02020603050405020304" pitchFamily="18" charset="0"/>
              </a:rPr>
              <a:t>量</a:t>
            </a:r>
            <a:r>
              <a:rPr lang="zh-CN" altLang="zh-CN" sz="2000" dirty="0">
                <a:cs typeface="Times New Roman" panose="02020603050405020304" pitchFamily="18" charset="0"/>
              </a:rPr>
              <a:t>的确定函数。</a:t>
            </a:r>
            <a:endParaRPr lang="zh-CN" altLang="zh-CN" sz="2000" dirty="0">
              <a:cs typeface="Times New Roman" panose="02020603050405020304" pitchFamily="18" charset="0"/>
            </a:endParaRPr>
          </a:p>
        </p:txBody>
      </p:sp>
      <p:sp>
        <p:nvSpPr>
          <p:cNvPr id="5" name="矩形 4"/>
          <p:cNvSpPr/>
          <p:nvPr/>
        </p:nvSpPr>
        <p:spPr>
          <a:xfrm>
            <a:off x="633730" y="3866515"/>
            <a:ext cx="8861425" cy="1476375"/>
          </a:xfrm>
          <a:prstGeom prst="rect">
            <a:avLst/>
          </a:prstGeom>
        </p:spPr>
        <p:txBody>
          <a:bodyPr wrap="square">
            <a:spAutoFit/>
          </a:bodyPr>
          <a:lstStyle/>
          <a:p>
            <a:pPr>
              <a:lnSpc>
                <a:spcPts val="3600"/>
              </a:lnSpc>
              <a:buNone/>
            </a:pPr>
            <a:r>
              <a:rPr lang="en-US" altLang="zh-CN" sz="2000" dirty="0" smtClean="0">
                <a:cs typeface="Times New Roman" panose="02020603050405020304" pitchFamily="18" charset="0"/>
              </a:rPr>
              <a:t>       </a:t>
            </a:r>
            <a:r>
              <a:rPr lang="zh-CN" altLang="zh-CN" sz="2000" dirty="0" smtClean="0">
                <a:cs typeface="Times New Roman" panose="02020603050405020304" pitchFamily="18" charset="0"/>
              </a:rPr>
              <a:t>传感器</a:t>
            </a:r>
            <a:r>
              <a:rPr lang="zh-CN" altLang="zh-CN" sz="2000" dirty="0">
                <a:cs typeface="Times New Roman" panose="02020603050405020304" pitchFamily="18" charset="0"/>
              </a:rPr>
              <a:t>的静态特性是通过其静态性能指标表示的。例如，传感器的总精度就是一个最重要的静态性能指标。传感器的出厂说明书中一般都列有其主要的静态性能指标的额定数值。</a:t>
            </a:r>
            <a:endParaRPr lang="zh-CN" altLang="zh-CN" sz="2000" dirty="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30" name="Rectangle 2"/>
          <p:cNvSpPr txBox="1">
            <a:spLocks noChangeArrowheads="1"/>
          </p:cNvSpPr>
          <p:nvPr/>
        </p:nvSpPr>
        <p:spPr>
          <a:xfrm>
            <a:off x="1813548" y="788483"/>
            <a:ext cx="8077200" cy="10080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dirty="0" smtClean="0"/>
              <a:t>交流电机</a:t>
            </a:r>
            <a:endParaRPr lang="zh-CN" altLang="en-US" sz="5400" dirty="0" smtClean="0"/>
          </a:p>
        </p:txBody>
      </p:sp>
      <p:pic>
        <p:nvPicPr>
          <p:cNvPr id="4"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3037036" y="1699234"/>
            <a:ext cx="5821362" cy="419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blinds/>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179512" y="980728"/>
            <a:ext cx="388843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400" b="1" dirty="0" smtClean="0">
                <a:solidFill>
                  <a:srgbClr val="FF0000"/>
                </a:solidFill>
              </a:rPr>
              <a:t>（二）传感器的动态特性</a:t>
            </a:r>
            <a:endParaRPr lang="zh-CN" altLang="en-US" sz="2400" b="1" dirty="0" smtClean="0">
              <a:solidFill>
                <a:srgbClr val="FF0000"/>
              </a:solidFill>
            </a:endParaRPr>
          </a:p>
        </p:txBody>
      </p:sp>
      <p:sp>
        <p:nvSpPr>
          <p:cNvPr id="4" name="矩形 3"/>
          <p:cNvSpPr/>
          <p:nvPr/>
        </p:nvSpPr>
        <p:spPr>
          <a:xfrm>
            <a:off x="405130" y="1666240"/>
            <a:ext cx="9161145" cy="1014730"/>
          </a:xfrm>
          <a:prstGeom prst="rect">
            <a:avLst/>
          </a:prstGeom>
        </p:spPr>
        <p:txBody>
          <a:bodyPr wrap="square">
            <a:spAutoFit/>
          </a:bodyPr>
          <a:lstStyle/>
          <a:p>
            <a:pPr>
              <a:lnSpc>
                <a:spcPct val="150000"/>
              </a:lnSpc>
              <a:buNone/>
            </a:pPr>
            <a:r>
              <a:rPr lang="en-US" altLang="zh-CN" sz="2000" dirty="0" smtClean="0">
                <a:cs typeface="Times New Roman" panose="02020603050405020304" pitchFamily="18" charset="0"/>
              </a:rPr>
              <a:t>        </a:t>
            </a:r>
            <a:r>
              <a:rPr lang="zh-CN" altLang="zh-CN" sz="2000" dirty="0" smtClean="0">
                <a:cs typeface="Times New Roman" panose="02020603050405020304" pitchFamily="18" charset="0"/>
              </a:rPr>
              <a:t>动态特性</a:t>
            </a:r>
            <a:r>
              <a:rPr lang="zh-CN" altLang="zh-CN" sz="2000" dirty="0">
                <a:cs typeface="Times New Roman" panose="02020603050405020304" pitchFamily="18" charset="0"/>
              </a:rPr>
              <a:t>指传感器对随时间变化的输入量的响应特性，是传感器的主要特性之一。</a:t>
            </a:r>
            <a:endParaRPr lang="zh-CN" altLang="zh-CN" sz="2000" dirty="0">
              <a:cs typeface="Times New Roman" panose="02020603050405020304" pitchFamily="18" charset="0"/>
            </a:endParaRPr>
          </a:p>
        </p:txBody>
      </p:sp>
      <p:sp>
        <p:nvSpPr>
          <p:cNvPr id="5" name="矩形 4"/>
          <p:cNvSpPr/>
          <p:nvPr/>
        </p:nvSpPr>
        <p:spPr>
          <a:xfrm>
            <a:off x="429895" y="2821940"/>
            <a:ext cx="9248140" cy="3322955"/>
          </a:xfrm>
          <a:prstGeom prst="rect">
            <a:avLst/>
          </a:prstGeom>
        </p:spPr>
        <p:txBody>
          <a:bodyPr wrap="square">
            <a:spAutoFit/>
          </a:bodyPr>
          <a:lstStyle/>
          <a:p>
            <a:pPr indent="304800" algn="just" fontAlgn="auto">
              <a:lnSpc>
                <a:spcPct val="150000"/>
              </a:lnSpc>
              <a:spcAft>
                <a:spcPts val="0"/>
              </a:spcAft>
            </a:pPr>
            <a:r>
              <a:rPr lang="en-US" altLang="zh-CN" sz="2000" kern="100" dirty="0">
                <a:cs typeface="Times New Roman" panose="02020603050405020304" pitchFamily="18" charset="0"/>
              </a:rPr>
              <a:t>   </a:t>
            </a:r>
            <a:r>
              <a:rPr lang="zh-CN" altLang="zh-CN" sz="2000" kern="100" dirty="0">
                <a:cs typeface="Times New Roman" panose="02020603050405020304" pitchFamily="18" charset="0"/>
              </a:rPr>
              <a:t>被测量随时间变化的形式可能是各种各样的，只要输入量是时间的函数，则其输出量也将是时间的函数。对一个动态特性较好的传感器，其输出随时间变化的规律（输出变化曲线）将能够再现输入随时间变化的规律（输入变化曲线），即具有相同的时间函数</a:t>
            </a:r>
            <a:r>
              <a:rPr lang="zh-CN" altLang="zh-CN" sz="2000" kern="100" dirty="0" smtClean="0">
                <a:cs typeface="Times New Roman" panose="02020603050405020304" pitchFamily="18" charset="0"/>
              </a:rPr>
              <a:t>。</a:t>
            </a:r>
            <a:endParaRPr lang="zh-CN" altLang="zh-CN" sz="2000" kern="100" dirty="0">
              <a:latin typeface="Calibri" panose="020F0502020204030204" charset="0"/>
              <a:cs typeface="Times New Roman" panose="02020603050405020304" pitchFamily="18" charset="0"/>
            </a:endParaRPr>
          </a:p>
          <a:p>
            <a:pPr indent="0" fontAlgn="auto">
              <a:lnSpc>
                <a:spcPct val="150000"/>
              </a:lnSpc>
            </a:pPr>
            <a:r>
              <a:rPr lang="en-US" altLang="zh-CN" sz="2000" dirty="0">
                <a:cs typeface="Times New Roman" panose="02020603050405020304" pitchFamily="18" charset="0"/>
              </a:rPr>
              <a:t>        </a:t>
            </a:r>
            <a:r>
              <a:rPr lang="zh-CN" altLang="zh-CN" sz="2000" dirty="0">
                <a:cs typeface="Times New Roman" panose="02020603050405020304" pitchFamily="18" charset="0"/>
              </a:rPr>
              <a:t>传感器的动态特性可以从时域和频域两方面分别采用瞬态响应法和频率响应法进行分析。在时域内研究传感器的响应特性时，通常指研究特定的输入时间函数，如阶跃函数、脉冲函数等；在频域内研究动态特性时，一般采用正弦函数。</a:t>
            </a:r>
            <a:endParaRPr lang="zh-CN" altLang="zh-CN" sz="2000" dirty="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1973394" y="1052736"/>
            <a:ext cx="532859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fontScale="92500"/>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b="1" dirty="0" smtClean="0">
                <a:solidFill>
                  <a:schemeClr val="tx1"/>
                </a:solidFill>
                <a:effectLst>
                  <a:outerShdw blurRad="38100" dist="38100" dir="2700000" algn="tl">
                    <a:srgbClr val="000000">
                      <a:alpha val="43137"/>
                    </a:srgbClr>
                  </a:outerShdw>
                </a:effectLst>
              </a:rPr>
              <a:t>第二节 运动控制系统常用传感器</a:t>
            </a:r>
            <a:endParaRPr lang="zh-CN" altLang="en-US" b="1" dirty="0" smtClean="0">
              <a:solidFill>
                <a:schemeClr val="tx1"/>
              </a:solidFill>
              <a:effectLst>
                <a:outerShdw blurRad="38100" dist="38100" dir="2700000" algn="tl">
                  <a:srgbClr val="000000">
                    <a:alpha val="43137"/>
                  </a:srgbClr>
                </a:outerShdw>
              </a:effectLst>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9503" y="1738536"/>
            <a:ext cx="5756374" cy="4368589"/>
          </a:xfrm>
          <a:prstGeom prst="rect">
            <a:avLst/>
          </a:prstGeom>
          <a:effectLst>
            <a:softEdge rad="546100"/>
          </a:effectLst>
        </p:spPr>
      </p:pic>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104" y="4725144"/>
            <a:ext cx="3133081" cy="1762358"/>
          </a:xfrm>
          <a:prstGeom prst="rect">
            <a:avLst/>
          </a:prstGeom>
          <a:effectLst>
            <a:glow>
              <a:schemeClr val="accent1">
                <a:alpha val="84000"/>
              </a:schemeClr>
            </a:glow>
            <a:reflection blurRad="787400" stA="0" endPos="26000" dist="749300" dir="5400000" sy="-100000" algn="bl" rotWithShape="0"/>
            <a:softEdge rad="241300"/>
          </a:effectLst>
        </p:spPr>
      </p:pic>
      <p:sp>
        <p:nvSpPr>
          <p:cNvPr id="4" name="标题 1"/>
          <p:cNvSpPr txBox="1"/>
          <p:nvPr/>
        </p:nvSpPr>
        <p:spPr bwMode="auto">
          <a:xfrm>
            <a:off x="-8925" y="980728"/>
            <a:ext cx="34313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（一）旋转变压器</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539552" y="1681538"/>
            <a:ext cx="8403020" cy="3490186"/>
          </a:xfrm>
          <a:prstGeom prst="rect">
            <a:avLst/>
          </a:prstGeom>
        </p:spPr>
        <p:txBody>
          <a:bodyPr wrap="square">
            <a:spAutoFit/>
          </a:bodyPr>
          <a:lstStyle/>
          <a:p>
            <a:pPr>
              <a:buNone/>
            </a:pPr>
            <a:r>
              <a:rPr lang="en-US" altLang="zh-CN" dirty="0" smtClean="0">
                <a:cs typeface="Times New Roman" panose="02020603050405020304" pitchFamily="18" charset="0"/>
              </a:rPr>
              <a:t>        </a:t>
            </a:r>
            <a:r>
              <a:rPr lang="zh-CN" altLang="zh-CN" dirty="0" smtClean="0">
                <a:cs typeface="Times New Roman" panose="02020603050405020304" pitchFamily="18" charset="0"/>
              </a:rPr>
              <a:t>旋转变压器</a:t>
            </a:r>
            <a:r>
              <a:rPr lang="zh-CN" altLang="en-US" dirty="0" smtClean="0">
                <a:cs typeface="Times New Roman" panose="02020603050405020304" pitchFamily="18" charset="0"/>
              </a:rPr>
              <a:t>：</a:t>
            </a:r>
            <a:r>
              <a:rPr lang="zh-CN" altLang="zh-CN" dirty="0" smtClean="0">
                <a:cs typeface="Times New Roman" panose="02020603050405020304" pitchFamily="18" charset="0"/>
              </a:rPr>
              <a:t>又</a:t>
            </a:r>
            <a:r>
              <a:rPr lang="zh-CN" altLang="zh-CN" dirty="0">
                <a:cs typeface="Times New Roman" panose="02020603050405020304" pitchFamily="18" charset="0"/>
              </a:rPr>
              <a:t>称回转变压器或同步</a:t>
            </a:r>
            <a:r>
              <a:rPr lang="zh-CN" altLang="zh-CN" dirty="0" smtClean="0">
                <a:cs typeface="Times New Roman" panose="02020603050405020304" pitchFamily="18" charset="0"/>
              </a:rPr>
              <a:t>分解器</a:t>
            </a:r>
            <a:r>
              <a:rPr lang="zh-CN" altLang="en-US" dirty="0" smtClean="0">
                <a:cs typeface="Times New Roman" panose="02020603050405020304" pitchFamily="18" charset="0"/>
              </a:rPr>
              <a:t>，</a:t>
            </a:r>
            <a:r>
              <a:rPr lang="zh-CN" altLang="zh-CN" dirty="0" smtClean="0">
                <a:cs typeface="Times New Roman" panose="02020603050405020304" pitchFamily="18" charset="0"/>
              </a:rPr>
              <a:t>是</a:t>
            </a:r>
            <a:r>
              <a:rPr lang="zh-CN" altLang="zh-CN" dirty="0">
                <a:cs typeface="Times New Roman" panose="02020603050405020304" pitchFamily="18" charset="0"/>
              </a:rPr>
              <a:t>一种将转子的转角变换成与之呈某种函数关系的电信号的元件，是一种精度很高、结构和工艺要求十分严格和精细的控制微发电机</a:t>
            </a:r>
            <a:r>
              <a:rPr lang="zh-CN" altLang="zh-CN" dirty="0" smtClean="0">
                <a:cs typeface="Times New Roman" panose="02020603050405020304" pitchFamily="18" charset="0"/>
              </a:rPr>
              <a:t>。</a:t>
            </a:r>
            <a:endParaRPr lang="en-US" altLang="zh-CN" dirty="0" smtClean="0">
              <a:cs typeface="Times New Roman" panose="02020603050405020304" pitchFamily="18" charset="0"/>
            </a:endParaRPr>
          </a:p>
          <a:p>
            <a:pPr>
              <a:buNone/>
            </a:pPr>
            <a:r>
              <a:rPr lang="en-US" altLang="zh-CN" dirty="0">
                <a:cs typeface="Times New Roman" panose="02020603050405020304" pitchFamily="18" charset="0"/>
              </a:rPr>
              <a:t> </a:t>
            </a:r>
            <a:r>
              <a:rPr lang="en-US" altLang="zh-CN" dirty="0" smtClean="0">
                <a:cs typeface="Times New Roman" panose="02020603050405020304" pitchFamily="18" charset="0"/>
              </a:rPr>
              <a:t>       </a:t>
            </a:r>
            <a:r>
              <a:rPr lang="zh-CN" altLang="zh-CN" dirty="0" smtClean="0">
                <a:cs typeface="Times New Roman" panose="02020603050405020304" pitchFamily="18" charset="0"/>
              </a:rPr>
              <a:t>旋转变压器</a:t>
            </a:r>
            <a:r>
              <a:rPr lang="zh-CN" altLang="zh-CN" dirty="0">
                <a:cs typeface="Times New Roman" panose="02020603050405020304" pitchFamily="18" charset="0"/>
              </a:rPr>
              <a:t>本身输出的位置信息是连续变化的模拟量，经过高频数字化处理后可对运动控制系统的位置、速度进行精确测量。由于旋转变压器结构坚固耐用，能承受工业环境，尤其是在振动和高温环境下比增量式编码器要好，在运动控制系统中得到越来越广泛的应用。</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8925" y="980728"/>
            <a:ext cx="34313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（二）光电编码器</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4" name="矩形 3"/>
          <p:cNvSpPr/>
          <p:nvPr/>
        </p:nvSpPr>
        <p:spPr>
          <a:xfrm>
            <a:off x="422176" y="1666528"/>
            <a:ext cx="8299648" cy="1130246"/>
          </a:xfrm>
          <a:prstGeom prst="rect">
            <a:avLst/>
          </a:prstGeom>
        </p:spPr>
        <p:txBody>
          <a:bodyPr wrap="square">
            <a:spAutoFit/>
          </a:bodyPr>
          <a:lstStyle/>
          <a:p>
            <a:pPr>
              <a:lnSpc>
                <a:spcPct val="150000"/>
              </a:lnSpc>
              <a:buNone/>
            </a:pPr>
            <a:r>
              <a:rPr lang="zh-CN" altLang="en-US" dirty="0" smtClean="0">
                <a:solidFill>
                  <a:srgbClr val="333333"/>
                </a:solidFill>
                <a:latin typeface="Helvetica Neue"/>
              </a:rPr>
              <a:t>    光电</a:t>
            </a:r>
            <a:r>
              <a:rPr lang="zh-CN" altLang="en-US" dirty="0">
                <a:solidFill>
                  <a:srgbClr val="333333"/>
                </a:solidFill>
                <a:latin typeface="Helvetica Neue"/>
              </a:rPr>
              <a:t>编码器，是一种通过</a:t>
            </a:r>
            <a:r>
              <a:rPr lang="zh-CN" altLang="en-US" dirty="0">
                <a:solidFill>
                  <a:srgbClr val="FF0000"/>
                </a:solidFill>
                <a:latin typeface="Helvetica Neue"/>
                <a:hlinkClick r:id="rId2"/>
              </a:rPr>
              <a:t>光电转换</a:t>
            </a:r>
            <a:r>
              <a:rPr lang="zh-CN" altLang="en-US" dirty="0">
                <a:solidFill>
                  <a:srgbClr val="333333"/>
                </a:solidFill>
                <a:latin typeface="Helvetica Neue"/>
              </a:rPr>
              <a:t>将</a:t>
            </a:r>
            <a:r>
              <a:rPr lang="zh-CN" altLang="en-US" dirty="0">
                <a:solidFill>
                  <a:srgbClr val="136EC2"/>
                </a:solidFill>
                <a:latin typeface="Helvetica Neue"/>
                <a:hlinkClick r:id="rId3"/>
              </a:rPr>
              <a:t>输出轴</a:t>
            </a:r>
            <a:r>
              <a:rPr lang="zh-CN" altLang="en-US" dirty="0">
                <a:solidFill>
                  <a:srgbClr val="333333"/>
                </a:solidFill>
                <a:latin typeface="Helvetica Neue"/>
              </a:rPr>
              <a:t>上的机械几何位移量转换成脉冲或</a:t>
            </a:r>
            <a:r>
              <a:rPr lang="zh-CN" altLang="en-US" dirty="0">
                <a:solidFill>
                  <a:srgbClr val="136EC2"/>
                </a:solidFill>
                <a:latin typeface="Helvetica Neue"/>
                <a:hlinkClick r:id="rId4"/>
              </a:rPr>
              <a:t>数字量</a:t>
            </a:r>
            <a:r>
              <a:rPr lang="zh-CN" altLang="en-US" dirty="0">
                <a:solidFill>
                  <a:srgbClr val="333333"/>
                </a:solidFill>
                <a:latin typeface="Helvetica Neue"/>
              </a:rPr>
              <a:t>的传感器。</a:t>
            </a:r>
            <a:endParaRPr lang="zh-CN" altLang="en-US" dirty="0"/>
          </a:p>
        </p:txBody>
      </p:sp>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23409" t="4724" r="10443" b="7874"/>
          <a:stretch>
            <a:fillRect/>
          </a:stretch>
        </p:blipFill>
        <p:spPr>
          <a:xfrm>
            <a:off x="5838394" y="3239981"/>
            <a:ext cx="3024336" cy="2664296"/>
          </a:xfrm>
          <a:prstGeom prst="rect">
            <a:avLst/>
          </a:prstGeom>
          <a:effectLst>
            <a:softEdge rad="254000"/>
          </a:effectLst>
        </p:spPr>
      </p:pic>
      <p:sp>
        <p:nvSpPr>
          <p:cNvPr id="6" name="矩形 5"/>
          <p:cNvSpPr/>
          <p:nvPr/>
        </p:nvSpPr>
        <p:spPr>
          <a:xfrm>
            <a:off x="436180" y="3140968"/>
            <a:ext cx="5112568" cy="2862322"/>
          </a:xfrm>
          <a:prstGeom prst="rect">
            <a:avLst/>
          </a:prstGeom>
        </p:spPr>
        <p:txBody>
          <a:bodyPr wrap="square">
            <a:spAutoFit/>
          </a:bodyPr>
          <a:lstStyle/>
          <a:p>
            <a:pPr>
              <a:lnSpc>
                <a:spcPct val="150000"/>
              </a:lnSpc>
              <a:buNone/>
            </a:pPr>
            <a:r>
              <a:rPr lang="en-US" altLang="zh-CN" dirty="0" smtClean="0">
                <a:cs typeface="Times New Roman" panose="02020603050405020304" pitchFamily="18" charset="0"/>
              </a:rPr>
              <a:t>        </a:t>
            </a:r>
            <a:r>
              <a:rPr lang="zh-CN" altLang="zh-CN" dirty="0" smtClean="0">
                <a:cs typeface="Times New Roman" panose="02020603050405020304" pitchFamily="18" charset="0"/>
              </a:rPr>
              <a:t>光电</a:t>
            </a:r>
            <a:r>
              <a:rPr lang="zh-CN" altLang="zh-CN" dirty="0">
                <a:cs typeface="Times New Roman" panose="02020603050405020304" pitchFamily="18" charset="0"/>
              </a:rPr>
              <a:t>编码器广泛应用于运动控制系统中的速度和位置检测，一般为旋转型。按脉冲与对应位置（角度）的关系光电编码器通常分为</a:t>
            </a:r>
            <a:r>
              <a:rPr lang="zh-CN" altLang="zh-CN" dirty="0">
                <a:solidFill>
                  <a:srgbClr val="FF0000"/>
                </a:solidFill>
                <a:effectLst>
                  <a:outerShdw blurRad="38100" dist="38100" dir="2700000" algn="tl">
                    <a:srgbClr val="000000">
                      <a:alpha val="43137"/>
                    </a:srgbClr>
                  </a:outerShdw>
                </a:effectLst>
                <a:cs typeface="Times New Roman" panose="02020603050405020304" pitchFamily="18" charset="0"/>
              </a:rPr>
              <a:t>增量式</a:t>
            </a:r>
            <a:r>
              <a:rPr lang="zh-CN" altLang="zh-CN" dirty="0">
                <a:cs typeface="Times New Roman" panose="02020603050405020304" pitchFamily="18" charset="0"/>
              </a:rPr>
              <a:t>光电编码器和</a:t>
            </a:r>
            <a:r>
              <a:rPr lang="zh-CN" altLang="zh-CN" dirty="0">
                <a:solidFill>
                  <a:srgbClr val="FF0000"/>
                </a:solidFill>
                <a:effectLst>
                  <a:outerShdw blurRad="38100" dist="38100" dir="2700000" algn="tl">
                    <a:srgbClr val="000000">
                      <a:alpha val="43137"/>
                    </a:srgbClr>
                  </a:outerShdw>
                </a:effectLst>
                <a:cs typeface="Times New Roman" panose="02020603050405020304" pitchFamily="18" charset="0"/>
              </a:rPr>
              <a:t>绝对式</a:t>
            </a:r>
            <a:r>
              <a:rPr lang="zh-CN" altLang="zh-CN" dirty="0">
                <a:cs typeface="Times New Roman" panose="02020603050405020304" pitchFamily="18" charset="0"/>
              </a:rPr>
              <a:t>光电编码器。</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0534" y="4135239"/>
            <a:ext cx="4456526" cy="2146313"/>
          </a:xfrm>
          <a:prstGeom prst="rect">
            <a:avLst/>
          </a:prstGeom>
          <a:effectLst>
            <a:softEdge rad="406400"/>
          </a:effectLst>
        </p:spPr>
      </p:pic>
      <p:sp>
        <p:nvSpPr>
          <p:cNvPr id="3" name="标题 1"/>
          <p:cNvSpPr txBox="1"/>
          <p:nvPr/>
        </p:nvSpPr>
        <p:spPr bwMode="auto">
          <a:xfrm>
            <a:off x="-8925" y="980728"/>
            <a:ext cx="343138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（三）直线光栅尺</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374650" y="1666240"/>
            <a:ext cx="9380855" cy="1753235"/>
          </a:xfrm>
          <a:prstGeom prst="rect">
            <a:avLst/>
          </a:prstGeom>
        </p:spPr>
        <p:txBody>
          <a:bodyPr wrap="square">
            <a:spAutoFit/>
          </a:bodyPr>
          <a:lstStyle/>
          <a:p>
            <a:pPr>
              <a:lnSpc>
                <a:spcPct val="150000"/>
              </a:lnSpc>
              <a:buNone/>
            </a:pPr>
            <a:r>
              <a:rPr lang="en-US" altLang="zh-CN" dirty="0" smtClean="0">
                <a:cs typeface="Times New Roman" panose="02020603050405020304" pitchFamily="18" charset="0"/>
              </a:rPr>
              <a:t>      1</a:t>
            </a:r>
            <a:r>
              <a:rPr lang="zh-CN" altLang="en-US" dirty="0" smtClean="0">
                <a:cs typeface="Times New Roman" panose="02020603050405020304" pitchFamily="18" charset="0"/>
              </a:rPr>
              <a:t>、</a:t>
            </a:r>
            <a:r>
              <a:rPr lang="en-US" altLang="zh-CN" dirty="0" smtClean="0">
                <a:cs typeface="Times New Roman" panose="02020603050405020304" pitchFamily="18" charset="0"/>
              </a:rPr>
              <a:t> </a:t>
            </a:r>
            <a:r>
              <a:rPr lang="zh-CN" altLang="zh-CN" dirty="0" smtClean="0">
                <a:solidFill>
                  <a:srgbClr val="FF0000"/>
                </a:solidFill>
                <a:cs typeface="Times New Roman" panose="02020603050405020304" pitchFamily="18" charset="0"/>
              </a:rPr>
              <a:t>光栅</a:t>
            </a:r>
            <a:r>
              <a:rPr lang="zh-CN" altLang="zh-CN" dirty="0">
                <a:cs typeface="Times New Roman" panose="02020603050405020304" pitchFamily="18" charset="0"/>
              </a:rPr>
              <a:t>是利用光的反射、透射和干涉现象制成的一种光电检测装置，有物理光栅和计量光栅。物理光栅刻线比较细密</a:t>
            </a:r>
            <a:r>
              <a:rPr lang="zh-CN" altLang="zh-CN" dirty="0" smtClean="0">
                <a:cs typeface="Times New Roman" panose="02020603050405020304" pitchFamily="18" charset="0"/>
              </a:rPr>
              <a:t>，它</a:t>
            </a:r>
            <a:r>
              <a:rPr lang="zh-CN" altLang="zh-CN" dirty="0">
                <a:cs typeface="Times New Roman" panose="02020603050405020304" pitchFamily="18" charset="0"/>
              </a:rPr>
              <a:t>通常用于光谱分析和光波波长的测定。计量光栅刻线较粗</a:t>
            </a:r>
            <a:r>
              <a:rPr lang="zh-CN" altLang="zh-CN" dirty="0" smtClean="0">
                <a:cs typeface="Times New Roman" panose="02020603050405020304" pitchFamily="18" charset="0"/>
              </a:rPr>
              <a:t>，在</a:t>
            </a:r>
            <a:r>
              <a:rPr lang="zh-CN" altLang="zh-CN" dirty="0">
                <a:cs typeface="Times New Roman" panose="02020603050405020304" pitchFamily="18" charset="0"/>
              </a:rPr>
              <a:t>数字检测系统中，通常用于高精度位移的检测，是运动控制系统中应用较多的一种检测装置，尤其是在全闭环伺服系统中。</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8990" t="14130" r="6727" b="22242"/>
          <a:stretch>
            <a:fillRect/>
          </a:stretch>
        </p:blipFill>
        <p:spPr>
          <a:xfrm>
            <a:off x="5328208" y="4103501"/>
            <a:ext cx="4462127" cy="2260811"/>
          </a:xfrm>
          <a:prstGeom prst="rect">
            <a:avLst/>
          </a:prstGeom>
          <a:effectLst>
            <a:softEdge rad="711200"/>
          </a:effectLst>
        </p:spPr>
      </p:pic>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电容式传感器</a:t>
            </a:r>
            <a:endParaRPr lang="zh-CN" altLang="en-US" sz="2800" b="1" dirty="0" smtClean="0">
              <a:solidFill>
                <a:srgbClr val="FF0000"/>
              </a:solidFill>
              <a:effectLst>
                <a:outerShdw blurRad="38100" dist="38100" dir="2700000" algn="tl">
                  <a:srgbClr val="000000">
                    <a:alpha val="43137"/>
                  </a:srgbClr>
                </a:outerShdw>
              </a:effectLst>
            </a:endParaRPr>
          </a:p>
        </p:txBody>
      </p:sp>
      <mc:AlternateContent xmlns:mc="http://schemas.openxmlformats.org/markup-compatibility/2006">
        <mc:Choice xmlns:a14="http://schemas.microsoft.com/office/drawing/2010/main" Requires="a14">
          <p:sp>
            <p:nvSpPr>
              <p:cNvPr id="5" name="矩形 4"/>
              <p:cNvSpPr/>
              <p:nvPr/>
            </p:nvSpPr>
            <p:spPr>
              <a:xfrm>
                <a:off x="527050" y="1765935"/>
                <a:ext cx="8908415" cy="1742440"/>
              </a:xfrm>
              <a:prstGeom prst="rect">
                <a:avLst/>
              </a:prstGeom>
            </p:spPr>
            <p:txBody>
              <a:bodyPr wrap="square">
                <a:spAutoFit/>
              </a:bodyPr>
              <a:lstStyle/>
              <a:p>
                <a:pPr algn="just">
                  <a:lnSpc>
                    <a:spcPct val="150000"/>
                  </a:lnSpc>
                  <a:spcAft>
                    <a:spcPts val="0"/>
                  </a:spcAft>
                  <a:buNone/>
                </a:pPr>
                <a:r>
                  <a:rPr lang="zh-CN" altLang="zh-CN" kern="100" dirty="0"/>
                  <a:t>平板电容器的电容在忽略边缘效应时表达式为：</a:t>
                </a:r>
                <a:endParaRPr lang="zh-CN" altLang="zh-CN" kern="100" dirty="0"/>
              </a:p>
              <a:p>
                <a:pPr algn="r">
                  <a:lnSpc>
                    <a:spcPct val="150000"/>
                  </a:lnSpc>
                  <a:spcAft>
                    <a:spcPts val="0"/>
                  </a:spcAft>
                  <a:buNone/>
                </a:pPr>
                <a14:m>
                  <m:oMathPara xmlns:m="http://schemas.openxmlformats.org/officeDocument/2006/math">
                    <m:oMathParaPr>
                      <m:jc m:val="centerGroup"/>
                    </m:oMathParaPr>
                    <m:oMath xmlns:m="http://schemas.openxmlformats.org/officeDocument/2006/math">
                      <m:r>
                        <a:rPr lang="en-US" altLang="zh-CN" i="1" kern="100">
                          <a:effectLst/>
                          <a:latin typeface="Cambria Math" panose="02040503050406030204" pitchFamily="18" charset="0"/>
                        </a:rPr>
                        <m:t>𝐶</m:t>
                      </m:r>
                      <m:r>
                        <a:rPr lang="en-US" altLang="zh-CN" kern="100">
                          <a:effectLst/>
                          <a:latin typeface="Cambria Math" panose="02040503050406030204" pitchFamily="18" charset="0"/>
                        </a:rPr>
                        <m:t>=</m:t>
                      </m:r>
                      <m:f>
                        <m:fPr>
                          <m:ctrlPr>
                            <a:rPr lang="zh-CN" altLang="zh-CN" i="1" kern="100">
                              <a:effectLst/>
                              <a:latin typeface="Cambria Math" panose="02040503050406030204" pitchFamily="18" charset="0"/>
                              <a:ea typeface="Cambria Math" panose="02040503050406030204" pitchFamily="18" charset="0"/>
                            </a:rPr>
                          </m:ctrlPr>
                        </m:fPr>
                        <m:num>
                          <m:r>
                            <a:rPr lang="en-US" altLang="zh-CN" i="1" kern="100">
                              <a:effectLst/>
                              <a:latin typeface="Cambria Math" panose="02040503050406030204" pitchFamily="18" charset="0"/>
                            </a:rPr>
                            <m:t>𝜀</m:t>
                          </m:r>
                          <m:r>
                            <a:rPr lang="en-US" altLang="zh-CN" i="1" kern="100">
                              <a:effectLst/>
                              <a:latin typeface="Cambria Math" panose="02040503050406030204" pitchFamily="18" charset="0"/>
                            </a:rPr>
                            <m:t>𝐴</m:t>
                          </m:r>
                        </m:num>
                        <m:den>
                          <m:r>
                            <a:rPr lang="en-US" altLang="zh-CN" i="1" kern="100">
                              <a:effectLst/>
                              <a:latin typeface="Cambria Math" panose="02040503050406030204" pitchFamily="18" charset="0"/>
                            </a:rPr>
                            <m:t>𝑑</m:t>
                          </m:r>
                        </m:den>
                      </m:f>
                    </m:oMath>
                  </m:oMathPara>
                </a14:m>
                <a:endParaRPr lang="zh-CN" altLang="zh-CN" kern="100" dirty="0">
                  <a:effectLst/>
                </a:endParaRPr>
              </a:p>
              <a:p>
                <a:pPr>
                  <a:lnSpc>
                    <a:spcPct val="150000"/>
                  </a:lnSpc>
                  <a:buNone/>
                </a:pPr>
                <a:r>
                  <a:rPr lang="zh-CN" altLang="zh-CN" sz="2000" dirty="0" smtClean="0">
                    <a:solidFill>
                      <a:srgbClr val="FF0000"/>
                    </a:solidFill>
                    <a:effectLst/>
                    <a:cs typeface="Times New Roman" panose="02020603050405020304" pitchFamily="18" charset="0"/>
                  </a:rPr>
                  <a:t>式中：</a:t>
                </a:r>
                <a14:m>
                  <m:oMath xmlns:m="http://schemas.openxmlformats.org/officeDocument/2006/math">
                    <m:r>
                      <a:rPr lang="zh-CN" altLang="zh-CN" sz="2000"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 </m:t>
                    </m:r>
                    <m:r>
                      <a:rPr lang="en-US" altLang="zh-CN" sz="2000" i="1">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𝜀</m:t>
                    </m:r>
                  </m:oMath>
                </a14:m>
                <a:r>
                  <a:rPr lang="zh-CN" altLang="zh-CN" sz="2000" dirty="0">
                    <a:solidFill>
                      <a:srgbClr val="FF0000"/>
                    </a:solidFill>
                    <a:effectLst/>
                    <a:cs typeface="Times New Roman" panose="02020603050405020304" pitchFamily="18" charset="0"/>
                  </a:rPr>
                  <a:t>为介电常数，</a:t>
                </a:r>
                <a:r>
                  <a:rPr lang="en-US" altLang="zh-CN" sz="2000" i="1" dirty="0">
                    <a:solidFill>
                      <a:srgbClr val="FF0000"/>
                    </a:solidFill>
                    <a:effectLst/>
                  </a:rPr>
                  <a:t>A</a:t>
                </a:r>
                <a:r>
                  <a:rPr lang="zh-CN" altLang="zh-CN" sz="2000" dirty="0">
                    <a:solidFill>
                      <a:srgbClr val="FF0000"/>
                    </a:solidFill>
                    <a:effectLst/>
                    <a:cs typeface="Times New Roman" panose="02020603050405020304" pitchFamily="18" charset="0"/>
                  </a:rPr>
                  <a:t>为极板面积，</a:t>
                </a:r>
                <a:r>
                  <a:rPr lang="en-US" altLang="zh-CN" sz="2000" i="1" dirty="0">
                    <a:solidFill>
                      <a:srgbClr val="FF0000"/>
                    </a:solidFill>
                    <a:effectLst/>
                  </a:rPr>
                  <a:t>d</a:t>
                </a:r>
                <a:r>
                  <a:rPr lang="zh-CN" altLang="zh-CN" sz="2000" dirty="0">
                    <a:solidFill>
                      <a:srgbClr val="FF0000"/>
                    </a:solidFill>
                    <a:effectLst/>
                    <a:cs typeface="Times New Roman" panose="02020603050405020304" pitchFamily="18" charset="0"/>
                  </a:rPr>
                  <a:t>为两极板间的距离（极距）。</a:t>
                </a:r>
                <a:endParaRPr lang="zh-CN" altLang="en-US" sz="2000" dirty="0"/>
              </a:p>
            </p:txBody>
          </p:sp>
        </mc:Choice>
        <mc:Fallback>
          <p:sp>
            <p:nvSpPr>
              <p:cNvPr id="5" name="矩形 4"/>
              <p:cNvSpPr>
                <a:spLocks noRot="1" noChangeAspect="1" noMove="1" noResize="1" noEditPoints="1" noAdjustHandles="1" noChangeArrowheads="1" noChangeShapeType="1" noTextEdit="1"/>
              </p:cNvSpPr>
              <p:nvPr/>
            </p:nvSpPr>
            <p:spPr>
              <a:xfrm>
                <a:off x="527050" y="1765935"/>
                <a:ext cx="8908415" cy="1742440"/>
              </a:xfrm>
              <a:prstGeom prst="rect">
                <a:avLst/>
              </a:prstGeom>
              <a:blipFill rotWithShape="1">
                <a:blip r:embed="rId3"/>
                <a:stretch>
                  <a:fillRect/>
                </a:stretch>
              </a:blipFill>
            </p:spPr>
            <p:txBody>
              <a:bodyPr/>
              <a:lstStyle/>
              <a:p>
                <a:r>
                  <a:rPr lang="zh-CN" altLang="en-US">
                    <a:noFill/>
                  </a:rPr>
                  <a:t> </a:t>
                </a:r>
              </a:p>
            </p:txBody>
          </p:sp>
        </mc:Fallback>
      </mc:AlternateContent>
      <p:sp>
        <p:nvSpPr>
          <p:cNvPr id="6" name="矩形 5"/>
          <p:cNvSpPr/>
          <p:nvPr/>
        </p:nvSpPr>
        <p:spPr>
          <a:xfrm>
            <a:off x="469040" y="4103490"/>
            <a:ext cx="4572000" cy="1754326"/>
          </a:xfrm>
          <a:prstGeom prst="rect">
            <a:avLst/>
          </a:prstGeom>
        </p:spPr>
        <p:txBody>
          <a:bodyPr>
            <a:spAutoFit/>
          </a:bodyPr>
          <a:lstStyle/>
          <a:p>
            <a:pPr>
              <a:buNone/>
            </a:pPr>
            <a:r>
              <a:rPr lang="en-US" altLang="zh-CN" sz="1800" dirty="0" smtClean="0">
                <a:solidFill>
                  <a:schemeClr val="accent3">
                    <a:lumMod val="50000"/>
                  </a:schemeClr>
                </a:solidFill>
                <a:cs typeface="Times New Roman" panose="02020603050405020304" pitchFamily="18" charset="0"/>
              </a:rPr>
              <a:t>        </a:t>
            </a:r>
            <a:r>
              <a:rPr lang="zh-CN" altLang="zh-CN" sz="1800" dirty="0" smtClean="0">
                <a:solidFill>
                  <a:schemeClr val="accent3">
                    <a:lumMod val="50000"/>
                  </a:schemeClr>
                </a:solidFill>
                <a:cs typeface="Times New Roman" panose="02020603050405020304" pitchFamily="18" charset="0"/>
              </a:rPr>
              <a:t>电容式</a:t>
            </a:r>
            <a:r>
              <a:rPr lang="zh-CN" altLang="zh-CN" sz="1800" dirty="0">
                <a:solidFill>
                  <a:schemeClr val="accent3">
                    <a:lumMod val="50000"/>
                  </a:schemeClr>
                </a:solidFill>
                <a:cs typeface="Times New Roman" panose="02020603050405020304" pitchFamily="18" charset="0"/>
              </a:rPr>
              <a:t>传感器可分为三种类型：变极距式、变面积式和变介电常数式。其中，变极距式电容传感器由于位移（极距）与电容成反比，极距和极距的变化不能太大，只能测量微米数量级的位移，根据牛顿第二运动定律</a:t>
            </a:r>
            <a:r>
              <a:rPr lang="en-US" altLang="zh-CN" sz="1800" i="1" dirty="0">
                <a:solidFill>
                  <a:schemeClr val="accent3">
                    <a:lumMod val="50000"/>
                  </a:schemeClr>
                </a:solidFill>
              </a:rPr>
              <a:t>F</a:t>
            </a:r>
            <a:r>
              <a:rPr lang="en-US" altLang="zh-CN" sz="1800" dirty="0">
                <a:solidFill>
                  <a:schemeClr val="accent3">
                    <a:lumMod val="50000"/>
                  </a:schemeClr>
                </a:solidFill>
              </a:rPr>
              <a:t>=</a:t>
            </a:r>
            <a:r>
              <a:rPr lang="en-US" altLang="zh-CN" sz="1800" i="1" dirty="0">
                <a:solidFill>
                  <a:schemeClr val="accent3">
                    <a:lumMod val="50000"/>
                  </a:schemeClr>
                </a:solidFill>
              </a:rPr>
              <a:t>ma</a:t>
            </a:r>
            <a:r>
              <a:rPr lang="zh-CN" altLang="zh-CN" sz="1800" dirty="0">
                <a:solidFill>
                  <a:schemeClr val="accent3">
                    <a:lumMod val="50000"/>
                  </a:schemeClr>
                </a:solidFill>
                <a:cs typeface="Times New Roman" panose="02020603050405020304" pitchFamily="18" charset="0"/>
              </a:rPr>
              <a:t>，还可做成</a:t>
            </a:r>
            <a:r>
              <a:rPr lang="zh-CN" altLang="zh-CN" sz="1800" dirty="0" smtClean="0">
                <a:solidFill>
                  <a:schemeClr val="accent3">
                    <a:lumMod val="50000"/>
                  </a:schemeClr>
                </a:solidFill>
                <a:cs typeface="Times New Roman" panose="02020603050405020304" pitchFamily="18" charset="0"/>
              </a:rPr>
              <a:t>加速度传感器</a:t>
            </a:r>
            <a:r>
              <a:rPr lang="zh-CN" altLang="en-US" sz="1800" dirty="0">
                <a:solidFill>
                  <a:schemeClr val="accent3">
                    <a:lumMod val="50000"/>
                  </a:schemeClr>
                </a:solidFill>
                <a:cs typeface="Times New Roman" panose="02020603050405020304" pitchFamily="18" charset="0"/>
              </a:rPr>
              <a:t>。</a:t>
            </a:r>
            <a:endParaRPr lang="zh-CN" altLang="en-US" sz="1800" dirty="0">
              <a:solidFill>
                <a:schemeClr val="accent3">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电感式传感器</a:t>
            </a:r>
            <a:endParaRPr lang="zh-CN" altLang="en-US" sz="2800" b="1" dirty="0" smtClean="0">
              <a:solidFill>
                <a:srgbClr val="FF0000"/>
              </a:solidFill>
              <a:effectLst>
                <a:outerShdw blurRad="38100" dist="38100" dir="2700000" algn="tl">
                  <a:srgbClr val="000000">
                    <a:alpha val="43137"/>
                  </a:srgbClr>
                </a:outerShdw>
              </a:effectLst>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64397" y="4221088"/>
            <a:ext cx="2079603" cy="2079603"/>
          </a:xfrm>
          <a:prstGeom prst="rect">
            <a:avLst/>
          </a:prstGeom>
          <a:effectLst>
            <a:softEdge rad="215900"/>
          </a:effectLst>
        </p:spPr>
      </p:pic>
      <p:sp>
        <p:nvSpPr>
          <p:cNvPr id="5" name="矩形 4"/>
          <p:cNvSpPr/>
          <p:nvPr/>
        </p:nvSpPr>
        <p:spPr>
          <a:xfrm>
            <a:off x="436180" y="1628924"/>
            <a:ext cx="6336704" cy="3970318"/>
          </a:xfrm>
          <a:prstGeom prst="rect">
            <a:avLst/>
          </a:prstGeom>
        </p:spPr>
        <p:txBody>
          <a:bodyPr wrap="square">
            <a:spAutoFit/>
          </a:bodyPr>
          <a:lstStyle/>
          <a:p>
            <a:pPr>
              <a:lnSpc>
                <a:spcPct val="150000"/>
              </a:lnSpc>
              <a:buNone/>
            </a:pPr>
            <a:r>
              <a:rPr lang="en-US" altLang="zh-CN" dirty="0" smtClean="0">
                <a:cs typeface="Times New Roman" panose="02020603050405020304" pitchFamily="18" charset="0"/>
              </a:rPr>
              <a:t>        </a:t>
            </a:r>
            <a:r>
              <a:rPr lang="zh-CN" altLang="zh-CN" dirty="0" smtClean="0">
                <a:solidFill>
                  <a:srgbClr val="FF0000"/>
                </a:solidFill>
                <a:cs typeface="Times New Roman" panose="02020603050405020304" pitchFamily="18" charset="0"/>
              </a:rPr>
              <a:t>电感式</a:t>
            </a:r>
            <a:r>
              <a:rPr lang="zh-CN" altLang="zh-CN" dirty="0">
                <a:solidFill>
                  <a:srgbClr val="FF0000"/>
                </a:solidFill>
                <a:cs typeface="Times New Roman" panose="02020603050405020304" pitchFamily="18" charset="0"/>
              </a:rPr>
              <a:t>传感器</a:t>
            </a:r>
            <a:r>
              <a:rPr lang="zh-CN" altLang="zh-CN" dirty="0">
                <a:cs typeface="Times New Roman" panose="02020603050405020304" pitchFamily="18" charset="0"/>
              </a:rPr>
              <a:t>可利用电磁感应把被测的物理量如位移、压力、流量、振动等转换成线圈的自感系数</a:t>
            </a:r>
            <a:r>
              <a:rPr lang="en-US" altLang="zh-CN" i="1" dirty="0"/>
              <a:t>L</a:t>
            </a:r>
            <a:r>
              <a:rPr lang="zh-CN" altLang="zh-CN" dirty="0">
                <a:cs typeface="Times New Roman" panose="02020603050405020304" pitchFamily="18" charset="0"/>
              </a:rPr>
              <a:t>或互感系数</a:t>
            </a:r>
            <a:r>
              <a:rPr lang="en-US" altLang="zh-CN" i="1" dirty="0"/>
              <a:t>M</a:t>
            </a:r>
            <a:r>
              <a:rPr lang="zh-CN" altLang="zh-CN" dirty="0">
                <a:cs typeface="Times New Roman" panose="02020603050405020304" pitchFamily="18" charset="0"/>
              </a:rPr>
              <a:t>的变化，再由测量电路转换为电压或电流的变化量输出实现非电量到电量的转换。按照转换方式的不同，可分为自感式（可变磁阻式）、互感式（差动变压器式）、涡流式等几种。</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5500" y="3861048"/>
            <a:ext cx="3238500" cy="2276475"/>
          </a:xfrm>
          <a:prstGeom prst="rect">
            <a:avLst/>
          </a:prstGeom>
          <a:effectLst>
            <a:softEdge rad="419100"/>
          </a:effectLst>
        </p:spPr>
      </p:pic>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霍尔式传感器</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611560" y="1700355"/>
            <a:ext cx="4734272" cy="3711785"/>
          </a:xfrm>
          <a:prstGeom prst="rect">
            <a:avLst/>
          </a:prstGeom>
        </p:spPr>
        <p:txBody>
          <a:bodyPr wrap="square">
            <a:spAutoFit/>
          </a:bodyPr>
          <a:lstStyle/>
          <a:p>
            <a:pPr algn="just">
              <a:lnSpc>
                <a:spcPct val="120000"/>
              </a:lnSpc>
              <a:spcAft>
                <a:spcPts val="0"/>
              </a:spcAft>
              <a:buNone/>
            </a:pPr>
            <a:r>
              <a:rPr lang="en-US" altLang="zh-CN" kern="100" dirty="0" smtClean="0"/>
              <a:t>        </a:t>
            </a:r>
            <a:r>
              <a:rPr lang="zh-CN" altLang="zh-CN" kern="100" dirty="0" smtClean="0">
                <a:solidFill>
                  <a:srgbClr val="FF0000"/>
                </a:solidFill>
              </a:rPr>
              <a:t>霍尔</a:t>
            </a:r>
            <a:r>
              <a:rPr lang="zh-CN" altLang="zh-CN" kern="100" dirty="0">
                <a:solidFill>
                  <a:srgbClr val="FF0000"/>
                </a:solidFill>
              </a:rPr>
              <a:t>传感器</a:t>
            </a:r>
            <a:r>
              <a:rPr lang="zh-CN" altLang="zh-CN" kern="100" dirty="0"/>
              <a:t>是基于霍尔效应的一种传感器。</a:t>
            </a:r>
            <a:endParaRPr lang="zh-CN" altLang="zh-CN" kern="100" dirty="0"/>
          </a:p>
          <a:p>
            <a:pPr algn="just">
              <a:lnSpc>
                <a:spcPct val="120000"/>
              </a:lnSpc>
              <a:spcAft>
                <a:spcPts val="0"/>
              </a:spcAft>
              <a:buNone/>
            </a:pPr>
            <a:r>
              <a:rPr lang="en-US" altLang="zh-CN" kern="100" dirty="0" smtClean="0"/>
              <a:t>       </a:t>
            </a:r>
            <a:r>
              <a:rPr lang="zh-CN" altLang="zh-CN" kern="100" dirty="0" smtClean="0">
                <a:solidFill>
                  <a:srgbClr val="FF0000"/>
                </a:solidFill>
              </a:rPr>
              <a:t>霍尔</a:t>
            </a:r>
            <a:r>
              <a:rPr lang="zh-CN" altLang="zh-CN" kern="100" dirty="0">
                <a:solidFill>
                  <a:srgbClr val="FF0000"/>
                </a:solidFill>
              </a:rPr>
              <a:t>传感器具</a:t>
            </a:r>
            <a:r>
              <a:rPr lang="zh-CN" altLang="zh-CN" kern="100" dirty="0"/>
              <a:t>有结构简单，体积小，无触点，可靠性高，使用寿命长，频率响应宽（从直流到微波），易于集成电路化和微型化等特点，广泛应用于测量技术、自动控制和信息处理等领域。</a:t>
            </a:r>
            <a:endParaRPr lang="zh-CN" altLang="zh-CN" kern="100"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5" name="Picture 6"/>
          <p:cNvPicPr>
            <a:picLocks noChangeAspect="1" noChangeArrowheads="1"/>
          </p:cNvPicPr>
          <p:nvPr/>
        </p:nvPicPr>
        <p:blipFill>
          <a:blip r:embed="rId2"/>
          <a:srcRect/>
          <a:stretch>
            <a:fillRect/>
          </a:stretch>
        </p:blipFill>
        <p:spPr bwMode="auto">
          <a:xfrm>
            <a:off x="6960570" y="4293096"/>
            <a:ext cx="2173287" cy="1974850"/>
          </a:xfrm>
          <a:prstGeom prst="rect">
            <a:avLst/>
          </a:prstGeom>
          <a:noFill/>
          <a:ln w="9525">
            <a:noFill/>
            <a:miter lim="800000"/>
            <a:headEnd/>
            <a:tailEnd/>
          </a:ln>
          <a:effectLst>
            <a:softEdge rad="304800"/>
          </a:effectLst>
        </p:spPr>
      </p:pic>
      <p:sp>
        <p:nvSpPr>
          <p:cNvPr id="3" name="标题 1"/>
          <p:cNvSpPr txBox="1"/>
          <p:nvPr/>
        </p:nvSpPr>
        <p:spPr bwMode="auto">
          <a:xfrm>
            <a:off x="-8926" y="980728"/>
            <a:ext cx="854136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光电耦合图像传感器</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4" name="矩形 3"/>
          <p:cNvSpPr/>
          <p:nvPr/>
        </p:nvSpPr>
        <p:spPr>
          <a:xfrm>
            <a:off x="755576" y="1854627"/>
            <a:ext cx="6204994" cy="4247317"/>
          </a:xfrm>
          <a:prstGeom prst="rect">
            <a:avLst/>
          </a:prstGeom>
        </p:spPr>
        <p:txBody>
          <a:bodyPr wrap="square">
            <a:spAutoFit/>
          </a:bodyPr>
          <a:lstStyle/>
          <a:p>
            <a:pPr>
              <a:lnSpc>
                <a:spcPct val="150000"/>
              </a:lnSpc>
              <a:buNone/>
            </a:pPr>
            <a:r>
              <a:rPr lang="en-US" altLang="zh-CN" sz="2000" dirty="0" smtClean="0">
                <a:cs typeface="Times New Roman" panose="02020603050405020304" pitchFamily="18" charset="0"/>
              </a:rPr>
              <a:t>         </a:t>
            </a:r>
            <a:r>
              <a:rPr lang="zh-CN" altLang="zh-CN" sz="2000" dirty="0" smtClean="0">
                <a:solidFill>
                  <a:srgbClr val="FF0000"/>
                </a:solidFill>
                <a:cs typeface="Times New Roman" panose="02020603050405020304" pitchFamily="18" charset="0"/>
              </a:rPr>
              <a:t>电荷</a:t>
            </a:r>
            <a:r>
              <a:rPr lang="zh-CN" altLang="zh-CN" sz="2000" dirty="0">
                <a:solidFill>
                  <a:srgbClr val="FF0000"/>
                </a:solidFill>
                <a:cs typeface="Times New Roman" panose="02020603050405020304" pitchFamily="18" charset="0"/>
              </a:rPr>
              <a:t>耦合图像传感器</a:t>
            </a:r>
            <a:r>
              <a:rPr lang="zh-CN" altLang="zh-CN" sz="2000" dirty="0">
                <a:cs typeface="Times New Roman" panose="02020603050405020304" pitchFamily="18" charset="0"/>
              </a:rPr>
              <a:t>的核心器件是</a:t>
            </a:r>
            <a:r>
              <a:rPr lang="en-US" altLang="zh-CN" sz="2000" dirty="0"/>
              <a:t>CCD</a:t>
            </a:r>
            <a:r>
              <a:rPr lang="zh-CN" altLang="zh-CN" sz="2000" dirty="0">
                <a:cs typeface="Times New Roman" panose="02020603050405020304" pitchFamily="18" charset="0"/>
              </a:rPr>
              <a:t>（</a:t>
            </a:r>
            <a:r>
              <a:rPr lang="en-US" altLang="zh-CN" sz="2000" dirty="0"/>
              <a:t>Charge-Coupled Device</a:t>
            </a:r>
            <a:r>
              <a:rPr lang="zh-CN" altLang="zh-CN" sz="2000" dirty="0">
                <a:cs typeface="Times New Roman" panose="02020603050405020304" pitchFamily="18" charset="0"/>
              </a:rPr>
              <a:t>），从本质上说来它是一种能将光学图像转换成模拟电信号的固体光电转换器件。这种传感器具有体积小质量轻、结构简单、功耗小、成本低等优点，它不仅成功地用于广播电视、可视电话和无线电传真，而且在对</a:t>
            </a:r>
            <a:r>
              <a:rPr lang="en-US" altLang="zh-CN" sz="2000" dirty="0"/>
              <a:t>CCD</a:t>
            </a:r>
            <a:r>
              <a:rPr lang="zh-CN" altLang="zh-CN" sz="2000" dirty="0">
                <a:cs typeface="Times New Roman" panose="02020603050405020304" pitchFamily="18" charset="0"/>
              </a:rPr>
              <a:t>所产生的模拟电信号进行适当的处理以后，它还可与数字系统相连，构成数字式测量系统。这在生产过程的在线无损检测中，也有广阔的应用前景。</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感应同步器</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323528" y="1666528"/>
            <a:ext cx="8640960" cy="1200329"/>
          </a:xfrm>
          <a:prstGeom prst="rect">
            <a:avLst/>
          </a:prstGeom>
        </p:spPr>
        <p:txBody>
          <a:bodyPr wrap="square">
            <a:spAutoFit/>
          </a:bodyPr>
          <a:lstStyle/>
          <a:p>
            <a:pPr>
              <a:lnSpc>
                <a:spcPct val="150000"/>
              </a:lnSpc>
              <a:buNone/>
            </a:pPr>
            <a:r>
              <a:rPr lang="en-US" altLang="zh-CN"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感应同步器</a:t>
            </a:r>
            <a:r>
              <a:rPr lang="zh-CN" altLang="zh-CN" dirty="0">
                <a:cs typeface="Times New Roman" panose="02020603050405020304" pitchFamily="18" charset="0"/>
              </a:rPr>
              <a:t>是一种电磁式位移检测元件。它有直线型和旋转型两大</a:t>
            </a:r>
            <a:r>
              <a:rPr lang="zh-CN" altLang="zh-CN" dirty="0" smtClean="0">
                <a:cs typeface="Times New Roman" panose="02020603050405020304" pitchFamily="18" charset="0"/>
              </a:rPr>
              <a:t>类</a:t>
            </a:r>
            <a:r>
              <a:rPr lang="zh-CN" altLang="en-US" dirty="0" smtClean="0">
                <a:cs typeface="Times New Roman" panose="02020603050405020304" pitchFamily="18" charset="0"/>
              </a:rPr>
              <a:t>。</a:t>
            </a:r>
            <a:endParaRPr lang="zh-CN" altLang="en-US" dirty="0"/>
          </a:p>
        </p:txBody>
      </p:sp>
      <p:sp>
        <p:nvSpPr>
          <p:cNvPr id="6" name="矩形 5"/>
          <p:cNvSpPr/>
          <p:nvPr/>
        </p:nvSpPr>
        <p:spPr>
          <a:xfrm>
            <a:off x="1259632" y="2996952"/>
            <a:ext cx="3597590" cy="2459841"/>
          </a:xfrm>
          <a:prstGeom prst="rect">
            <a:avLst/>
          </a:prstGeom>
        </p:spPr>
        <p:txBody>
          <a:bodyPr wrap="square">
            <a:spAutoFit/>
          </a:bodyPr>
          <a:lstStyle/>
          <a:p>
            <a:pPr algn="just">
              <a:lnSpc>
                <a:spcPct val="150000"/>
              </a:lnSpc>
              <a:spcAft>
                <a:spcPts val="0"/>
              </a:spcAft>
              <a:buNone/>
            </a:pPr>
            <a:r>
              <a:rPr lang="zh-CN" altLang="zh-CN" kern="100" dirty="0" smtClean="0">
                <a:solidFill>
                  <a:srgbClr val="FF0000"/>
                </a:solidFill>
              </a:rPr>
              <a:t>感应同步器</a:t>
            </a:r>
            <a:r>
              <a:rPr lang="zh-CN" altLang="zh-CN" kern="100" dirty="0">
                <a:solidFill>
                  <a:srgbClr val="FF0000"/>
                </a:solidFill>
              </a:rPr>
              <a:t>的特点</a:t>
            </a:r>
            <a:endParaRPr lang="zh-CN" altLang="zh-CN" kern="100" dirty="0">
              <a:solidFill>
                <a:srgbClr val="FF0000"/>
              </a:solidFill>
            </a:endParaRPr>
          </a:p>
          <a:p>
            <a:pPr algn="just">
              <a:lnSpc>
                <a:spcPct val="150000"/>
              </a:lnSpc>
              <a:spcAft>
                <a:spcPts val="0"/>
              </a:spcAft>
              <a:buNone/>
            </a:pPr>
            <a:r>
              <a:rPr lang="en-US" altLang="zh-CN" kern="100" dirty="0"/>
              <a:t>1</a:t>
            </a:r>
            <a:r>
              <a:rPr lang="zh-CN" altLang="zh-CN" kern="100" dirty="0"/>
              <a:t>）精度</a:t>
            </a:r>
            <a:r>
              <a:rPr lang="zh-CN" altLang="zh-CN" kern="100" dirty="0" smtClean="0"/>
              <a:t>高</a:t>
            </a:r>
            <a:endParaRPr lang="zh-CN" altLang="zh-CN" kern="100" dirty="0"/>
          </a:p>
          <a:p>
            <a:pPr algn="just">
              <a:lnSpc>
                <a:spcPct val="150000"/>
              </a:lnSpc>
              <a:spcAft>
                <a:spcPts val="0"/>
              </a:spcAft>
              <a:buNone/>
            </a:pPr>
            <a:r>
              <a:rPr lang="en-US" altLang="zh-CN" kern="100" dirty="0"/>
              <a:t>2</a:t>
            </a:r>
            <a:r>
              <a:rPr lang="zh-CN" altLang="zh-CN" kern="100" dirty="0"/>
              <a:t>）测量长度不受</a:t>
            </a:r>
            <a:r>
              <a:rPr lang="zh-CN" altLang="zh-CN" kern="100" dirty="0" smtClean="0"/>
              <a:t>限制</a:t>
            </a:r>
            <a:endParaRPr lang="en-US" altLang="zh-CN" kern="100" dirty="0" smtClean="0"/>
          </a:p>
          <a:p>
            <a:pPr algn="just">
              <a:lnSpc>
                <a:spcPct val="150000"/>
              </a:lnSpc>
              <a:spcAft>
                <a:spcPts val="0"/>
              </a:spcAft>
              <a:buNone/>
            </a:pPr>
            <a:r>
              <a:rPr lang="en-US" altLang="zh-CN" kern="100" dirty="0" smtClean="0"/>
              <a:t>3</a:t>
            </a:r>
            <a:r>
              <a:rPr lang="zh-CN" altLang="zh-CN" kern="100" dirty="0"/>
              <a:t>）对环境的适应性</a:t>
            </a:r>
            <a:r>
              <a:rPr lang="zh-CN" altLang="zh-CN" kern="100" dirty="0" smtClean="0"/>
              <a:t>较强</a:t>
            </a:r>
            <a:endParaRPr lang="zh-CN" altLang="zh-CN" kern="100"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2122" y="3861048"/>
            <a:ext cx="3274899" cy="2526928"/>
          </a:xfrm>
          <a:prstGeom prst="rect">
            <a:avLst/>
          </a:prstGeom>
          <a:effectLst>
            <a:softEdge rad="330200"/>
          </a:effectLst>
        </p:spPr>
      </p:pic>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2794060" y="2318389"/>
            <a:ext cx="151130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a:solidFill>
                  <a:srgbClr val="000099"/>
                </a:solidFill>
                <a:latin typeface="Times New Roman" panose="02020603050405020304" pitchFamily="18" charset="0"/>
              </a:rPr>
              <a:t>异步电机</a:t>
            </a:r>
            <a:endParaRPr lang="zh-CN" altLang="en-US" sz="2800" b="1">
              <a:solidFill>
                <a:srgbClr val="000099"/>
              </a:solidFill>
              <a:latin typeface="Times New Roman" panose="02020603050405020304" pitchFamily="18" charset="0"/>
            </a:endParaRPr>
          </a:p>
        </p:txBody>
      </p:sp>
      <p:sp>
        <p:nvSpPr>
          <p:cNvPr id="6" name="Text Box 4"/>
          <p:cNvSpPr txBox="1">
            <a:spLocks noChangeArrowheads="1"/>
          </p:cNvSpPr>
          <p:nvPr/>
        </p:nvSpPr>
        <p:spPr bwMode="auto">
          <a:xfrm>
            <a:off x="2722623" y="4766314"/>
            <a:ext cx="1692275"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800" b="1">
                <a:solidFill>
                  <a:srgbClr val="000099"/>
                </a:solidFill>
                <a:latin typeface="Times New Roman" panose="02020603050405020304" pitchFamily="18" charset="0"/>
              </a:rPr>
              <a:t>同步电机</a:t>
            </a:r>
            <a:endParaRPr lang="zh-CN" altLang="en-US" sz="2800" b="1">
              <a:solidFill>
                <a:srgbClr val="000099"/>
              </a:solidFill>
              <a:latin typeface="Times New Roman" panose="02020603050405020304" pitchFamily="18" charset="0"/>
            </a:endParaRPr>
          </a:p>
        </p:txBody>
      </p:sp>
      <p:sp>
        <p:nvSpPr>
          <p:cNvPr id="7" name="Text Box 7"/>
          <p:cNvSpPr txBox="1">
            <a:spLocks noChangeArrowheads="1"/>
          </p:cNvSpPr>
          <p:nvPr/>
        </p:nvSpPr>
        <p:spPr bwMode="auto">
          <a:xfrm>
            <a:off x="4810185" y="1381764"/>
            <a:ext cx="1584325"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a:solidFill>
                  <a:srgbClr val="000099"/>
                </a:solidFill>
                <a:latin typeface="Times New Roman" panose="02020603050405020304" pitchFamily="18" charset="0"/>
                <a:ea typeface="华文中宋" panose="02010600040101010101" pitchFamily="2" charset="-122"/>
              </a:rPr>
              <a:t>异步发电机</a:t>
            </a:r>
            <a:endParaRPr lang="zh-CN" altLang="en-US" sz="2400">
              <a:solidFill>
                <a:srgbClr val="000099"/>
              </a:solidFill>
              <a:latin typeface="Times New Roman" panose="02020603050405020304" pitchFamily="18" charset="0"/>
              <a:ea typeface="华文中宋" panose="02010600040101010101" pitchFamily="2" charset="-122"/>
            </a:endParaRPr>
          </a:p>
        </p:txBody>
      </p:sp>
      <p:sp>
        <p:nvSpPr>
          <p:cNvPr id="8" name="Text Box 8"/>
          <p:cNvSpPr txBox="1">
            <a:spLocks noChangeArrowheads="1"/>
          </p:cNvSpPr>
          <p:nvPr/>
        </p:nvSpPr>
        <p:spPr bwMode="auto">
          <a:xfrm>
            <a:off x="4738748" y="3397889"/>
            <a:ext cx="1584325"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a:solidFill>
                  <a:srgbClr val="000099"/>
                </a:solidFill>
                <a:latin typeface="Times New Roman" panose="02020603050405020304" pitchFamily="18" charset="0"/>
                <a:ea typeface="华文中宋" panose="02010600040101010101" pitchFamily="2" charset="-122"/>
              </a:rPr>
              <a:t>异步电动机</a:t>
            </a:r>
            <a:endParaRPr lang="zh-CN" altLang="en-US" sz="2400">
              <a:solidFill>
                <a:srgbClr val="000099"/>
              </a:solidFill>
              <a:latin typeface="Times New Roman" panose="02020603050405020304" pitchFamily="18" charset="0"/>
              <a:ea typeface="华文中宋" panose="02010600040101010101" pitchFamily="2" charset="-122"/>
            </a:endParaRPr>
          </a:p>
        </p:txBody>
      </p:sp>
      <p:sp>
        <p:nvSpPr>
          <p:cNvPr id="9" name="Text Box 29"/>
          <p:cNvSpPr txBox="1">
            <a:spLocks noChangeArrowheads="1"/>
          </p:cNvSpPr>
          <p:nvPr/>
        </p:nvSpPr>
        <p:spPr bwMode="auto">
          <a:xfrm>
            <a:off x="6754873" y="2318389"/>
            <a:ext cx="2447925"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a:solidFill>
                  <a:srgbClr val="000099"/>
                </a:solidFill>
                <a:latin typeface="Times New Roman" panose="02020603050405020304" pitchFamily="18" charset="0"/>
                <a:ea typeface="华文中宋" panose="02010600040101010101" pitchFamily="2" charset="-122"/>
              </a:rPr>
              <a:t>三相异步电动机</a:t>
            </a:r>
            <a:endParaRPr lang="zh-CN" altLang="en-US" sz="2400">
              <a:solidFill>
                <a:srgbClr val="000099"/>
              </a:solidFill>
              <a:latin typeface="Times New Roman" panose="02020603050405020304" pitchFamily="18" charset="0"/>
              <a:ea typeface="华文中宋" panose="02010600040101010101" pitchFamily="2" charset="-122"/>
            </a:endParaRPr>
          </a:p>
        </p:txBody>
      </p:sp>
      <p:sp>
        <p:nvSpPr>
          <p:cNvPr id="10" name="Text Box 35"/>
          <p:cNvSpPr txBox="1">
            <a:spLocks noChangeArrowheads="1"/>
          </p:cNvSpPr>
          <p:nvPr/>
        </p:nvSpPr>
        <p:spPr bwMode="auto">
          <a:xfrm>
            <a:off x="1930460" y="5379089"/>
            <a:ext cx="86042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t>三相异步电动机具有结构简单、制造方便、价格低廉、运行可靠等一系列优点；还具有较高的运行效率和较好的工作特性、从空载到满载范围内接近恒速运行，能满足各行各业大多数生产机械的传动要求。异步电动机还便于派生成各种专用、特殊要求的形式，以适应不同生产条件的需要。 </a:t>
            </a:r>
            <a:endParaRPr lang="zh-CN" altLang="en-US" b="1"/>
          </a:p>
        </p:txBody>
      </p:sp>
      <p:sp>
        <p:nvSpPr>
          <p:cNvPr id="11" name="Rectangle 37"/>
          <p:cNvSpPr txBox="1">
            <a:spLocks noChangeArrowheads="1"/>
          </p:cNvSpPr>
          <p:nvPr/>
        </p:nvSpPr>
        <p:spPr>
          <a:xfrm>
            <a:off x="4218745" y="191139"/>
            <a:ext cx="4351530" cy="796925"/>
          </a:xfrm>
          <a:prstGeom prst="rect">
            <a:avLst/>
          </a:prstGeom>
          <a:no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t>三相异步电动机</a:t>
            </a:r>
            <a:endParaRPr lang="zh-CN" altLang="en-US" dirty="0" smtClean="0"/>
          </a:p>
        </p:txBody>
      </p:sp>
      <p:sp>
        <p:nvSpPr>
          <p:cNvPr id="12" name="Text Box 38"/>
          <p:cNvSpPr txBox="1">
            <a:spLocks noChangeArrowheads="1"/>
          </p:cNvSpPr>
          <p:nvPr/>
        </p:nvSpPr>
        <p:spPr bwMode="auto">
          <a:xfrm>
            <a:off x="2001898" y="2534289"/>
            <a:ext cx="504825"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t>交流旋转电机</a:t>
            </a:r>
            <a:endParaRPr lang="zh-CN" altLang="en-US" sz="2800"/>
          </a:p>
        </p:txBody>
      </p:sp>
      <p:sp>
        <p:nvSpPr>
          <p:cNvPr id="13" name="Text Box 39"/>
          <p:cNvSpPr txBox="1">
            <a:spLocks noChangeArrowheads="1"/>
          </p:cNvSpPr>
          <p:nvPr/>
        </p:nvSpPr>
        <p:spPr bwMode="auto">
          <a:xfrm>
            <a:off x="4449823" y="4839339"/>
            <a:ext cx="3673475" cy="457200"/>
          </a:xfrm>
          <a:prstGeom prst="rect">
            <a:avLst/>
          </a:prstGeom>
          <a:solidFill>
            <a:srgbClr val="FFFF00"/>
          </a:solidFill>
          <a:ln>
            <a:noFill/>
          </a:ln>
          <a:effectLst/>
          <a:extLst>
            <a:ext uri="{91240B29-F687-4F45-9708-019B960494DF}">
              <a14:hiddenLine xmlns:a14="http://schemas.microsoft.com/office/drawing/2010/main" w="9525">
                <a:solidFill>
                  <a:srgbClr val="FFFF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t>转子转速与磁场转速相等</a:t>
            </a:r>
            <a:endParaRPr lang="zh-CN" altLang="en-US" sz="2400"/>
          </a:p>
        </p:txBody>
      </p:sp>
      <p:sp>
        <p:nvSpPr>
          <p:cNvPr id="14" name="Text Box 40"/>
          <p:cNvSpPr txBox="1">
            <a:spLocks noChangeArrowheads="1"/>
          </p:cNvSpPr>
          <p:nvPr/>
        </p:nvSpPr>
        <p:spPr bwMode="auto">
          <a:xfrm>
            <a:off x="2146360" y="1310326"/>
            <a:ext cx="1871663" cy="7302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t>转子转速与磁场转速不相等</a:t>
            </a:r>
            <a:endParaRPr lang="zh-CN" altLang="en-US" sz="2400"/>
          </a:p>
        </p:txBody>
      </p:sp>
      <p:sp>
        <p:nvSpPr>
          <p:cNvPr id="15" name="AutoShape 41"/>
          <p:cNvSpPr/>
          <p:nvPr/>
        </p:nvSpPr>
        <p:spPr bwMode="auto">
          <a:xfrm>
            <a:off x="2506723" y="2605726"/>
            <a:ext cx="215900" cy="2449513"/>
          </a:xfrm>
          <a:prstGeom prst="leftBrace">
            <a:avLst>
              <a:gd name="adj1" fmla="val 94547"/>
              <a:gd name="adj2" fmla="val 50000"/>
            </a:avLst>
          </a:prstGeom>
          <a:noFill/>
          <a:ln w="31750">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Text Box 42"/>
          <p:cNvSpPr txBox="1">
            <a:spLocks noChangeArrowheads="1"/>
          </p:cNvSpPr>
          <p:nvPr/>
        </p:nvSpPr>
        <p:spPr bwMode="auto">
          <a:xfrm>
            <a:off x="2722623" y="3181989"/>
            <a:ext cx="1800225" cy="91440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t>与直流电机的静止磁场不同，都是旋转的磁场。</a:t>
            </a:r>
            <a:endParaRPr lang="zh-CN" altLang="en-US" sz="2000"/>
          </a:p>
        </p:txBody>
      </p:sp>
      <p:sp>
        <p:nvSpPr>
          <p:cNvPr id="17" name="AutoShape 44"/>
          <p:cNvSpPr/>
          <p:nvPr/>
        </p:nvSpPr>
        <p:spPr bwMode="auto">
          <a:xfrm>
            <a:off x="4378385" y="1597664"/>
            <a:ext cx="360363" cy="1944687"/>
          </a:xfrm>
          <a:prstGeom prst="leftBrace">
            <a:avLst>
              <a:gd name="adj1" fmla="val 44971"/>
              <a:gd name="adj2" fmla="val 50000"/>
            </a:avLst>
          </a:prstGeom>
          <a:noFill/>
          <a:ln w="31750">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AutoShape 45"/>
          <p:cNvSpPr/>
          <p:nvPr/>
        </p:nvSpPr>
        <p:spPr bwMode="auto">
          <a:xfrm>
            <a:off x="6250048" y="2534289"/>
            <a:ext cx="433387" cy="2087562"/>
          </a:xfrm>
          <a:prstGeom prst="leftBrace">
            <a:avLst>
              <a:gd name="adj1" fmla="val 40140"/>
              <a:gd name="adj2" fmla="val 50000"/>
            </a:avLst>
          </a:prstGeom>
          <a:noFill/>
          <a:ln w="31750">
            <a:solidFill>
              <a:srgbClr val="0000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Text Box 46"/>
          <p:cNvSpPr txBox="1">
            <a:spLocks noChangeArrowheads="1"/>
          </p:cNvSpPr>
          <p:nvPr/>
        </p:nvSpPr>
        <p:spPr bwMode="auto">
          <a:xfrm>
            <a:off x="6683435" y="4405951"/>
            <a:ext cx="2447925"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400">
                <a:solidFill>
                  <a:srgbClr val="000099"/>
                </a:solidFill>
                <a:latin typeface="Times New Roman" panose="02020603050405020304" pitchFamily="18" charset="0"/>
                <a:ea typeface="华文中宋" panose="02010600040101010101" pitchFamily="2" charset="-122"/>
              </a:rPr>
              <a:t>单相异步电动机</a:t>
            </a:r>
            <a:endParaRPr lang="zh-CN" altLang="en-US" sz="2400">
              <a:solidFill>
                <a:srgbClr val="000099"/>
              </a:solidFill>
              <a:latin typeface="Times New Roman" panose="02020603050405020304" pitchFamily="18" charset="0"/>
              <a:ea typeface="华文中宋" panose="02010600040101010101" pitchFamily="2" charset="-122"/>
            </a:endParaRPr>
          </a:p>
        </p:txBody>
      </p:sp>
      <p:sp>
        <p:nvSpPr>
          <p:cNvPr id="20" name="Text Box 47"/>
          <p:cNvSpPr txBox="1">
            <a:spLocks noChangeArrowheads="1"/>
          </p:cNvSpPr>
          <p:nvPr/>
        </p:nvSpPr>
        <p:spPr bwMode="auto">
          <a:xfrm>
            <a:off x="8986898" y="4334514"/>
            <a:ext cx="1620837" cy="647700"/>
          </a:xfrm>
          <a:prstGeom prst="rect">
            <a:avLst/>
          </a:prstGeom>
          <a:solidFill>
            <a:srgbClr val="0000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b="1">
                <a:solidFill>
                  <a:schemeClr val="bg1"/>
                </a:solidFill>
                <a:latin typeface="Times New Roman" panose="02020603050405020304" pitchFamily="18" charset="0"/>
                <a:ea typeface="华文中宋" panose="02010600040101010101" pitchFamily="2" charset="-122"/>
              </a:rPr>
              <a:t>用于家用电器和医疗仪器中</a:t>
            </a:r>
            <a:endParaRPr lang="zh-CN" altLang="en-US" sz="2000" b="1">
              <a:solidFill>
                <a:schemeClr val="bg1"/>
              </a:solidFill>
              <a:latin typeface="Times New Roman" panose="02020603050405020304" pitchFamily="18" charset="0"/>
              <a:ea typeface="华文中宋" panose="02010600040101010101" pitchFamily="2" charset="-122"/>
            </a:endParaRPr>
          </a:p>
        </p:txBody>
      </p:sp>
      <p:sp>
        <p:nvSpPr>
          <p:cNvPr id="21" name="Line 49"/>
          <p:cNvSpPr>
            <a:spLocks noChangeShapeType="1"/>
          </p:cNvSpPr>
          <p:nvPr/>
        </p:nvSpPr>
        <p:spPr bwMode="auto">
          <a:xfrm>
            <a:off x="3225860" y="2102489"/>
            <a:ext cx="288925" cy="287337"/>
          </a:xfrm>
          <a:prstGeom prst="line">
            <a:avLst/>
          </a:prstGeom>
          <a:noFill/>
          <a:ln w="3175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50"/>
          <p:cNvSpPr txBox="1">
            <a:spLocks noChangeArrowheads="1"/>
          </p:cNvSpPr>
          <p:nvPr/>
        </p:nvSpPr>
        <p:spPr bwMode="auto">
          <a:xfrm>
            <a:off x="6538973" y="1381764"/>
            <a:ext cx="3311525" cy="396875"/>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用于风力发电机等特殊场合</a:t>
            </a:r>
            <a:endParaRPr lang="zh-CN" altLang="en-US" sz="2000" b="1">
              <a:solidFill>
                <a:schemeClr val="bg1"/>
              </a:solidFill>
            </a:endParaRPr>
          </a:p>
        </p:txBody>
      </p:sp>
      <p:sp>
        <p:nvSpPr>
          <p:cNvPr id="23" name="Text Box 51"/>
          <p:cNvSpPr txBox="1">
            <a:spLocks noChangeArrowheads="1"/>
          </p:cNvSpPr>
          <p:nvPr/>
        </p:nvSpPr>
        <p:spPr bwMode="auto">
          <a:xfrm>
            <a:off x="6610410" y="3039114"/>
            <a:ext cx="3887788" cy="1219200"/>
          </a:xfrm>
          <a:prstGeom prst="rect">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chemeClr val="bg1"/>
                </a:solidFill>
              </a:rPr>
              <a:t>在各种电动机中应用最广、需要量最大。工业生产、农业机械化、交通运输、国防工业等电力拖动装置中，有</a:t>
            </a:r>
            <a:r>
              <a:rPr lang="en-US" altLang="zh-CN" sz="2000" b="1">
                <a:solidFill>
                  <a:schemeClr val="bg1"/>
                </a:solidFill>
              </a:rPr>
              <a:t>90%</a:t>
            </a:r>
            <a:r>
              <a:rPr lang="zh-CN" altLang="en-US" sz="2000" b="1">
                <a:solidFill>
                  <a:schemeClr val="bg1"/>
                </a:solidFill>
              </a:rPr>
              <a:t>采用三相异步电动机。</a:t>
            </a:r>
            <a:endParaRPr lang="zh-CN" altLang="en-US" sz="2000" b="1">
              <a:solidFill>
                <a:schemeClr val="bg1"/>
              </a:solidFill>
            </a:endParaRPr>
          </a:p>
        </p:txBody>
      </p:sp>
      <p:sp>
        <p:nvSpPr>
          <p:cNvPr id="24" name="Line 52"/>
          <p:cNvSpPr>
            <a:spLocks noChangeShapeType="1"/>
          </p:cNvSpPr>
          <p:nvPr/>
        </p:nvSpPr>
        <p:spPr bwMode="auto">
          <a:xfrm flipV="1">
            <a:off x="7834373" y="2605726"/>
            <a:ext cx="215900" cy="433388"/>
          </a:xfrm>
          <a:prstGeom prst="line">
            <a:avLst/>
          </a:prstGeom>
          <a:noFill/>
          <a:ln w="3175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blinds/>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8752" y="4437112"/>
            <a:ext cx="2975248" cy="2174889"/>
          </a:xfrm>
          <a:prstGeom prst="rect">
            <a:avLst/>
          </a:prstGeom>
          <a:effectLst>
            <a:softEdge rad="381000"/>
          </a:effectLst>
        </p:spPr>
      </p:pic>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磁栅尺</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641246" y="1960906"/>
            <a:ext cx="7992888" cy="2936188"/>
          </a:xfrm>
          <a:prstGeom prst="rect">
            <a:avLst/>
          </a:prstGeom>
        </p:spPr>
        <p:txBody>
          <a:bodyPr wrap="square">
            <a:spAutoFit/>
          </a:bodyPr>
          <a:lstStyle/>
          <a:p>
            <a:pPr algn="just">
              <a:lnSpc>
                <a:spcPct val="150000"/>
              </a:lnSpc>
              <a:spcAft>
                <a:spcPts val="0"/>
              </a:spcAft>
              <a:buNone/>
            </a:pPr>
            <a:r>
              <a:rPr lang="en-US" altLang="zh-CN" kern="100" dirty="0" smtClean="0">
                <a:solidFill>
                  <a:srgbClr val="FF0000"/>
                </a:solidFill>
              </a:rPr>
              <a:t>         </a:t>
            </a:r>
            <a:r>
              <a:rPr lang="zh-CN" altLang="zh-CN" kern="100" dirty="0" smtClean="0">
                <a:solidFill>
                  <a:srgbClr val="FF0000"/>
                </a:solidFill>
              </a:rPr>
              <a:t>磁</a:t>
            </a:r>
            <a:r>
              <a:rPr lang="zh-CN" altLang="zh-CN" kern="100" dirty="0">
                <a:solidFill>
                  <a:srgbClr val="FF0000"/>
                </a:solidFill>
              </a:rPr>
              <a:t>栅尺</a:t>
            </a:r>
            <a:r>
              <a:rPr lang="zh-CN" altLang="zh-CN" kern="100" dirty="0"/>
              <a:t>是一种通过计算磁波数进行测量的检测元件，其优点是精度高、复制简单和安装方便等，在油污、粉尘较多的场合使用，有较好的稳定性。</a:t>
            </a:r>
            <a:endParaRPr lang="zh-CN" altLang="zh-CN" kern="100" dirty="0"/>
          </a:p>
          <a:p>
            <a:pPr>
              <a:lnSpc>
                <a:spcPct val="150000"/>
              </a:lnSpc>
              <a:buNone/>
            </a:pPr>
            <a:r>
              <a:rPr lang="en-US" altLang="zh-CN"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磁</a:t>
            </a:r>
            <a:r>
              <a:rPr lang="zh-CN" altLang="zh-CN" dirty="0">
                <a:solidFill>
                  <a:srgbClr val="FF0000"/>
                </a:solidFill>
                <a:cs typeface="Times New Roman" panose="02020603050405020304" pitchFamily="18" charset="0"/>
              </a:rPr>
              <a:t>栅尺</a:t>
            </a:r>
            <a:r>
              <a:rPr lang="zh-CN" altLang="zh-CN" dirty="0">
                <a:cs typeface="Times New Roman" panose="02020603050405020304" pitchFamily="18" charset="0"/>
              </a:rPr>
              <a:t>的原理与普通磁带的录音、放音原理相同，信号处理方式也类似于旋转变压器。</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24128" y="4527376"/>
            <a:ext cx="3419872" cy="1709936"/>
          </a:xfrm>
          <a:prstGeom prst="rect">
            <a:avLst/>
          </a:prstGeom>
          <a:effectLst>
            <a:softEdge rad="152400"/>
          </a:effectLst>
        </p:spPr>
      </p:pic>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激光干涉仪</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539552" y="2090172"/>
            <a:ext cx="8208912" cy="2308324"/>
          </a:xfrm>
          <a:prstGeom prst="rect">
            <a:avLst/>
          </a:prstGeom>
        </p:spPr>
        <p:txBody>
          <a:bodyPr wrap="square">
            <a:spAutoFit/>
          </a:bodyPr>
          <a:lstStyle/>
          <a:p>
            <a:pPr>
              <a:lnSpc>
                <a:spcPct val="150000"/>
              </a:lnSpc>
              <a:buNone/>
            </a:pPr>
            <a:r>
              <a:rPr lang="zh-CN" altLang="en-US" dirty="0" smtClean="0">
                <a:cs typeface="Times New Roman" panose="02020603050405020304" pitchFamily="18" charset="0"/>
              </a:rPr>
              <a:t>        </a:t>
            </a:r>
            <a:r>
              <a:rPr lang="zh-CN" altLang="en-US" dirty="0" smtClean="0">
                <a:solidFill>
                  <a:srgbClr val="FF0000"/>
                </a:solidFill>
                <a:cs typeface="Times New Roman" panose="02020603050405020304" pitchFamily="18" charset="0"/>
              </a:rPr>
              <a:t>激光</a:t>
            </a:r>
            <a:r>
              <a:rPr lang="zh-CN" altLang="zh-CN" dirty="0" smtClean="0">
                <a:cs typeface="Times New Roman" panose="02020603050405020304" pitchFamily="18" charset="0"/>
              </a:rPr>
              <a:t>与</a:t>
            </a:r>
            <a:r>
              <a:rPr lang="zh-CN" altLang="zh-CN" dirty="0">
                <a:cs typeface="Times New Roman" panose="02020603050405020304" pitchFamily="18" charset="0"/>
              </a:rPr>
              <a:t>普通光相比具有许多特殊性能：高度相干性，方向性好，高度单色性和亮度高，因而广泛应用于长距离、高精度的位置检测。在精密机床上，高精度的双频激光干涉测量系统是精密位置测量的决定性因素。</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0" y="3933056"/>
            <a:ext cx="2857500" cy="2381250"/>
          </a:xfrm>
          <a:prstGeom prst="rect">
            <a:avLst/>
          </a:prstGeom>
          <a:effectLst>
            <a:softEdge rad="279400"/>
          </a:effectLst>
        </p:spPr>
      </p:pic>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测速发电机</a:t>
            </a:r>
            <a:endParaRPr lang="zh-CN" altLang="en-US" sz="2800" b="1" dirty="0" smtClean="0">
              <a:solidFill>
                <a:srgbClr val="FF0000"/>
              </a:solidFill>
              <a:effectLst>
                <a:outerShdw blurRad="38100" dist="38100" dir="2700000" algn="tl">
                  <a:srgbClr val="000000">
                    <a:alpha val="43137"/>
                  </a:srgbClr>
                </a:outerShdw>
              </a:effectLst>
            </a:endParaRPr>
          </a:p>
        </p:txBody>
      </p:sp>
      <p:sp>
        <p:nvSpPr>
          <p:cNvPr id="5" name="矩形 4"/>
          <p:cNvSpPr/>
          <p:nvPr/>
        </p:nvSpPr>
        <p:spPr>
          <a:xfrm>
            <a:off x="539552" y="1694317"/>
            <a:ext cx="7839744" cy="2936188"/>
          </a:xfrm>
          <a:prstGeom prst="rect">
            <a:avLst/>
          </a:prstGeom>
        </p:spPr>
        <p:txBody>
          <a:bodyPr wrap="square">
            <a:spAutoFit/>
          </a:bodyPr>
          <a:lstStyle/>
          <a:p>
            <a:pPr>
              <a:lnSpc>
                <a:spcPct val="150000"/>
              </a:lnSpc>
              <a:buNone/>
            </a:pPr>
            <a:r>
              <a:rPr lang="en-US" altLang="zh-CN"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测速发电机</a:t>
            </a:r>
            <a:r>
              <a:rPr lang="zh-CN" altLang="zh-CN" dirty="0" smtClean="0">
                <a:cs typeface="Times New Roman" panose="02020603050405020304" pitchFamily="18" charset="0"/>
              </a:rPr>
              <a:t>是利用</a:t>
            </a:r>
            <a:r>
              <a:rPr lang="zh-CN" altLang="en-US" dirty="0" smtClean="0">
                <a:cs typeface="Times New Roman" panose="02020603050405020304" pitchFamily="18" charset="0"/>
              </a:rPr>
              <a:t>法拉第电磁感应</a:t>
            </a:r>
            <a:r>
              <a:rPr lang="zh-CN" altLang="zh-CN" dirty="0" smtClean="0">
                <a:cs typeface="Times New Roman" panose="02020603050405020304" pitchFamily="18" charset="0"/>
              </a:rPr>
              <a:t>原理</a:t>
            </a:r>
            <a:r>
              <a:rPr lang="zh-CN" altLang="zh-CN" dirty="0">
                <a:cs typeface="Times New Roman" panose="02020603050405020304" pitchFamily="18" charset="0"/>
              </a:rPr>
              <a:t>工作的一种检测机械转速的电磁</a:t>
            </a:r>
            <a:r>
              <a:rPr lang="zh-CN" altLang="zh-CN" dirty="0" smtClean="0">
                <a:cs typeface="Times New Roman" panose="02020603050405020304" pitchFamily="18" charset="0"/>
              </a:rPr>
              <a:t>装置。</a:t>
            </a:r>
            <a:endParaRPr lang="en-US" altLang="zh-CN" dirty="0" smtClean="0">
              <a:cs typeface="Times New Roman" panose="02020603050405020304" pitchFamily="18" charset="0"/>
            </a:endParaRPr>
          </a:p>
          <a:p>
            <a:pPr>
              <a:lnSpc>
                <a:spcPct val="150000"/>
              </a:lnSpc>
              <a:buNone/>
            </a:pPr>
            <a:r>
              <a:rPr lang="en-US" altLang="zh-CN" dirty="0">
                <a:cs typeface="Times New Roman" panose="02020603050405020304" pitchFamily="18" charset="0"/>
              </a:rPr>
              <a:t> </a:t>
            </a:r>
            <a:r>
              <a:rPr lang="en-US" altLang="zh-CN" dirty="0" smtClean="0">
                <a:cs typeface="Times New Roman" panose="02020603050405020304" pitchFamily="18" charset="0"/>
              </a:rPr>
              <a:t>      </a:t>
            </a:r>
            <a:r>
              <a:rPr lang="en-US" altLang="zh-CN" dirty="0" smtClean="0">
                <a:solidFill>
                  <a:srgbClr val="FF0000"/>
                </a:solidFill>
                <a:cs typeface="Times New Roman" panose="02020603050405020304" pitchFamily="18" charset="0"/>
              </a:rPr>
              <a:t> </a:t>
            </a:r>
            <a:r>
              <a:rPr lang="zh-CN" altLang="zh-CN" dirty="0" smtClean="0">
                <a:solidFill>
                  <a:srgbClr val="FF0000"/>
                </a:solidFill>
                <a:cs typeface="Times New Roman" panose="02020603050405020304" pitchFamily="18" charset="0"/>
              </a:rPr>
              <a:t>测速发电机</a:t>
            </a:r>
            <a:r>
              <a:rPr lang="zh-CN" altLang="zh-CN" dirty="0">
                <a:cs typeface="Times New Roman" panose="02020603050405020304" pitchFamily="18" charset="0"/>
              </a:rPr>
              <a:t>的转轴和被测机械对象的转轴用联轴器连接在一起，它能把输人的机械转速变换成电压信号输出，通常要求输出电压与输入的转速成正比关系。</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1995"/>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PA-矩形 7"/>
          <p:cNvSpPr/>
          <p:nvPr>
            <p:custDataLst>
              <p:tags r:id="rId1"/>
            </p:custDataLst>
          </p:nvPr>
        </p:nvSpPr>
        <p:spPr>
          <a:xfrm>
            <a:off x="1014049" y="52817"/>
            <a:ext cx="2937510" cy="460375"/>
          </a:xfrm>
          <a:prstGeom prst="rect">
            <a:avLst/>
          </a:prstGeom>
        </p:spPr>
        <p:txBody>
          <a:bodyPr wrap="none">
            <a:spAutoFit/>
          </a:bodyPr>
          <a:p>
            <a:r>
              <a:rPr lang="zh-CN" altLang="zh-CN" sz="2400" b="1" dirty="0"/>
              <a:t>运动控制常用</a:t>
            </a:r>
            <a:r>
              <a:rPr lang="zh-CN" altLang="en-US" sz="2400" b="1" dirty="0" smtClean="0"/>
              <a:t>传感器</a:t>
            </a:r>
            <a:endParaRPr lang="zh-CN" altLang="zh-CN" sz="2400" b="1" dirty="0"/>
          </a:p>
        </p:txBody>
      </p:sp>
      <p:sp>
        <p:nvSpPr>
          <p:cNvPr id="3" name="标题 1"/>
          <p:cNvSpPr txBox="1"/>
          <p:nvPr/>
        </p:nvSpPr>
        <p:spPr bwMode="auto">
          <a:xfrm>
            <a:off x="-8926" y="980728"/>
            <a:ext cx="7533254"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algn="l" rtl="0" eaLnBrk="1" fontAlgn="base" latinLnBrk="0" hangingPunct="1">
              <a:spcBef>
                <a:spcPct val="0"/>
              </a:spcBef>
              <a:spcAft>
                <a:spcPct val="0"/>
              </a:spcAft>
              <a:defRPr kumimoji="0" lang="zh-CN" sz="3000" b="0" kern="1200">
                <a:solidFill>
                  <a:schemeClr val="tx1">
                    <a:lumMod val="85000"/>
                    <a:lumOff val="15000"/>
                  </a:schemeClr>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charset="0"/>
                <a:ea typeface="宋体" panose="02010600030101010101" pitchFamily="2" charset="-122"/>
              </a:defRPr>
            </a:lvl9pPr>
          </a:lstStyle>
          <a:p>
            <a:pPr>
              <a:buClrTx/>
              <a:buSzTx/>
              <a:buFontTx/>
              <a:buNone/>
            </a:pPr>
            <a:r>
              <a:rPr lang="zh-CN" altLang="en-US" sz="2800" b="1" dirty="0" smtClean="0">
                <a:solidFill>
                  <a:srgbClr val="FF0000"/>
                </a:solidFill>
                <a:effectLst>
                  <a:outerShdw blurRad="38100" dist="38100" dir="2700000" algn="tl">
                    <a:srgbClr val="000000">
                      <a:alpha val="43137"/>
                    </a:srgbClr>
                  </a:outerShdw>
                </a:effectLst>
              </a:rPr>
              <a:t>（四）其他常用检测传感器</a:t>
            </a:r>
            <a:r>
              <a:rPr lang="en-US" altLang="zh-CN" sz="2800" b="1" dirty="0" smtClean="0">
                <a:solidFill>
                  <a:srgbClr val="FF0000"/>
                </a:solidFill>
                <a:effectLst>
                  <a:outerShdw blurRad="38100" dist="38100" dir="2700000" algn="tl">
                    <a:srgbClr val="000000">
                      <a:alpha val="43137"/>
                    </a:srgbClr>
                  </a:outerShdw>
                </a:effectLst>
              </a:rPr>
              <a:t>——</a:t>
            </a:r>
            <a:r>
              <a:rPr lang="zh-CN" altLang="en-US" sz="2800" b="1" dirty="0" smtClean="0">
                <a:solidFill>
                  <a:srgbClr val="FF0000"/>
                </a:solidFill>
                <a:effectLst>
                  <a:outerShdw blurRad="38100" dist="38100" dir="2700000" algn="tl">
                    <a:srgbClr val="000000">
                      <a:alpha val="43137"/>
                    </a:srgbClr>
                  </a:outerShdw>
                </a:effectLst>
              </a:rPr>
              <a:t>力矩传感器</a:t>
            </a:r>
            <a:endParaRPr lang="zh-CN" altLang="en-US" sz="2800" b="1" dirty="0" smtClean="0">
              <a:solidFill>
                <a:srgbClr val="FF0000"/>
              </a:solidFill>
              <a:effectLst>
                <a:outerShdw blurRad="38100" dist="38100" dir="2700000" algn="tl">
                  <a:srgbClr val="000000">
                    <a:alpha val="43137"/>
                  </a:srgbClr>
                </a:outerShdw>
              </a:effectLst>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3040" t="11756" r="6395" b="10661"/>
          <a:stretch>
            <a:fillRect/>
          </a:stretch>
        </p:blipFill>
        <p:spPr>
          <a:xfrm>
            <a:off x="5958814" y="4077072"/>
            <a:ext cx="3168352" cy="2376264"/>
          </a:xfrm>
          <a:prstGeom prst="rect">
            <a:avLst/>
          </a:prstGeom>
          <a:effectLst>
            <a:softEdge rad="304800"/>
          </a:effectLst>
        </p:spPr>
      </p:pic>
      <p:sp>
        <p:nvSpPr>
          <p:cNvPr id="5" name="矩形 4"/>
          <p:cNvSpPr/>
          <p:nvPr/>
        </p:nvSpPr>
        <p:spPr>
          <a:xfrm>
            <a:off x="539552" y="1885256"/>
            <a:ext cx="8208912" cy="2936188"/>
          </a:xfrm>
          <a:prstGeom prst="rect">
            <a:avLst/>
          </a:prstGeom>
        </p:spPr>
        <p:txBody>
          <a:bodyPr wrap="square">
            <a:spAutoFit/>
          </a:bodyPr>
          <a:lstStyle/>
          <a:p>
            <a:pPr algn="just">
              <a:lnSpc>
                <a:spcPct val="150000"/>
              </a:lnSpc>
              <a:spcAft>
                <a:spcPts val="0"/>
              </a:spcAft>
              <a:buNone/>
            </a:pPr>
            <a:r>
              <a:rPr lang="en-US" altLang="zh-CN" kern="100" dirty="0" smtClean="0"/>
              <a:t>        </a:t>
            </a:r>
            <a:r>
              <a:rPr lang="zh-CN" altLang="zh-CN" kern="100" dirty="0" smtClean="0"/>
              <a:t>可以</a:t>
            </a:r>
            <a:r>
              <a:rPr lang="zh-CN" altLang="zh-CN" kern="100" dirty="0"/>
              <a:t>测量微小位移或形变的传感器均可做成</a:t>
            </a:r>
            <a:r>
              <a:rPr lang="zh-CN" altLang="zh-CN" kern="100" dirty="0">
                <a:solidFill>
                  <a:srgbClr val="FF0000"/>
                </a:solidFill>
              </a:rPr>
              <a:t>力</a:t>
            </a:r>
            <a:r>
              <a:rPr lang="en-US" altLang="zh-CN" kern="100" dirty="0">
                <a:solidFill>
                  <a:srgbClr val="FF0000"/>
                </a:solidFill>
              </a:rPr>
              <a:t>/</a:t>
            </a:r>
            <a:r>
              <a:rPr lang="zh-CN" altLang="zh-CN" kern="100" dirty="0">
                <a:solidFill>
                  <a:srgbClr val="FF0000"/>
                </a:solidFill>
              </a:rPr>
              <a:t>力矩传感器</a:t>
            </a:r>
            <a:r>
              <a:rPr lang="zh-CN" altLang="zh-CN" kern="100" dirty="0"/>
              <a:t>，比如电阻应变式、</a:t>
            </a:r>
            <a:r>
              <a:rPr lang="zh-CN" altLang="zh-CN" kern="100" dirty="0" smtClean="0"/>
              <a:t>压</a:t>
            </a:r>
            <a:r>
              <a:rPr lang="zh-CN" altLang="en-US" kern="100" dirty="0" smtClean="0"/>
              <a:t>阻</a:t>
            </a:r>
            <a:r>
              <a:rPr lang="zh-CN" altLang="zh-CN" kern="100" dirty="0" smtClean="0"/>
              <a:t>式</a:t>
            </a:r>
            <a:r>
              <a:rPr lang="zh-CN" altLang="zh-CN" kern="100" dirty="0"/>
              <a:t>、电容式、电感式、霍尔式、压电式等都可以。</a:t>
            </a:r>
            <a:endParaRPr lang="zh-CN" altLang="zh-CN" kern="100" dirty="0"/>
          </a:p>
          <a:p>
            <a:pPr>
              <a:lnSpc>
                <a:spcPct val="150000"/>
              </a:lnSpc>
              <a:buNone/>
            </a:pPr>
            <a:r>
              <a:rPr lang="en-US" altLang="zh-CN" dirty="0" smtClean="0">
                <a:cs typeface="Times New Roman" panose="02020603050405020304" pitchFamily="18" charset="0"/>
              </a:rPr>
              <a:t>       </a:t>
            </a:r>
            <a:r>
              <a:rPr lang="zh-CN" altLang="zh-CN" dirty="0" smtClean="0">
                <a:cs typeface="Times New Roman" panose="02020603050405020304" pitchFamily="18" charset="0"/>
              </a:rPr>
              <a:t>最为</a:t>
            </a:r>
            <a:r>
              <a:rPr lang="zh-CN" altLang="zh-CN" dirty="0">
                <a:cs typeface="Times New Roman" panose="02020603050405020304" pitchFamily="18" charset="0"/>
              </a:rPr>
              <a:t>常见的</a:t>
            </a:r>
            <a:r>
              <a:rPr lang="zh-CN" altLang="zh-CN" dirty="0">
                <a:solidFill>
                  <a:srgbClr val="FF0000"/>
                </a:solidFill>
                <a:cs typeface="Times New Roman" panose="02020603050405020304" pitchFamily="18" charset="0"/>
              </a:rPr>
              <a:t>力</a:t>
            </a:r>
            <a:r>
              <a:rPr lang="en-US" altLang="zh-CN" dirty="0">
                <a:solidFill>
                  <a:srgbClr val="FF0000"/>
                </a:solidFill>
              </a:rPr>
              <a:t>/</a:t>
            </a:r>
            <a:r>
              <a:rPr lang="zh-CN" altLang="zh-CN" dirty="0">
                <a:solidFill>
                  <a:srgbClr val="FF0000"/>
                </a:solidFill>
                <a:cs typeface="Times New Roman" panose="02020603050405020304" pitchFamily="18" charset="0"/>
              </a:rPr>
              <a:t>力矩传感器</a:t>
            </a:r>
            <a:r>
              <a:rPr lang="zh-CN" altLang="zh-CN" dirty="0">
                <a:cs typeface="Times New Roman" panose="02020603050405020304" pitchFamily="18" charset="0"/>
              </a:rPr>
              <a:t>是电阻应变式，其原理是利用金属应变片的应变效应。</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
          <p:cNvSpPr/>
          <p:nvPr/>
        </p:nvSpPr>
        <p:spPr>
          <a:xfrm>
            <a:off x="-77606" y="-5309"/>
            <a:ext cx="12269606" cy="6884159"/>
          </a:xfrm>
          <a:prstGeom prst="rect">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94" name="组合 15"/>
          <p:cNvGrpSpPr/>
          <p:nvPr/>
        </p:nvGrpSpPr>
        <p:grpSpPr>
          <a:xfrm>
            <a:off x="1729957" y="1612770"/>
            <a:ext cx="2128458" cy="3249143"/>
            <a:chOff x="1149189" y="1612770"/>
            <a:chExt cx="2128458" cy="3249143"/>
          </a:xfrm>
        </p:grpSpPr>
        <p:grpSp>
          <p:nvGrpSpPr>
            <p:cNvPr id="95" name="组合 13"/>
            <p:cNvGrpSpPr/>
            <p:nvPr userDrawn="1"/>
          </p:nvGrpSpPr>
          <p:grpSpPr>
            <a:xfrm>
              <a:off x="1149189" y="1612770"/>
              <a:ext cx="1828790" cy="1816230"/>
              <a:chOff x="469567" y="3893664"/>
              <a:chExt cx="1176959" cy="1168876"/>
            </a:xfrm>
          </p:grpSpPr>
          <p:sp>
            <p:nvSpPr>
              <p:cNvPr id="97"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25"/>
          <p:cNvGrpSpPr/>
          <p:nvPr/>
        </p:nvGrpSpPr>
        <p:grpSpPr>
          <a:xfrm>
            <a:off x="2030263" y="1876894"/>
            <a:ext cx="1722944" cy="2830389"/>
            <a:chOff x="1911136" y="1872727"/>
            <a:chExt cx="1722944" cy="2830389"/>
          </a:xfrm>
        </p:grpSpPr>
        <p:sp>
          <p:nvSpPr>
            <p:cNvPr id="100" name="文本框 99"/>
            <p:cNvSpPr txBox="1"/>
            <p:nvPr/>
          </p:nvSpPr>
          <p:spPr>
            <a:xfrm>
              <a:off x="1911136" y="1872727"/>
              <a:ext cx="954107" cy="1015663"/>
            </a:xfrm>
            <a:prstGeom prst="rect">
              <a:avLst/>
            </a:prstGeom>
            <a:noFill/>
          </p:spPr>
          <p:txBody>
            <a:bodyPr wrap="none" rtlCol="0">
              <a:spAutoFit/>
            </a:bodyPr>
            <a:lstStyle/>
            <a:p>
              <a:pPr algn="ctr"/>
              <a:r>
                <a:rPr lang="zh-CN" altLang="en-US" sz="6000" dirty="0" smtClean="0">
                  <a:solidFill>
                    <a:schemeClr val="bg1"/>
                  </a:solidFill>
                  <a:latin typeface="微软雅黑" panose="020B0503020204020204" charset="-122"/>
                  <a:ea typeface="微软雅黑" panose="020B0503020204020204" charset="-122"/>
                  <a:cs typeface="微软雅黑" panose="020B0503020204020204" charset="-122"/>
                </a:rPr>
                <a:t>小</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2756917" y="3779786"/>
              <a:ext cx="877163" cy="923330"/>
            </a:xfrm>
            <a:prstGeom prst="rect">
              <a:avLst/>
            </a:prstGeom>
            <a:noFill/>
          </p:spPr>
          <p:txBody>
            <a:bodyPr wrap="none" rtlCol="0">
              <a:spAutoFit/>
            </a:bodyPr>
            <a:lstStyle/>
            <a:p>
              <a:pPr algn="ctr"/>
              <a:r>
                <a:rPr lang="zh-CN" altLang="en-US" sz="5400" dirty="0" smtClean="0">
                  <a:solidFill>
                    <a:schemeClr val="bg1"/>
                  </a:solidFill>
                  <a:latin typeface="微软雅黑" panose="020B0503020204020204" charset="-122"/>
                  <a:ea typeface="微软雅黑" panose="020B0503020204020204" charset="-122"/>
                  <a:cs typeface="微软雅黑" panose="020B0503020204020204" charset="-122"/>
                </a:rPr>
                <a:t>结</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grpSp>
      <p:sp>
        <p:nvSpPr>
          <p:cNvPr id="2" name="矩形 1"/>
          <p:cNvSpPr/>
          <p:nvPr/>
        </p:nvSpPr>
        <p:spPr>
          <a:xfrm>
            <a:off x="4179317" y="1859885"/>
            <a:ext cx="7101840" cy="2554545"/>
          </a:xfrm>
          <a:prstGeom prst="rect">
            <a:avLst/>
          </a:prstGeom>
        </p:spPr>
        <p:txBody>
          <a:bodyPr wrap="square">
            <a:spAutoFit/>
          </a:bodyPr>
          <a:lstStyle/>
          <a:p>
            <a:r>
              <a:rPr lang="zh-CN" altLang="zh-CN"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本项目从认识工业机器人应用系统集成的角度出发，阐述了工作站的定义和本质，并通过两个任务的实施，让学习者进一步体会工业机器人应用系统集成的现实意义。</a:t>
            </a:r>
            <a:endParaRPr lang="zh-CN" altLang="en-US" sz="3200" b="1"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pic>
        <p:nvPicPr>
          <p:cNvPr id="2" name="三相异步电动机的结构和工作原理_标清8.00GOOD">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610489" y="308736"/>
            <a:ext cx="10927870" cy="6146927"/>
          </a:xfrm>
          <a:prstGeom prst="rect">
            <a:avLst/>
          </a:prstGeom>
        </p:spPr>
      </p:pic>
    </p:spTree>
  </p:cSld>
  <p:clrMapOvr>
    <a:masterClrMapping/>
  </p:clrMapOvr>
  <p:transition>
    <p:blinds/>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pic>
        <p:nvPicPr>
          <p:cNvPr id="2" name="三相异步电动机为什么会旋转_标清1.15GOOD">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375281" y="509905"/>
            <a:ext cx="7622824" cy="5836031"/>
          </a:xfrm>
          <a:prstGeom prst="rect">
            <a:avLst/>
          </a:prstGeom>
        </p:spPr>
      </p:pic>
    </p:spTree>
  </p:cSld>
  <p:clrMapOvr>
    <a:masterClrMapping/>
  </p:clrMapOvr>
  <p:transition>
    <p:blinds/>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pic>
        <p:nvPicPr>
          <p:cNvPr id="3" name="三相异步电动机的铭牌_标清9.30GOOD">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2174113" y="272161"/>
            <a:ext cx="8286623" cy="6374750"/>
          </a:xfrm>
          <a:prstGeom prst="rect">
            <a:avLst/>
          </a:prstGeom>
        </p:spPr>
      </p:pic>
    </p:spTree>
  </p:cSld>
  <p:clrMapOvr>
    <a:masterClrMapping/>
  </p:clrMapOvr>
  <p:transition>
    <p:blinds/>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1796456" y="1002128"/>
            <a:ext cx="8077200" cy="10080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dirty="0" smtClean="0"/>
              <a:t>步进电机</a:t>
            </a:r>
            <a:endParaRPr lang="zh-CN" altLang="en-US" sz="5400" dirty="0" smtClean="0"/>
          </a:p>
        </p:txBody>
      </p:sp>
      <p:pic>
        <p:nvPicPr>
          <p:cNvPr id="8" name="Picture 2" descr="无标题"/>
          <p:cNvPicPr>
            <a:picLocks noChangeAspect="1" noChangeArrowheads="1"/>
          </p:cNvPicPr>
          <p:nvPr/>
        </p:nvPicPr>
        <p:blipFill>
          <a:blip r:embed="rId1">
            <a:extLst>
              <a:ext uri="{28A0092B-C50C-407E-A947-70E740481C1C}">
                <a14:useLocalDpi xmlns:a14="http://schemas.microsoft.com/office/drawing/2010/main" val="0"/>
              </a:ext>
            </a:extLst>
          </a:blip>
          <a:srcRect r="28162"/>
          <a:stretch>
            <a:fillRect/>
          </a:stretch>
        </p:blipFill>
        <p:spPr bwMode="auto">
          <a:xfrm>
            <a:off x="2060991" y="2764624"/>
            <a:ext cx="4659313" cy="22860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3"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804" y="2266149"/>
            <a:ext cx="2505075" cy="315277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4)">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ChangeArrowheads="1"/>
          </p:cNvSpPr>
          <p:nvPr/>
        </p:nvSpPr>
        <p:spPr bwMode="auto">
          <a:xfrm>
            <a:off x="1452563" y="33252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19459"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67188" y="3284538"/>
            <a:ext cx="3700462"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7"/>
          <p:cNvSpPr txBox="1">
            <a:spLocks noChangeArrowheads="1"/>
          </p:cNvSpPr>
          <p:nvPr/>
        </p:nvSpPr>
        <p:spPr bwMode="auto">
          <a:xfrm>
            <a:off x="1674813" y="1597025"/>
            <a:ext cx="8686800" cy="1554272"/>
          </a:xfrm>
          <a:prstGeom prst="rect">
            <a:avLst/>
          </a:prstGeom>
          <a:noFill/>
          <a:ln w="9525">
            <a:noFill/>
            <a:miter lim="800000"/>
          </a:ln>
          <a:effectLst/>
        </p:spPr>
        <p:txBody>
          <a:bodyPr>
            <a:spAutoFit/>
          </a:bodyPr>
          <a:lstStyle/>
          <a:p>
            <a:pPr>
              <a:lnSpc>
                <a:spcPct val="125000"/>
              </a:lnSpc>
              <a:spcBef>
                <a:spcPct val="25000"/>
              </a:spcBef>
              <a:defRPr/>
            </a:pPr>
            <a:r>
              <a:rPr kumimoji="1" lang="zh-CN" altLang="en-US" sz="2800" b="1" dirty="0">
                <a:latin typeface="Times New Roman" panose="02020603050405020304" pitchFamily="18" charset="0"/>
              </a:rPr>
              <a:t>        </a:t>
            </a:r>
            <a:r>
              <a:rPr kumimoji="1" lang="zh-CN" altLang="en-US" sz="2400" b="1" dirty="0">
                <a:latin typeface="Times New Roman" panose="02020603050405020304" pitchFamily="18" charset="0"/>
              </a:rPr>
              <a:t>步进电动机是一种把</a:t>
            </a:r>
            <a:r>
              <a:rPr kumimoji="1" lang="zh-CN" altLang="en-US" sz="2400" b="1" dirty="0">
                <a:solidFill>
                  <a:srgbClr val="CC3300"/>
                </a:solidFill>
                <a:latin typeface="Times New Roman" panose="02020603050405020304" pitchFamily="18" charset="0"/>
              </a:rPr>
              <a:t>电脉冲信号</a:t>
            </a:r>
            <a:r>
              <a:rPr kumimoji="1" lang="zh-CN" altLang="en-US" sz="2400" b="1" dirty="0">
                <a:latin typeface="Times New Roman" panose="02020603050405020304" pitchFamily="18" charset="0"/>
              </a:rPr>
              <a:t>转换成</a:t>
            </a:r>
            <a:r>
              <a:rPr kumimoji="1" lang="zh-CN" altLang="en-US" sz="2400" b="1" dirty="0">
                <a:solidFill>
                  <a:srgbClr val="CC3300"/>
                </a:solidFill>
                <a:latin typeface="Times New Roman" panose="02020603050405020304" pitchFamily="18" charset="0"/>
              </a:rPr>
              <a:t>机械角位移</a:t>
            </a:r>
            <a:r>
              <a:rPr kumimoji="1" lang="zh-CN" altLang="en-US" sz="2400" b="1" dirty="0">
                <a:latin typeface="Times New Roman" panose="02020603050405020304" pitchFamily="18" charset="0"/>
              </a:rPr>
              <a:t>的控制电机，每输入一个电脉冲，电机就会旋转一定的角度，常作为数字控制系统中的执行元件。</a:t>
            </a:r>
            <a:endParaRPr kumimoji="1" lang="zh-CN" altLang="en-US" sz="2400" b="1" dirty="0">
              <a:latin typeface="Times New Roman" panose="02020603050405020304" pitchFamily="18" charset="0"/>
            </a:endParaRPr>
          </a:p>
        </p:txBody>
      </p:sp>
      <p:sp>
        <p:nvSpPr>
          <p:cNvPr id="19" name="云形标注 7"/>
          <p:cNvSpPr>
            <a:spLocks noChangeArrowheads="1"/>
          </p:cNvSpPr>
          <p:nvPr/>
        </p:nvSpPr>
        <p:spPr bwMode="auto">
          <a:xfrm>
            <a:off x="8096251" y="225425"/>
            <a:ext cx="2500313" cy="1428750"/>
          </a:xfrm>
          <a:prstGeom prst="cloudCallout">
            <a:avLst>
              <a:gd name="adj1" fmla="val -36954"/>
              <a:gd name="adj2" fmla="val 119981"/>
            </a:avLst>
          </a:prstGeom>
          <a:solidFill>
            <a:srgbClr val="00B050"/>
          </a:solidFill>
          <a:ln w="9525" algn="ctr">
            <a:solidFill>
              <a:srgbClr val="FF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bg1"/>
                </a:solidFill>
                <a:latin typeface="Times New Roman" panose="02020603050405020304" pitchFamily="18" charset="0"/>
                <a:cs typeface="Times New Roman" panose="02020603050405020304" pitchFamily="18" charset="0"/>
              </a:rPr>
              <a:t>最早的步进电机是</a:t>
            </a:r>
            <a:r>
              <a:rPr lang="en-US" altLang="zh-CN" b="1">
                <a:solidFill>
                  <a:schemeClr val="bg1"/>
                </a:solidFill>
                <a:latin typeface="Times New Roman" panose="02020603050405020304" pitchFamily="18" charset="0"/>
                <a:cs typeface="Times New Roman" panose="02020603050405020304" pitchFamily="18" charset="0"/>
              </a:rPr>
              <a:t>1920</a:t>
            </a:r>
            <a:r>
              <a:rPr lang="zh-CN" altLang="en-US" b="1">
                <a:solidFill>
                  <a:schemeClr val="bg1"/>
                </a:solidFill>
                <a:latin typeface="Times New Roman" panose="02020603050405020304" pitchFamily="18" charset="0"/>
                <a:cs typeface="Times New Roman" panose="02020603050405020304" pitchFamily="18" charset="0"/>
              </a:rPr>
              <a:t>年代由英国人研发。</a:t>
            </a:r>
            <a:endParaRPr lang="zh-CN" altLang="en-US" b="1">
              <a:solidFill>
                <a:schemeClr val="bg1"/>
              </a:solidFill>
              <a:latin typeface="Times New Roman" panose="02020603050405020304" pitchFamily="18" charset="0"/>
              <a:cs typeface="Times New Roman" panose="02020603050405020304" pitchFamily="18" charset="0"/>
            </a:endParaRPr>
          </a:p>
          <a:p>
            <a:pPr eaLnBrk="1" hangingPunct="1"/>
            <a:endParaRPr lang="zh-CN" altLang="en-US">
              <a:latin typeface="Calibri" panose="020F0502020204030204" charset="0"/>
            </a:endParaRPr>
          </a:p>
        </p:txBody>
      </p:sp>
      <p:sp>
        <p:nvSpPr>
          <p:cNvPr id="19462" name="AutoShape 110"/>
          <p:cNvSpPr>
            <a:spLocks noChangeArrowheads="1"/>
          </p:cNvSpPr>
          <p:nvPr/>
        </p:nvSpPr>
        <p:spPr bwMode="gray">
          <a:xfrm>
            <a:off x="4711700" y="519113"/>
            <a:ext cx="2286000" cy="576262"/>
          </a:xfrm>
          <a:prstGeom prst="horizontalScroll">
            <a:avLst>
              <a:gd name="adj" fmla="val 12500"/>
            </a:avLst>
          </a:prstGeom>
          <a:solidFill>
            <a:srgbClr val="00CCFF"/>
          </a:solidFill>
          <a:ln w="9525">
            <a:solidFill>
              <a:srgbClr val="000000"/>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a:latin typeface="Calibri" panose="020F0502020204030204" charset="0"/>
                <a:ea typeface="华文新魏" panose="02010800040101010101" pitchFamily="2" charset="-122"/>
              </a:rPr>
              <a:t>相关知识</a:t>
            </a:r>
            <a:endParaRPr lang="zh-CN" altLang="en-US" sz="2800" b="1">
              <a:latin typeface="Calibri" panose="020F0502020204030204" charset="0"/>
              <a:ea typeface="华文新魏" panose="0201080004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ChangeArrowheads="1"/>
          </p:cNvSpPr>
          <p:nvPr/>
        </p:nvSpPr>
        <p:spPr bwMode="auto">
          <a:xfrm>
            <a:off x="1452563" y="33252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2048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52750" y="1428751"/>
            <a:ext cx="62484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矩形 11"/>
          <p:cNvSpPr>
            <a:spLocks noChangeArrowheads="1"/>
          </p:cNvSpPr>
          <p:nvPr/>
        </p:nvSpPr>
        <p:spPr bwMode="auto">
          <a:xfrm>
            <a:off x="1043968" y="250499"/>
            <a:ext cx="30686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a:latin typeface="Calibri" panose="020F0502020204030204" charset="0"/>
              </a:rPr>
              <a:t>步进电机的外形</a:t>
            </a:r>
            <a:endParaRPr lang="zh-CN" altLang="en-US" sz="3200" dirty="0">
              <a:latin typeface="Calibri" panose="020F0502020204030204" charset="0"/>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txBox="1">
            <a:spLocks noChangeArrowheads="1"/>
          </p:cNvSpPr>
          <p:nvPr/>
        </p:nvSpPr>
        <p:spPr bwMode="auto">
          <a:xfrm>
            <a:off x="1881188" y="857250"/>
            <a:ext cx="82296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宋体" panose="02010600030101010101" pitchFamily="2" charset="-122"/>
              </a:defRPr>
            </a:lvl1pPr>
            <a:lvl2pPr marL="692150" indent="-34798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宋体" panose="02010600030101010101" pitchFamily="2" charset="-122"/>
              </a:defRPr>
            </a:lvl2pPr>
            <a:lvl3pPr marL="987425" indent="-294005">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宋体" panose="02010600030101010101" pitchFamily="2" charset="-122"/>
              </a:defRPr>
            </a:lvl3pPr>
            <a:lvl4pPr marL="1281430" indent="-2921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1598930" indent="-31623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056130" indent="-31623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513330" indent="-31623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2970530" indent="-31623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427730" indent="-31623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folHlink"/>
              </a:buClr>
              <a:buFont typeface="Wingdings" panose="05000000000000000000" pitchFamily="2" charset="2"/>
              <a:buChar char="u"/>
            </a:pPr>
            <a:r>
              <a:rPr lang="zh-CN" altLang="en-US" sz="2400" b="1">
                <a:solidFill>
                  <a:srgbClr val="FF0000"/>
                </a:solidFill>
                <a:latin typeface="宋体" panose="02010600030101010101" pitchFamily="2" charset="-122"/>
                <a:ea typeface="楷体_GB2312" pitchFamily="49" charset="-122"/>
              </a:rPr>
              <a:t>步进电机是将电脉冲信号转变为角位移或线位移的开环控制元件。</a:t>
            </a:r>
            <a:r>
              <a:rPr lang="zh-CN" altLang="en-US" sz="2400" b="1">
                <a:latin typeface="宋体" panose="02010600030101010101" pitchFamily="2" charset="-122"/>
                <a:ea typeface="楷体_GB2312" pitchFamily="49" charset="-122"/>
              </a:rPr>
              <a:t>在非超载的情况下，电机的转速、停止的位置只取决于脉冲信号的频率和脉冲数，而不受负载变化的影响，即给电机加一个脉冲信号，电机则就前进一步，所以叫做</a:t>
            </a:r>
            <a:r>
              <a:rPr lang="zh-CN" altLang="en-US" sz="2400" b="1">
                <a:solidFill>
                  <a:srgbClr val="FF0000"/>
                </a:solidFill>
                <a:latin typeface="宋体" panose="02010600030101010101" pitchFamily="2" charset="-122"/>
                <a:ea typeface="楷体_GB2312" pitchFamily="49" charset="-122"/>
              </a:rPr>
              <a:t>步进电机</a:t>
            </a:r>
            <a:r>
              <a:rPr lang="zh-CN" altLang="en-US" sz="2400" b="1">
                <a:latin typeface="宋体" panose="02010600030101010101" pitchFamily="2" charset="-122"/>
                <a:ea typeface="楷体_GB2312" pitchFamily="49" charset="-122"/>
              </a:rPr>
              <a:t>。 </a:t>
            </a:r>
            <a:endParaRPr lang="zh-CN" altLang="en-US" sz="2400" b="1">
              <a:latin typeface="宋体" panose="02010600030101010101" pitchFamily="2" charset="-122"/>
              <a:ea typeface="楷体_GB2312" pitchFamily="49" charset="-122"/>
            </a:endParaRPr>
          </a:p>
          <a:p>
            <a:pPr eaLnBrk="1" hangingPunct="1">
              <a:lnSpc>
                <a:spcPct val="150000"/>
              </a:lnSpc>
              <a:buClr>
                <a:schemeClr val="folHlink"/>
              </a:buClr>
              <a:buFont typeface="Wingdings" panose="05000000000000000000" pitchFamily="2" charset="2"/>
              <a:buChar char="u"/>
            </a:pPr>
            <a:r>
              <a:rPr lang="zh-CN" altLang="en-US" sz="2400" b="1">
                <a:solidFill>
                  <a:srgbClr val="FF0000"/>
                </a:solidFill>
                <a:latin typeface="宋体" panose="02010600030101010101" pitchFamily="2" charset="-122"/>
                <a:ea typeface="楷体_GB2312" pitchFamily="49" charset="-122"/>
              </a:rPr>
              <a:t>脉冲数越多电机转动的角度越大。</a:t>
            </a:r>
            <a:endParaRPr lang="zh-CN" altLang="en-US" sz="2400" b="1">
              <a:solidFill>
                <a:srgbClr val="FF0000"/>
              </a:solidFill>
              <a:latin typeface="宋体" panose="02010600030101010101" pitchFamily="2" charset="-122"/>
              <a:ea typeface="楷体_GB2312" pitchFamily="49" charset="-122"/>
            </a:endParaRPr>
          </a:p>
          <a:p>
            <a:pPr eaLnBrk="1" hangingPunct="1">
              <a:lnSpc>
                <a:spcPct val="150000"/>
              </a:lnSpc>
              <a:buClr>
                <a:schemeClr val="folHlink"/>
              </a:buClr>
              <a:buFont typeface="Wingdings" panose="05000000000000000000" pitchFamily="2" charset="2"/>
              <a:buChar char="u"/>
            </a:pPr>
            <a:r>
              <a:rPr lang="zh-CN" altLang="en-US" sz="2400" b="1">
                <a:solidFill>
                  <a:srgbClr val="FF0000"/>
                </a:solidFill>
                <a:latin typeface="宋体" panose="02010600030101010101" pitchFamily="2" charset="-122"/>
                <a:ea typeface="楷体_GB2312" pitchFamily="49" charset="-122"/>
              </a:rPr>
              <a:t>脉冲的频率越高电机的转速越快</a:t>
            </a:r>
            <a:r>
              <a:rPr lang="zh-CN" altLang="en-US" sz="2400" b="1">
                <a:solidFill>
                  <a:schemeClr val="folHlink"/>
                </a:solidFill>
                <a:latin typeface="宋体" panose="02010600030101010101" pitchFamily="2" charset="-122"/>
                <a:ea typeface="楷体_GB2312" pitchFamily="49" charset="-122"/>
              </a:rPr>
              <a:t>，</a:t>
            </a:r>
            <a:r>
              <a:rPr lang="zh-CN" altLang="en-US" sz="2400" b="1">
                <a:latin typeface="宋体" panose="02010600030101010101" pitchFamily="2" charset="-122"/>
                <a:ea typeface="楷体_GB2312" pitchFamily="49" charset="-122"/>
              </a:rPr>
              <a:t>但不能超过最高频率，否则电机的力矩会迅速减小，电机不转。</a:t>
            </a:r>
            <a:endParaRPr lang="zh-CN" altLang="en-US" sz="2400" b="1">
              <a:latin typeface="宋体" panose="02010600030101010101" pitchFamily="2" charset="-122"/>
              <a:ea typeface="楷体_GB2312" pitchFamily="49" charset="-122"/>
            </a:endParaRPr>
          </a:p>
          <a:p>
            <a:pPr eaLnBrk="1" hangingPunct="1">
              <a:lnSpc>
                <a:spcPct val="120000"/>
              </a:lnSpc>
            </a:pPr>
            <a:endParaRPr lang="zh-CN" altLang="en-US" sz="2400" b="1">
              <a:latin typeface="楷体_GB2312" pitchFamily="49" charset="-122"/>
              <a:ea typeface="楷体_GB2312" pitchFamily="49" charset="-122"/>
            </a:endParaRPr>
          </a:p>
          <a:p>
            <a:pPr eaLnBrk="1" hangingPunct="1">
              <a:lnSpc>
                <a:spcPct val="120000"/>
              </a:lnSpc>
            </a:pPr>
            <a:endParaRPr lang="en-US" altLang="zh-CN" sz="2400" b="1">
              <a:latin typeface="楷体_GB2312" pitchFamily="49" charset="-122"/>
              <a:ea typeface="楷体_GB2312" pitchFamily="49"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040943" cy="461665"/>
          </a:xfrm>
          <a:prstGeom prst="rect">
            <a:avLst/>
          </a:prstGeom>
        </p:spPr>
        <p:txBody>
          <a:bodyPr wrap="none">
            <a:spAutoFit/>
          </a:bodyPr>
          <a:lstStyle/>
          <a:p>
            <a:r>
              <a:rPr lang="zh-CN" altLang="zh-CN" sz="2400" b="1" dirty="0"/>
              <a:t>【项目引入】</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grpSp>
        <p:nvGrpSpPr>
          <p:cNvPr id="19" name="组合 4"/>
          <p:cNvGrpSpPr/>
          <p:nvPr/>
        </p:nvGrpSpPr>
        <p:grpSpPr>
          <a:xfrm>
            <a:off x="582910" y="1228174"/>
            <a:ext cx="2882685" cy="5142790"/>
            <a:chOff x="1063467" y="2069199"/>
            <a:chExt cx="2250831" cy="3758831"/>
          </a:xfrm>
        </p:grpSpPr>
        <p:sp>
          <p:nvSpPr>
            <p:cNvPr id="21" name="Rounded Rectangle 2"/>
            <p:cNvSpPr/>
            <p:nvPr/>
          </p:nvSpPr>
          <p:spPr>
            <a:xfrm>
              <a:off x="1063467" y="2530548"/>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3" name="Freeform 320"/>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4" name="Freeform 321"/>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nvGrpSpPr>
            <p:cNvPr id="28" name="Group 42"/>
            <p:cNvGrpSpPr/>
            <p:nvPr/>
          </p:nvGrpSpPr>
          <p:grpSpPr>
            <a:xfrm>
              <a:off x="1480233" y="3294793"/>
              <a:ext cx="1561200" cy="2456665"/>
              <a:chOff x="905108" y="3981312"/>
              <a:chExt cx="1561200" cy="2456665"/>
            </a:xfrm>
          </p:grpSpPr>
          <p:sp>
            <p:nvSpPr>
              <p:cNvPr id="30" name="TextBox 43"/>
              <p:cNvSpPr txBox="1"/>
              <p:nvPr/>
            </p:nvSpPr>
            <p:spPr>
              <a:xfrm>
                <a:off x="1000360" y="3981312"/>
                <a:ext cx="1331746" cy="17996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b="1" spc="300" dirty="0" smtClean="0">
                    <a:solidFill>
                      <a:srgbClr val="FF0000"/>
                    </a:solidFill>
                    <a:latin typeface="微软雅黑" panose="020B0503020204020204" charset="-122"/>
                    <a:ea typeface="微软雅黑" panose="020B0503020204020204" charset="-122"/>
                    <a:cs typeface="微软雅黑" panose="020B0503020204020204" charset="-122"/>
                  </a:rPr>
                  <a:t>天安门升旗仪式</a:t>
                </a:r>
                <a:endParaRPr lang="en-US" altLang="zh-CN" sz="1600" b="1" spc="300"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1" name="TextBox 44"/>
              <p:cNvSpPr txBox="1"/>
              <p:nvPr/>
            </p:nvSpPr>
            <p:spPr>
              <a:xfrm flipH="1">
                <a:off x="905108" y="4369545"/>
                <a:ext cx="1561200" cy="2068432"/>
              </a:xfrm>
              <a:prstGeom prst="rect">
                <a:avLst/>
              </a:prstGeom>
              <a:noFill/>
            </p:spPr>
            <p:txBody>
              <a:bodyPr wrap="square" lIns="0" tIns="0" rIns="0" bIns="0" rtlCol="0">
                <a:spAutoFit/>
              </a:bodyPr>
              <a:lstStyle/>
              <a:p>
                <a:pPr>
                  <a:lnSpc>
                    <a:spcPct val="200000"/>
                  </a:lnSpc>
                </a:pP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升降旗时</a:t>
                </a:r>
                <a:r>
                  <a:rPr lang="zh-CN" altLang="en-US"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长</a:t>
                </a: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endPar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分</a:t>
                </a:r>
                <a:r>
                  <a:rPr lang="en-US"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07</a:t>
                </a:r>
                <a:r>
                  <a:rPr lang="zh-CN"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秒</a:t>
                </a:r>
                <a:endParaRPr lang="en-US"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en-US"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国</a:t>
                </a: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旗杆高：</a:t>
                </a:r>
                <a:endPar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30</a:t>
                </a: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米</a:t>
                </a:r>
                <a:endPar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金水桥</a:t>
                </a:r>
                <a:r>
                  <a:rPr lang="zh-CN" altLang="en-US"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至</a:t>
                </a:r>
                <a:r>
                  <a:rPr lang="zh-CN"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国旗杆基围栏</a:t>
                </a: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endParaRPr lang="en-US" altLang="zh-CN"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zh-CN" altLang="en-US" sz="1400" b="1"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正步</a:t>
                </a:r>
                <a:r>
                  <a:rPr lang="en-US"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138</a:t>
                </a:r>
                <a:endParaRPr lang="en-US" altLang="zh-CN" sz="1400" b="1"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5000"/>
                  </a:lnSpc>
                </a:pPr>
                <a:endPar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pic>
        <p:nvPicPr>
          <p:cNvPr id="20" name="图片 19" descr="http://5b0988e595225.cdn.sohucs.com/images/20190112/98e7f2419031467a93f2137685daeccd.jpeg"/>
          <p:cNvPicPr/>
          <p:nvPr/>
        </p:nvPicPr>
        <p:blipFill>
          <a:blip r:embed="rId2">
            <a:extLst>
              <a:ext uri="{28A0092B-C50C-407E-A947-70E740481C1C}">
                <a14:useLocalDpi xmlns:a14="http://schemas.microsoft.com/office/drawing/2010/main" val="0"/>
              </a:ext>
            </a:extLst>
          </a:blip>
          <a:srcRect/>
          <a:stretch>
            <a:fillRect/>
          </a:stretch>
        </p:blipFill>
        <p:spPr bwMode="auto">
          <a:xfrm>
            <a:off x="3750311" y="750240"/>
            <a:ext cx="4691378" cy="3364936"/>
          </a:xfrm>
          <a:prstGeom prst="rect">
            <a:avLst/>
          </a:prstGeom>
          <a:noFill/>
          <a:ln>
            <a:no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3455" y="3757189"/>
            <a:ext cx="4762500" cy="29241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a:xfrm>
            <a:off x="642048" y="247428"/>
            <a:ext cx="8229600" cy="50460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p>
            <a:pPr eaLnBrk="1" hangingPunct="1"/>
            <a:r>
              <a:rPr lang="zh-CN" altLang="en-US" sz="2800" dirty="0"/>
              <a:t>步进电机应用领域</a:t>
            </a:r>
            <a:endParaRPr lang="zh-CN" altLang="en-US" sz="2800" dirty="0"/>
          </a:p>
        </p:txBody>
      </p:sp>
      <p:sp>
        <p:nvSpPr>
          <p:cNvPr id="22531" name="矩形 3"/>
          <p:cNvSpPr>
            <a:spLocks noChangeArrowheads="1"/>
          </p:cNvSpPr>
          <p:nvPr/>
        </p:nvSpPr>
        <p:spPr bwMode="auto">
          <a:xfrm>
            <a:off x="1981200" y="1447801"/>
            <a:ext cx="8229600"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广泛应用于</a:t>
            </a:r>
            <a:r>
              <a:rPr lang="en-US" altLang="zh-CN" sz="2000">
                <a:latin typeface="Times New Roman" panose="02020603050405020304" pitchFamily="18" charset="0"/>
                <a:cs typeface="Times New Roman" panose="02020603050405020304" pitchFamily="18" charset="0"/>
              </a:rPr>
              <a:t>ATM</a:t>
            </a:r>
            <a:r>
              <a:rPr lang="zh-CN" altLang="en-US" sz="2000">
                <a:latin typeface="Times New Roman" panose="02020603050405020304" pitchFamily="18" charset="0"/>
                <a:cs typeface="Times New Roman" panose="02020603050405020304" pitchFamily="18" charset="0"/>
              </a:rPr>
              <a:t>机、喷绘机、刻字机、写真机、喷涂设备、医疗仪器及设备、计算机外设及海量存储设备、精密仪器、工业控制系统、办公自动化、机器人等领域。</a:t>
            </a:r>
            <a:br>
              <a:rPr lang="zh-CN" altLang="en-US" sz="2000">
                <a:latin typeface="Times New Roman" panose="02020603050405020304" pitchFamily="18" charset="0"/>
                <a:cs typeface="Times New Roman" panose="02020603050405020304" pitchFamily="18" charset="0"/>
              </a:rPr>
            </a:br>
            <a:br>
              <a:rPr lang="zh-CN" altLang="en-US" sz="2000">
                <a:latin typeface="Times New Roman" panose="02020603050405020304" pitchFamily="18" charset="0"/>
                <a:cs typeface="Times New Roman" panose="02020603050405020304" pitchFamily="18" charset="0"/>
              </a:rPr>
            </a:br>
            <a:r>
              <a:rPr lang="en-US" altLang="zh-CN" sz="2000">
                <a:latin typeface="Times New Roman" panose="02020603050405020304" pitchFamily="18" charset="0"/>
                <a:cs typeface="Times New Roman" panose="02020603050405020304" pitchFamily="18" charset="0"/>
              </a:rPr>
              <a:t>2.</a:t>
            </a:r>
            <a:r>
              <a:rPr lang="zh-CN" altLang="en-US" sz="2000">
                <a:latin typeface="Times New Roman" panose="02020603050405020304" pitchFamily="18" charset="0"/>
                <a:cs typeface="Times New Roman" panose="02020603050405020304" pitchFamily="18" charset="0"/>
              </a:rPr>
              <a:t>步进电机主要用于一些有定位要求的场合。</a:t>
            </a:r>
            <a:br>
              <a:rPr lang="zh-CN" altLang="en-US" sz="2000">
                <a:latin typeface="Times New Roman" panose="02020603050405020304" pitchFamily="18" charset="0"/>
                <a:cs typeface="Times New Roman" panose="02020603050405020304" pitchFamily="18" charset="0"/>
              </a:rPr>
            </a:br>
            <a:br>
              <a:rPr lang="zh-CN" altLang="en-US" sz="2000">
                <a:latin typeface="Times New Roman" panose="02020603050405020304" pitchFamily="18" charset="0"/>
                <a:cs typeface="Times New Roman" panose="02020603050405020304" pitchFamily="18" charset="0"/>
              </a:rPr>
            </a:br>
            <a:r>
              <a:rPr lang="zh-CN" altLang="en-US" sz="2000">
                <a:latin typeface="Times New Roman" panose="02020603050405020304" pitchFamily="18" charset="0"/>
                <a:cs typeface="Times New Roman" panose="02020603050405020304" pitchFamily="18" charset="0"/>
              </a:rPr>
              <a:t>线切割的工作台拖动，植毛机工作台（毛孔定位），包装机（定长度）。基本上涉及到定位的场合都用得到。特别适合要求运行平稳、低噪音、响应快、使用寿命长、高输出扭矩的应用场合。</a:t>
            </a:r>
            <a:br>
              <a:rPr lang="zh-CN" altLang="en-US" sz="2000">
                <a:latin typeface="Times New Roman" panose="02020603050405020304" pitchFamily="18" charset="0"/>
                <a:cs typeface="Times New Roman" panose="02020603050405020304" pitchFamily="18" charset="0"/>
              </a:rPr>
            </a:br>
            <a:br>
              <a:rPr lang="zh-CN" altLang="en-US" sz="2000">
                <a:latin typeface="Times New Roman" panose="02020603050405020304" pitchFamily="18" charset="0"/>
                <a:cs typeface="Times New Roman" panose="02020603050405020304" pitchFamily="18" charset="0"/>
              </a:rPr>
            </a:br>
            <a:r>
              <a:rPr lang="en-US" altLang="zh-CN" sz="2000">
                <a:latin typeface="Times New Roman" panose="02020603050405020304" pitchFamily="18" charset="0"/>
                <a:cs typeface="Times New Roman" panose="02020603050405020304" pitchFamily="18" charset="0"/>
              </a:rPr>
              <a:t>3.</a:t>
            </a:r>
            <a:r>
              <a:rPr lang="zh-CN" altLang="en-US" sz="2000">
                <a:latin typeface="Times New Roman" panose="02020603050405020304" pitchFamily="18" charset="0"/>
                <a:cs typeface="Times New Roman" panose="02020603050405020304" pitchFamily="18" charset="0"/>
              </a:rPr>
              <a:t>步进电机在电脑绣花机等纺织机械设备中有着广泛的应用，这类步进电机的特点是保持转矩不高，频繁启动反应速度快、运转噪音低、运行平稳、控制性能好、整机成本低。</a:t>
            </a:r>
            <a:endParaRPr lang="zh-CN" altLang="en-US" sz="2000">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1814513" y="342901"/>
            <a:ext cx="5853112" cy="619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2400"/>
              <a:t>1. </a:t>
            </a:r>
            <a:r>
              <a:rPr lang="zh-CN" altLang="en-US" sz="2400"/>
              <a:t>步进电机的结构</a:t>
            </a:r>
            <a:endParaRPr lang="zh-CN" altLang="en-US" sz="2400"/>
          </a:p>
        </p:txBody>
      </p:sp>
      <p:sp>
        <p:nvSpPr>
          <p:cNvPr id="3" name="Text Box 3"/>
          <p:cNvSpPr txBox="1">
            <a:spLocks noChangeArrowheads="1"/>
          </p:cNvSpPr>
          <p:nvPr/>
        </p:nvSpPr>
        <p:spPr bwMode="auto">
          <a:xfrm>
            <a:off x="1784974" y="1176338"/>
            <a:ext cx="90856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20000"/>
              </a:lnSpc>
            </a:pPr>
            <a:r>
              <a:rPr lang="zh-CN" altLang="zh-CN" sz="2000" dirty="0">
                <a:latin typeface="Times New Roman" panose="02020603050405020304" pitchFamily="18" charset="0"/>
                <a:cs typeface="Times New Roman" panose="02020603050405020304" pitchFamily="18" charset="0"/>
              </a:rPr>
              <a:t>步进电机的外形如图</a:t>
            </a:r>
            <a:r>
              <a:rPr lang="en-US" altLang="zh-CN" sz="2000" dirty="0">
                <a:latin typeface="Times New Roman" panose="02020603050405020304" pitchFamily="18" charset="0"/>
                <a:cs typeface="Times New Roman" panose="02020603050405020304" pitchFamily="18" charset="0"/>
              </a:rPr>
              <a:t>5-2</a:t>
            </a:r>
            <a:r>
              <a:rPr lang="zh-CN" altLang="zh-CN"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a</a:t>
            </a:r>
            <a:r>
              <a:rPr lang="zh-CN" altLang="zh-CN" sz="2000" dirty="0">
                <a:latin typeface="Times New Roman" panose="02020603050405020304" pitchFamily="18" charset="0"/>
                <a:cs typeface="Times New Roman" panose="02020603050405020304" pitchFamily="18" charset="0"/>
              </a:rPr>
              <a:t>）所示，步进电机由转子（转子铁心、永磁体、转轴、滚珠轴承），定子（绕组、定子铁心），前后端盖等组成，如</a:t>
            </a:r>
            <a:r>
              <a:rPr lang="zh-CN" altLang="zh-CN" sz="2000" dirty="0" smtClean="0">
                <a:latin typeface="Times New Roman" panose="02020603050405020304" pitchFamily="18" charset="0"/>
                <a:cs typeface="Times New Roman" panose="02020603050405020304" pitchFamily="18" charset="0"/>
              </a:rPr>
              <a:t>图（</a:t>
            </a:r>
            <a:r>
              <a:rPr lang="en-US" altLang="zh-CN" sz="2000" dirty="0" smtClean="0">
                <a:latin typeface="Times New Roman" panose="02020603050405020304" pitchFamily="18" charset="0"/>
                <a:cs typeface="Times New Roman" panose="02020603050405020304" pitchFamily="18" charset="0"/>
              </a:rPr>
              <a:t>c</a:t>
            </a:r>
            <a:r>
              <a:rPr lang="zh-CN" altLang="zh-CN" sz="2000" dirty="0">
                <a:latin typeface="Times New Roman" panose="02020603050405020304" pitchFamily="18" charset="0"/>
                <a:cs typeface="Times New Roman" panose="02020603050405020304" pitchFamily="18" charset="0"/>
              </a:rPr>
              <a:t>）所示。</a:t>
            </a:r>
            <a:endParaRPr lang="zh-CN" altLang="zh-CN" sz="2000" dirty="0">
              <a:latin typeface="Times New Roman" panose="02020603050405020304" pitchFamily="18" charset="0"/>
              <a:cs typeface="Times New Roman" panose="02020603050405020304" pitchFamily="18" charset="0"/>
            </a:endParaRPr>
          </a:p>
          <a:p>
            <a:pPr algn="just">
              <a:lnSpc>
                <a:spcPct val="120000"/>
              </a:lnSpc>
            </a:pPr>
            <a:endParaRPr kumimoji="1" lang="zh-CN" altLang="en-US" sz="2000" b="1" dirty="0">
              <a:latin typeface="宋体" panose="02010600030101010101" pitchFamily="2" charset="-122"/>
            </a:endParaRPr>
          </a:p>
        </p:txBody>
      </p:sp>
      <p:pic>
        <p:nvPicPr>
          <p:cNvPr id="23556" name="Picture 3" descr="0502"/>
          <p:cNvPicPr>
            <a:picLocks noChangeAspect="1" noChangeArrowheads="1"/>
          </p:cNvPicPr>
          <p:nvPr/>
        </p:nvPicPr>
        <p:blipFill>
          <a:blip r:embed="rId1">
            <a:extLst>
              <a:ext uri="{28A0092B-C50C-407E-A947-70E740481C1C}">
                <a14:useLocalDpi xmlns:a14="http://schemas.microsoft.com/office/drawing/2010/main" val="0"/>
              </a:ext>
            </a:extLst>
          </a:blip>
          <a:srcRect t="92104"/>
          <a:stretch>
            <a:fillRect/>
          </a:stretch>
        </p:blipFill>
        <p:spPr bwMode="auto">
          <a:xfrm>
            <a:off x="2309813" y="5500688"/>
            <a:ext cx="773906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7" name="组合 7"/>
          <p:cNvGrpSpPr/>
          <p:nvPr/>
        </p:nvGrpSpPr>
        <p:grpSpPr bwMode="auto">
          <a:xfrm>
            <a:off x="1798638" y="2357439"/>
            <a:ext cx="8655050" cy="2928937"/>
            <a:chOff x="428596" y="2357430"/>
            <a:chExt cx="8654804" cy="2928958"/>
          </a:xfrm>
        </p:grpSpPr>
        <p:pic>
          <p:nvPicPr>
            <p:cNvPr id="23559" name="Picture 2" descr="无标题"/>
            <p:cNvPicPr>
              <a:picLocks noChangeAspect="1" noChangeArrowheads="1"/>
            </p:cNvPicPr>
            <p:nvPr/>
          </p:nvPicPr>
          <p:blipFill>
            <a:blip r:embed="rId2">
              <a:extLst>
                <a:ext uri="{28A0092B-C50C-407E-A947-70E740481C1C}">
                  <a14:useLocalDpi xmlns:a14="http://schemas.microsoft.com/office/drawing/2010/main" val="0"/>
                </a:ext>
              </a:extLst>
            </a:blip>
            <a:srcRect r="30379"/>
            <a:stretch>
              <a:fillRect/>
            </a:stretch>
          </p:blipFill>
          <p:spPr bwMode="auto">
            <a:xfrm>
              <a:off x="428596" y="2357430"/>
              <a:ext cx="5786478" cy="2928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Picture 3" descr="0502"/>
            <p:cNvPicPr>
              <a:picLocks noChangeAspect="1" noChangeArrowheads="1"/>
            </p:cNvPicPr>
            <p:nvPr/>
          </p:nvPicPr>
          <p:blipFill>
            <a:blip r:embed="rId3">
              <a:extLst>
                <a:ext uri="{28A0092B-C50C-407E-A947-70E740481C1C}">
                  <a14:useLocalDpi xmlns:a14="http://schemas.microsoft.com/office/drawing/2010/main" val="0"/>
                </a:ext>
              </a:extLst>
            </a:blip>
            <a:srcRect l="66466" b="7143"/>
            <a:stretch>
              <a:fillRect/>
            </a:stretch>
          </p:blipFill>
          <p:spPr bwMode="auto">
            <a:xfrm>
              <a:off x="6072198" y="2357430"/>
              <a:ext cx="3011202" cy="292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8" name="矩形 8"/>
          <p:cNvSpPr>
            <a:spLocks noChangeArrowheads="1"/>
          </p:cNvSpPr>
          <p:nvPr/>
        </p:nvSpPr>
        <p:spPr bwMode="auto">
          <a:xfrm>
            <a:off x="4440239" y="6037264"/>
            <a:ext cx="37750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a:latin typeface="Times New Roman" panose="02020603050405020304" pitchFamily="18" charset="0"/>
                <a:cs typeface="Times New Roman" panose="02020603050405020304" pitchFamily="18" charset="0"/>
              </a:rPr>
              <a:t>步进电机的结构示意图</a:t>
            </a:r>
            <a:endParaRPr lang="zh-CN" altLang="zh-CN" sz="2800">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1882775" y="225426"/>
            <a:ext cx="3817938" cy="6191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400"/>
              <a:t>拆开的步进电机内部结构</a:t>
            </a:r>
            <a:endParaRPr lang="zh-CN" altLang="en-US" sz="2400"/>
          </a:p>
        </p:txBody>
      </p:sp>
      <p:pic>
        <p:nvPicPr>
          <p:cNvPr id="24579" name="Picture 3"/>
          <p:cNvPicPr>
            <a:picLocks noGrp="1" noChangeAspect="1" noChangeArrowheads="1"/>
          </p:cNvPicPr>
          <p:nvPr>
            <p:ph idx="4294967295"/>
          </p:nvPr>
        </p:nvPicPr>
        <p:blipFill>
          <a:blip r:embed="rId1">
            <a:extLst>
              <a:ext uri="{28A0092B-C50C-407E-A947-70E740481C1C}">
                <a14:useLocalDpi xmlns:a14="http://schemas.microsoft.com/office/drawing/2010/main" val="0"/>
              </a:ext>
            </a:extLst>
          </a:blip>
          <a:srcRect l="5782" t="7832" r="12733" b="3394"/>
          <a:stretch>
            <a:fillRect/>
          </a:stretch>
        </p:blipFill>
        <p:spPr>
          <a:xfrm>
            <a:off x="2387601" y="944563"/>
            <a:ext cx="7294563" cy="5334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511339" y="149026"/>
            <a:ext cx="870902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20000"/>
              </a:lnSpc>
            </a:pPr>
            <a:r>
              <a:rPr kumimoji="1" lang="zh-CN" altLang="en-US" sz="2400" b="1" dirty="0">
                <a:latin typeface="宋体" panose="02010600030101010101" pitchFamily="2" charset="-122"/>
              </a:rPr>
              <a:t>以三相步进电机为例其定子和转子上分别有六个、四个磁极 。</a:t>
            </a:r>
            <a:endParaRPr kumimoji="1" lang="zh-CN" altLang="en-US" sz="2400" b="1" dirty="0">
              <a:latin typeface="宋体" panose="02010600030101010101" pitchFamily="2" charset="-122"/>
            </a:endParaRPr>
          </a:p>
        </p:txBody>
      </p:sp>
      <p:sp>
        <p:nvSpPr>
          <p:cNvPr id="4" name="AutoShape 4"/>
          <p:cNvSpPr>
            <a:spLocks noChangeArrowheads="1"/>
          </p:cNvSpPr>
          <p:nvPr/>
        </p:nvSpPr>
        <p:spPr bwMode="auto">
          <a:xfrm>
            <a:off x="9596439" y="2786063"/>
            <a:ext cx="850045" cy="510778"/>
          </a:xfrm>
          <a:prstGeom prst="wedgeRoundRectCallout">
            <a:avLst>
              <a:gd name="adj1" fmla="val -92824"/>
              <a:gd name="adj2" fmla="val 242407"/>
              <a:gd name="adj3" fmla="val 16667"/>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a:latin typeface="宋体" panose="02010600030101010101" pitchFamily="2" charset="-122"/>
              </a:rPr>
              <a:t>定子</a:t>
            </a:r>
            <a:endParaRPr kumimoji="1" lang="zh-CN" altLang="en-US" sz="2400" b="1">
              <a:latin typeface="宋体" panose="02010600030101010101" pitchFamily="2" charset="-122"/>
            </a:endParaRPr>
          </a:p>
        </p:txBody>
      </p:sp>
      <p:sp>
        <p:nvSpPr>
          <p:cNvPr id="5" name="AutoShape 5"/>
          <p:cNvSpPr>
            <a:spLocks noChangeArrowheads="1"/>
          </p:cNvSpPr>
          <p:nvPr/>
        </p:nvSpPr>
        <p:spPr bwMode="auto">
          <a:xfrm>
            <a:off x="6167439" y="3143250"/>
            <a:ext cx="890587" cy="510778"/>
          </a:xfrm>
          <a:prstGeom prst="wedgeRoundRectCallout">
            <a:avLst>
              <a:gd name="adj1" fmla="val 182958"/>
              <a:gd name="adj2" fmla="val 94963"/>
              <a:gd name="adj3" fmla="val 16667"/>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a:latin typeface="宋体" panose="02010600030101010101" pitchFamily="2" charset="-122"/>
              </a:rPr>
              <a:t>转子</a:t>
            </a:r>
            <a:endParaRPr kumimoji="1" lang="zh-CN" altLang="en-US" sz="2400" b="1">
              <a:latin typeface="宋体" panose="02010600030101010101" pitchFamily="2" charset="-122"/>
            </a:endParaRPr>
          </a:p>
        </p:txBody>
      </p:sp>
      <p:grpSp>
        <p:nvGrpSpPr>
          <p:cNvPr id="6" name="Group 6"/>
          <p:cNvGrpSpPr/>
          <p:nvPr/>
        </p:nvGrpSpPr>
        <p:grpSpPr bwMode="auto">
          <a:xfrm>
            <a:off x="7239000" y="2500314"/>
            <a:ext cx="2514600" cy="2543175"/>
            <a:chOff x="1512" y="1392"/>
            <a:chExt cx="1896" cy="1872"/>
          </a:xfrm>
        </p:grpSpPr>
        <p:grpSp>
          <p:nvGrpSpPr>
            <p:cNvPr id="25609" name="Group 7"/>
            <p:cNvGrpSpPr/>
            <p:nvPr/>
          </p:nvGrpSpPr>
          <p:grpSpPr bwMode="auto">
            <a:xfrm>
              <a:off x="1512" y="1392"/>
              <a:ext cx="1896" cy="1872"/>
              <a:chOff x="1512" y="1392"/>
              <a:chExt cx="1896" cy="1872"/>
            </a:xfrm>
          </p:grpSpPr>
          <p:sp>
            <p:nvSpPr>
              <p:cNvPr id="25651" name="Oval 8"/>
              <p:cNvSpPr>
                <a:spLocks noChangeArrowheads="1"/>
              </p:cNvSpPr>
              <p:nvPr/>
            </p:nvSpPr>
            <p:spPr bwMode="auto">
              <a:xfrm>
                <a:off x="1716" y="1620"/>
                <a:ext cx="1488" cy="1440"/>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52" name="Oval 9"/>
              <p:cNvSpPr>
                <a:spLocks noChangeArrowheads="1"/>
              </p:cNvSpPr>
              <p:nvPr/>
            </p:nvSpPr>
            <p:spPr bwMode="auto">
              <a:xfrm>
                <a:off x="1512" y="1392"/>
                <a:ext cx="1896" cy="1872"/>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nvGrpSpPr>
              <p:cNvPr id="25653" name="Group 10"/>
              <p:cNvGrpSpPr/>
              <p:nvPr/>
            </p:nvGrpSpPr>
            <p:grpSpPr bwMode="auto">
              <a:xfrm>
                <a:off x="2365" y="1513"/>
                <a:ext cx="192" cy="425"/>
                <a:chOff x="2365" y="1513"/>
                <a:chExt cx="192" cy="425"/>
              </a:xfrm>
            </p:grpSpPr>
            <p:sp>
              <p:nvSpPr>
                <p:cNvPr id="25669" name="Rectangle 11"/>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70" name="Rectangle 12"/>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54" name="Group 13"/>
              <p:cNvGrpSpPr/>
              <p:nvPr/>
            </p:nvGrpSpPr>
            <p:grpSpPr bwMode="auto">
              <a:xfrm flipV="1">
                <a:off x="2370" y="2744"/>
                <a:ext cx="192" cy="425"/>
                <a:chOff x="2365" y="1513"/>
                <a:chExt cx="192" cy="425"/>
              </a:xfrm>
            </p:grpSpPr>
            <p:sp>
              <p:nvSpPr>
                <p:cNvPr id="25667" name="Rectangle 14"/>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68" name="Rectangle 15"/>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55" name="Group 16"/>
              <p:cNvGrpSpPr/>
              <p:nvPr/>
            </p:nvGrpSpPr>
            <p:grpSpPr bwMode="auto">
              <a:xfrm rot="14350388" flipV="1">
                <a:off x="2883" y="1822"/>
                <a:ext cx="192" cy="425"/>
                <a:chOff x="2365" y="1513"/>
                <a:chExt cx="192" cy="425"/>
              </a:xfrm>
            </p:grpSpPr>
            <p:sp>
              <p:nvSpPr>
                <p:cNvPr id="25665" name="Rectangle 17"/>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66" name="Rectangle 18"/>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56" name="Group 19"/>
              <p:cNvGrpSpPr/>
              <p:nvPr/>
            </p:nvGrpSpPr>
            <p:grpSpPr bwMode="auto">
              <a:xfrm rot="-3733195">
                <a:off x="1822" y="1817"/>
                <a:ext cx="192" cy="425"/>
                <a:chOff x="2365" y="1513"/>
                <a:chExt cx="192" cy="425"/>
              </a:xfrm>
            </p:grpSpPr>
            <p:sp>
              <p:nvSpPr>
                <p:cNvPr id="25663" name="Rectangle 20"/>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64" name="Rectangle 21"/>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57" name="Group 22"/>
              <p:cNvGrpSpPr/>
              <p:nvPr/>
            </p:nvGrpSpPr>
            <p:grpSpPr bwMode="auto">
              <a:xfrm rot="7249612">
                <a:off x="2901" y="2426"/>
                <a:ext cx="192" cy="425"/>
                <a:chOff x="2365" y="1513"/>
                <a:chExt cx="192" cy="425"/>
              </a:xfrm>
            </p:grpSpPr>
            <p:sp>
              <p:nvSpPr>
                <p:cNvPr id="25661" name="Rectangle 23"/>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62" name="Rectangle 24"/>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58" name="Group 25"/>
              <p:cNvGrpSpPr/>
              <p:nvPr/>
            </p:nvGrpSpPr>
            <p:grpSpPr bwMode="auto">
              <a:xfrm rot="3733195" flipV="1">
                <a:off x="1814" y="2446"/>
                <a:ext cx="192" cy="425"/>
                <a:chOff x="2365" y="1513"/>
                <a:chExt cx="192" cy="425"/>
              </a:xfrm>
            </p:grpSpPr>
            <p:sp>
              <p:nvSpPr>
                <p:cNvPr id="25659" name="Rectangle 26"/>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60" name="Rectangle 27"/>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grpSp>
          <p:nvGrpSpPr>
            <p:cNvPr id="25610" name="Group 28"/>
            <p:cNvGrpSpPr/>
            <p:nvPr/>
          </p:nvGrpSpPr>
          <p:grpSpPr bwMode="auto">
            <a:xfrm>
              <a:off x="2196" y="2087"/>
              <a:ext cx="522" cy="522"/>
              <a:chOff x="2196" y="2087"/>
              <a:chExt cx="522" cy="522"/>
            </a:xfrm>
          </p:grpSpPr>
          <p:sp>
            <p:nvSpPr>
              <p:cNvPr id="25647" name="Rectangle 29"/>
              <p:cNvSpPr>
                <a:spLocks noChangeArrowheads="1"/>
              </p:cNvSpPr>
              <p:nvPr/>
            </p:nvSpPr>
            <p:spPr bwMode="auto">
              <a:xfrm>
                <a:off x="2360" y="2087"/>
                <a:ext cx="183" cy="52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8" name="Rectangle 30"/>
              <p:cNvSpPr>
                <a:spLocks noChangeArrowheads="1"/>
              </p:cNvSpPr>
              <p:nvPr/>
            </p:nvSpPr>
            <p:spPr bwMode="auto">
              <a:xfrm rot="-5400000">
                <a:off x="2365" y="2105"/>
                <a:ext cx="183" cy="52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9" name="Text Box 31"/>
              <p:cNvSpPr txBox="1">
                <a:spLocks noChangeArrowheads="1"/>
              </p:cNvSpPr>
              <p:nvPr/>
            </p:nvSpPr>
            <p:spPr bwMode="auto">
              <a:xfrm>
                <a:off x="2374" y="2244"/>
                <a:ext cx="156" cy="337"/>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kumimoji="1" lang="zh-CN" altLang="zh-CN" sz="2400">
                  <a:latin typeface="Times New Roman" panose="02020603050405020304" pitchFamily="18" charset="0"/>
                </a:endParaRPr>
              </a:p>
            </p:txBody>
          </p:sp>
          <p:sp>
            <p:nvSpPr>
              <p:cNvPr id="25650" name="Rectangle 32"/>
              <p:cNvSpPr>
                <a:spLocks noChangeArrowheads="1"/>
              </p:cNvSpPr>
              <p:nvPr/>
            </p:nvSpPr>
            <p:spPr bwMode="auto">
              <a:xfrm>
                <a:off x="2321" y="2283"/>
                <a:ext cx="261" cy="143"/>
              </a:xfrm>
              <a:prstGeom prst="rect">
                <a:avLst/>
              </a:prstGeom>
              <a:solidFill>
                <a:schemeClr val="bg1"/>
              </a:solidFill>
              <a:ln w="9525">
                <a:solidFill>
                  <a:schemeClr val="bg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1" name="Group 33"/>
            <p:cNvGrpSpPr/>
            <p:nvPr/>
          </p:nvGrpSpPr>
          <p:grpSpPr bwMode="auto">
            <a:xfrm>
              <a:off x="2256" y="1680"/>
              <a:ext cx="96" cy="204"/>
              <a:chOff x="2256" y="1680"/>
              <a:chExt cx="96" cy="204"/>
            </a:xfrm>
          </p:grpSpPr>
          <p:sp>
            <p:nvSpPr>
              <p:cNvPr id="25645" name="Oval 34"/>
              <p:cNvSpPr>
                <a:spLocks noChangeArrowheads="1"/>
              </p:cNvSpPr>
              <p:nvPr/>
            </p:nvSpPr>
            <p:spPr bwMode="auto">
              <a:xfrm>
                <a:off x="2256" y="1680"/>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6" name="Oval 35"/>
              <p:cNvSpPr>
                <a:spLocks noChangeArrowheads="1"/>
              </p:cNvSpPr>
              <p:nvPr/>
            </p:nvSpPr>
            <p:spPr bwMode="auto">
              <a:xfrm>
                <a:off x="2256" y="1788"/>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2" name="Group 36"/>
            <p:cNvGrpSpPr/>
            <p:nvPr/>
          </p:nvGrpSpPr>
          <p:grpSpPr bwMode="auto">
            <a:xfrm>
              <a:off x="2556" y="1680"/>
              <a:ext cx="96" cy="204"/>
              <a:chOff x="2256" y="1680"/>
              <a:chExt cx="96" cy="204"/>
            </a:xfrm>
          </p:grpSpPr>
          <p:sp>
            <p:nvSpPr>
              <p:cNvPr id="25643" name="Oval 37"/>
              <p:cNvSpPr>
                <a:spLocks noChangeArrowheads="1"/>
              </p:cNvSpPr>
              <p:nvPr/>
            </p:nvSpPr>
            <p:spPr bwMode="auto">
              <a:xfrm>
                <a:off x="2256" y="1680"/>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4" name="Oval 38"/>
              <p:cNvSpPr>
                <a:spLocks noChangeArrowheads="1"/>
              </p:cNvSpPr>
              <p:nvPr/>
            </p:nvSpPr>
            <p:spPr bwMode="auto">
              <a:xfrm>
                <a:off x="2256" y="1788"/>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3" name="Group 39"/>
            <p:cNvGrpSpPr/>
            <p:nvPr/>
          </p:nvGrpSpPr>
          <p:grpSpPr bwMode="auto">
            <a:xfrm>
              <a:off x="2280" y="2808"/>
              <a:ext cx="96" cy="204"/>
              <a:chOff x="2256" y="1680"/>
              <a:chExt cx="96" cy="204"/>
            </a:xfrm>
          </p:grpSpPr>
          <p:sp>
            <p:nvSpPr>
              <p:cNvPr id="25641" name="Oval 40"/>
              <p:cNvSpPr>
                <a:spLocks noChangeArrowheads="1"/>
              </p:cNvSpPr>
              <p:nvPr/>
            </p:nvSpPr>
            <p:spPr bwMode="auto">
              <a:xfrm>
                <a:off x="2256" y="1680"/>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2" name="Oval 41"/>
              <p:cNvSpPr>
                <a:spLocks noChangeArrowheads="1"/>
              </p:cNvSpPr>
              <p:nvPr/>
            </p:nvSpPr>
            <p:spPr bwMode="auto">
              <a:xfrm>
                <a:off x="2256" y="1788"/>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4" name="Group 42"/>
            <p:cNvGrpSpPr/>
            <p:nvPr/>
          </p:nvGrpSpPr>
          <p:grpSpPr bwMode="auto">
            <a:xfrm>
              <a:off x="2568" y="2808"/>
              <a:ext cx="96" cy="204"/>
              <a:chOff x="2256" y="1680"/>
              <a:chExt cx="96" cy="204"/>
            </a:xfrm>
          </p:grpSpPr>
          <p:sp>
            <p:nvSpPr>
              <p:cNvPr id="25639" name="Oval 43"/>
              <p:cNvSpPr>
                <a:spLocks noChangeArrowheads="1"/>
              </p:cNvSpPr>
              <p:nvPr/>
            </p:nvSpPr>
            <p:spPr bwMode="auto">
              <a:xfrm>
                <a:off x="2256" y="1680"/>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40" name="Oval 44"/>
              <p:cNvSpPr>
                <a:spLocks noChangeArrowheads="1"/>
              </p:cNvSpPr>
              <p:nvPr/>
            </p:nvSpPr>
            <p:spPr bwMode="auto">
              <a:xfrm>
                <a:off x="2256" y="1788"/>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5" name="Group 45"/>
            <p:cNvGrpSpPr/>
            <p:nvPr/>
          </p:nvGrpSpPr>
          <p:grpSpPr bwMode="auto">
            <a:xfrm>
              <a:off x="2940" y="2412"/>
              <a:ext cx="192" cy="156"/>
              <a:chOff x="2940" y="2412"/>
              <a:chExt cx="192" cy="156"/>
            </a:xfrm>
          </p:grpSpPr>
          <p:sp>
            <p:nvSpPr>
              <p:cNvPr id="25637" name="Oval 46"/>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38" name="Oval 47"/>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6" name="Group 48"/>
            <p:cNvGrpSpPr/>
            <p:nvPr/>
          </p:nvGrpSpPr>
          <p:grpSpPr bwMode="auto">
            <a:xfrm>
              <a:off x="2784" y="2664"/>
              <a:ext cx="192" cy="156"/>
              <a:chOff x="2940" y="2412"/>
              <a:chExt cx="192" cy="156"/>
            </a:xfrm>
          </p:grpSpPr>
          <p:sp>
            <p:nvSpPr>
              <p:cNvPr id="25635" name="Oval 49"/>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36" name="Oval 50"/>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7" name="Group 51"/>
            <p:cNvGrpSpPr/>
            <p:nvPr/>
          </p:nvGrpSpPr>
          <p:grpSpPr bwMode="auto">
            <a:xfrm>
              <a:off x="1956" y="1836"/>
              <a:ext cx="192" cy="156"/>
              <a:chOff x="2940" y="2412"/>
              <a:chExt cx="192" cy="156"/>
            </a:xfrm>
          </p:grpSpPr>
          <p:sp>
            <p:nvSpPr>
              <p:cNvPr id="25633" name="Oval 52"/>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34" name="Oval 53"/>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8" name="Group 54"/>
            <p:cNvGrpSpPr/>
            <p:nvPr/>
          </p:nvGrpSpPr>
          <p:grpSpPr bwMode="auto">
            <a:xfrm>
              <a:off x="1800" y="2100"/>
              <a:ext cx="192" cy="156"/>
              <a:chOff x="2940" y="2412"/>
              <a:chExt cx="192" cy="156"/>
            </a:xfrm>
          </p:grpSpPr>
          <p:sp>
            <p:nvSpPr>
              <p:cNvPr id="25631" name="Oval 55"/>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32" name="Oval 56"/>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19" name="Group 57"/>
            <p:cNvGrpSpPr/>
            <p:nvPr/>
          </p:nvGrpSpPr>
          <p:grpSpPr bwMode="auto">
            <a:xfrm flipV="1">
              <a:off x="1920" y="2688"/>
              <a:ext cx="192" cy="156"/>
              <a:chOff x="2940" y="2412"/>
              <a:chExt cx="192" cy="156"/>
            </a:xfrm>
          </p:grpSpPr>
          <p:sp>
            <p:nvSpPr>
              <p:cNvPr id="25629" name="Oval 58"/>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30" name="Oval 59"/>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20" name="Group 60"/>
            <p:cNvGrpSpPr/>
            <p:nvPr/>
          </p:nvGrpSpPr>
          <p:grpSpPr bwMode="auto">
            <a:xfrm flipV="1">
              <a:off x="2940" y="2112"/>
              <a:ext cx="192" cy="156"/>
              <a:chOff x="2940" y="2412"/>
              <a:chExt cx="192" cy="156"/>
            </a:xfrm>
          </p:grpSpPr>
          <p:sp>
            <p:nvSpPr>
              <p:cNvPr id="25627" name="Oval 61"/>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28" name="Oval 62"/>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21" name="Group 63"/>
            <p:cNvGrpSpPr/>
            <p:nvPr/>
          </p:nvGrpSpPr>
          <p:grpSpPr bwMode="auto">
            <a:xfrm flipV="1">
              <a:off x="1788" y="2436"/>
              <a:ext cx="192" cy="156"/>
              <a:chOff x="2940" y="2412"/>
              <a:chExt cx="192" cy="156"/>
            </a:xfrm>
          </p:grpSpPr>
          <p:sp>
            <p:nvSpPr>
              <p:cNvPr id="25625" name="Oval 64"/>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26" name="Oval 65"/>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5622" name="Group 66"/>
            <p:cNvGrpSpPr/>
            <p:nvPr/>
          </p:nvGrpSpPr>
          <p:grpSpPr bwMode="auto">
            <a:xfrm flipV="1">
              <a:off x="2772" y="1848"/>
              <a:ext cx="192" cy="156"/>
              <a:chOff x="2940" y="2412"/>
              <a:chExt cx="192" cy="156"/>
            </a:xfrm>
          </p:grpSpPr>
          <p:sp>
            <p:nvSpPr>
              <p:cNvPr id="25623" name="Oval 67"/>
              <p:cNvSpPr>
                <a:spLocks noChangeArrowheads="1"/>
              </p:cNvSpPr>
              <p:nvPr/>
            </p:nvSpPr>
            <p:spPr bwMode="auto">
              <a:xfrm>
                <a:off x="3036" y="247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5624" name="Oval 68"/>
              <p:cNvSpPr>
                <a:spLocks noChangeArrowheads="1"/>
              </p:cNvSpPr>
              <p:nvPr/>
            </p:nvSpPr>
            <p:spPr bwMode="auto">
              <a:xfrm>
                <a:off x="2940" y="2412"/>
                <a:ext cx="96" cy="96"/>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sp>
        <p:nvSpPr>
          <p:cNvPr id="69" name="AutoShape 69"/>
          <p:cNvSpPr>
            <a:spLocks noChangeArrowheads="1"/>
          </p:cNvSpPr>
          <p:nvPr/>
        </p:nvSpPr>
        <p:spPr bwMode="auto">
          <a:xfrm>
            <a:off x="6953251" y="1643063"/>
            <a:ext cx="1463447" cy="510778"/>
          </a:xfrm>
          <a:prstGeom prst="wedgeRoundRectCallout">
            <a:avLst>
              <a:gd name="adj1" fmla="val 38130"/>
              <a:gd name="adj2" fmla="val 212282"/>
              <a:gd name="adj3" fmla="val 16667"/>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a:latin typeface="宋体" panose="02010600030101010101" pitchFamily="2" charset="-122"/>
              </a:rPr>
              <a:t>定子绕组</a:t>
            </a:r>
            <a:endParaRPr kumimoji="1" lang="zh-CN" altLang="en-US" sz="2400" b="1">
              <a:latin typeface="宋体" panose="02010600030101010101" pitchFamily="2" charset="-122"/>
            </a:endParaRPr>
          </a:p>
        </p:txBody>
      </p:sp>
      <p:pic>
        <p:nvPicPr>
          <p:cNvPr id="70"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81188" y="2000250"/>
            <a:ext cx="4267200"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 Box 72"/>
          <p:cNvSpPr txBox="1">
            <a:spLocks noChangeArrowheads="1"/>
          </p:cNvSpPr>
          <p:nvPr/>
        </p:nvSpPr>
        <p:spPr bwMode="auto">
          <a:xfrm>
            <a:off x="7310438" y="5214939"/>
            <a:ext cx="2836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latin typeface="Tahoma" panose="020B0604030504040204" pitchFamily="34" charset="0"/>
              </a:rPr>
              <a:t>步进电动机结构简图</a:t>
            </a:r>
            <a:endParaRPr kumimoji="1" lang="zh-CN" altLang="en-US" sz="2000" b="1">
              <a:latin typeface="Tahoma" panose="020B060403050404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70"/>
                                        </p:tgtEl>
                                        <p:attrNameLst>
                                          <p:attrName>style.visibility</p:attrName>
                                        </p:attrNameLst>
                                      </p:cBhvr>
                                      <p:to>
                                        <p:strVal val="visible"/>
                                      </p:to>
                                    </p:set>
                                    <p:animEffect transition="in" filter="blinds(horizontal)">
                                      <p:cBhvr>
                                        <p:cTn id="10" dur="500"/>
                                        <p:tgtEl>
                                          <p:spTgt spid="70"/>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500" fill="hold"/>
                                        <p:tgtEl>
                                          <p:spTgt spid="71"/>
                                        </p:tgtEl>
                                        <p:attrNameLst>
                                          <p:attrName>ppt_x</p:attrName>
                                        </p:attrNameLst>
                                      </p:cBhvr>
                                      <p:tavLst>
                                        <p:tav tm="0">
                                          <p:val>
                                            <p:strVal val="#ppt_x"/>
                                          </p:val>
                                        </p:tav>
                                        <p:tav tm="100000">
                                          <p:val>
                                            <p:strVal val="#ppt_x"/>
                                          </p:val>
                                        </p:tav>
                                      </p:tavLst>
                                    </p:anim>
                                    <p:anim calcmode="lin" valueType="num">
                                      <p:cBhvr additive="base">
                                        <p:cTn id="21"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nimBg="1" autoUpdateAnimBg="0"/>
      <p:bldP spid="5" grpId="0" animBg="1" autoUpdateAnimBg="0"/>
      <p:bldP spid="69" grpId="0" animBg="1" autoUpdateAnimBg="0"/>
      <p:bldP spid="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513286" y="4649262"/>
            <a:ext cx="80994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000" b="1">
                <a:solidFill>
                  <a:srgbClr val="A50021"/>
                </a:solidFill>
                <a:latin typeface="宋体" panose="02010600030101010101" pitchFamily="2" charset="-122"/>
              </a:rPr>
              <a:t>定子的六个磁极上有控制绕组，两个相对的磁极组成一相。</a:t>
            </a:r>
            <a:endParaRPr kumimoji="1" lang="zh-CN" altLang="en-US" sz="2000" b="1">
              <a:solidFill>
                <a:srgbClr val="A50021"/>
              </a:solidFill>
              <a:latin typeface="宋体" panose="02010600030101010101" pitchFamily="2" charset="-122"/>
            </a:endParaRPr>
          </a:p>
        </p:txBody>
      </p:sp>
      <p:sp>
        <p:nvSpPr>
          <p:cNvPr id="3" name="Text Box 3"/>
          <p:cNvSpPr txBox="1">
            <a:spLocks noChangeArrowheads="1"/>
          </p:cNvSpPr>
          <p:nvPr/>
        </p:nvSpPr>
        <p:spPr bwMode="auto">
          <a:xfrm>
            <a:off x="1513286" y="5276538"/>
            <a:ext cx="9734950" cy="830997"/>
          </a:xfrm>
          <a:prstGeom prst="rect">
            <a:avLst/>
          </a:prstGeom>
          <a:noFill/>
          <a:ln w="9525">
            <a:solidFill>
              <a:schemeClr val="accent1"/>
            </a:solidFill>
            <a:miter lim="800000"/>
          </a:ln>
        </p:spPr>
        <p:txBody>
          <a:bodyPr wrap="square">
            <a:spAutoFit/>
          </a:bodyPr>
          <a:lstStyle/>
          <a:p>
            <a:pPr>
              <a:spcBef>
                <a:spcPct val="50000"/>
              </a:spcBef>
              <a:defRPr/>
            </a:pPr>
            <a:r>
              <a:rPr kumimoji="1" lang="zh-CN" altLang="en-US" sz="2400" b="1" u="sng" dirty="0">
                <a:solidFill>
                  <a:srgbClr val="FF0000"/>
                </a:solidFill>
                <a:effectLst>
                  <a:outerShdw blurRad="38100" dist="38100" dir="2700000" algn="tl">
                    <a:srgbClr val="C0C0C0"/>
                  </a:outerShdw>
                </a:effectLst>
                <a:latin typeface="宋体" panose="02010600030101010101" pitchFamily="2" charset="-122"/>
              </a:rPr>
              <a:t>注意：</a:t>
            </a:r>
            <a:r>
              <a:rPr kumimoji="1" lang="zh-CN" altLang="en-US" sz="2400" b="1" dirty="0">
                <a:latin typeface="宋体" panose="02010600030101010101" pitchFamily="2" charset="-122"/>
                <a:ea typeface="楷体_GB2312" pitchFamily="49" charset="-122"/>
              </a:rPr>
              <a:t>这里的相和三相交流电中的</a:t>
            </a:r>
            <a:r>
              <a:rPr kumimoji="1" lang="zh-CN" altLang="en-US" sz="2400" b="1" dirty="0">
                <a:latin typeface="Times New Roman" panose="02020603050405020304"/>
                <a:ea typeface="楷体_GB2312" pitchFamily="49" charset="-122"/>
              </a:rPr>
              <a:t>“</a:t>
            </a:r>
            <a:r>
              <a:rPr kumimoji="1" lang="zh-CN" altLang="en-US" sz="2400" b="1" dirty="0">
                <a:latin typeface="宋体" panose="02010600030101010101" pitchFamily="2" charset="-122"/>
                <a:ea typeface="楷体_GB2312" pitchFamily="49" charset="-122"/>
              </a:rPr>
              <a:t>相</a:t>
            </a:r>
            <a:r>
              <a:rPr kumimoji="1" lang="zh-CN" altLang="en-US" sz="2400" b="1" dirty="0">
                <a:latin typeface="Times New Roman" panose="02020603050405020304"/>
                <a:ea typeface="楷体_GB2312" pitchFamily="49" charset="-122"/>
              </a:rPr>
              <a:t>”</a:t>
            </a:r>
            <a:r>
              <a:rPr kumimoji="1" lang="zh-CN" altLang="en-US" sz="2400" b="1" dirty="0">
                <a:latin typeface="宋体" panose="02010600030101010101" pitchFamily="2" charset="-122"/>
                <a:ea typeface="楷体_GB2312" pitchFamily="49" charset="-122"/>
              </a:rPr>
              <a:t>的概念不同。步进电机通的是直流电脉冲，这主要是指线路的联接和组数的区别。</a:t>
            </a:r>
            <a:endParaRPr kumimoji="1" lang="zh-CN" altLang="en-US" sz="2400" dirty="0">
              <a:latin typeface="Times New Roman" panose="02020603050405020304" pitchFamily="18" charset="0"/>
              <a:ea typeface="楷体_GB2312" pitchFamily="49" charset="-122"/>
            </a:endParaRPr>
          </a:p>
        </p:txBody>
      </p:sp>
      <p:grpSp>
        <p:nvGrpSpPr>
          <p:cNvPr id="26628" name="Group 4"/>
          <p:cNvGrpSpPr/>
          <p:nvPr/>
        </p:nvGrpSpPr>
        <p:grpSpPr bwMode="auto">
          <a:xfrm>
            <a:off x="3071813" y="874863"/>
            <a:ext cx="5567362" cy="3633787"/>
            <a:chOff x="572" y="0"/>
            <a:chExt cx="3997" cy="2673"/>
          </a:xfrm>
        </p:grpSpPr>
        <p:grpSp>
          <p:nvGrpSpPr>
            <p:cNvPr id="26635" name="Group 5"/>
            <p:cNvGrpSpPr/>
            <p:nvPr/>
          </p:nvGrpSpPr>
          <p:grpSpPr bwMode="auto">
            <a:xfrm>
              <a:off x="1603" y="491"/>
              <a:ext cx="1896" cy="1872"/>
              <a:chOff x="1512" y="1392"/>
              <a:chExt cx="1896" cy="1872"/>
            </a:xfrm>
          </p:grpSpPr>
          <p:sp>
            <p:nvSpPr>
              <p:cNvPr id="26684" name="Oval 6"/>
              <p:cNvSpPr>
                <a:spLocks noChangeArrowheads="1"/>
              </p:cNvSpPr>
              <p:nvPr/>
            </p:nvSpPr>
            <p:spPr bwMode="auto">
              <a:xfrm>
                <a:off x="1716" y="1620"/>
                <a:ext cx="1488" cy="1440"/>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85" name="Oval 7"/>
              <p:cNvSpPr>
                <a:spLocks noChangeArrowheads="1"/>
              </p:cNvSpPr>
              <p:nvPr/>
            </p:nvSpPr>
            <p:spPr bwMode="auto">
              <a:xfrm>
                <a:off x="1512" y="1392"/>
                <a:ext cx="1896" cy="1872"/>
              </a:xfrm>
              <a:prstGeom prst="ellipse">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nvGrpSpPr>
              <p:cNvPr id="26686" name="Group 8"/>
              <p:cNvGrpSpPr/>
              <p:nvPr/>
            </p:nvGrpSpPr>
            <p:grpSpPr bwMode="auto">
              <a:xfrm>
                <a:off x="2365" y="1513"/>
                <a:ext cx="192" cy="425"/>
                <a:chOff x="2365" y="1513"/>
                <a:chExt cx="192" cy="425"/>
              </a:xfrm>
            </p:grpSpPr>
            <p:sp>
              <p:nvSpPr>
                <p:cNvPr id="26702" name="Rectangle 9"/>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703" name="Rectangle 10"/>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6687" name="Group 11"/>
              <p:cNvGrpSpPr/>
              <p:nvPr/>
            </p:nvGrpSpPr>
            <p:grpSpPr bwMode="auto">
              <a:xfrm flipV="1">
                <a:off x="2370" y="2744"/>
                <a:ext cx="192" cy="425"/>
                <a:chOff x="2365" y="1513"/>
                <a:chExt cx="192" cy="425"/>
              </a:xfrm>
            </p:grpSpPr>
            <p:sp>
              <p:nvSpPr>
                <p:cNvPr id="26700" name="Rectangle 12"/>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701" name="Rectangle 13"/>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6688" name="Group 14"/>
              <p:cNvGrpSpPr/>
              <p:nvPr/>
            </p:nvGrpSpPr>
            <p:grpSpPr bwMode="auto">
              <a:xfrm rot="14350388" flipV="1">
                <a:off x="2883" y="1822"/>
                <a:ext cx="192" cy="425"/>
                <a:chOff x="2365" y="1513"/>
                <a:chExt cx="192" cy="425"/>
              </a:xfrm>
            </p:grpSpPr>
            <p:sp>
              <p:nvSpPr>
                <p:cNvPr id="26698" name="Rectangle 15"/>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99" name="Rectangle 16"/>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6689" name="Group 17"/>
              <p:cNvGrpSpPr/>
              <p:nvPr/>
            </p:nvGrpSpPr>
            <p:grpSpPr bwMode="auto">
              <a:xfrm rot="-3733195">
                <a:off x="1822" y="1817"/>
                <a:ext cx="192" cy="425"/>
                <a:chOff x="2365" y="1513"/>
                <a:chExt cx="192" cy="425"/>
              </a:xfrm>
            </p:grpSpPr>
            <p:sp>
              <p:nvSpPr>
                <p:cNvPr id="26696" name="Rectangle 18"/>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97" name="Rectangle 19"/>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6690" name="Group 20"/>
              <p:cNvGrpSpPr/>
              <p:nvPr/>
            </p:nvGrpSpPr>
            <p:grpSpPr bwMode="auto">
              <a:xfrm rot="7249612">
                <a:off x="2901" y="2426"/>
                <a:ext cx="192" cy="425"/>
                <a:chOff x="2365" y="1513"/>
                <a:chExt cx="192" cy="425"/>
              </a:xfrm>
            </p:grpSpPr>
            <p:sp>
              <p:nvSpPr>
                <p:cNvPr id="26694" name="Rectangle 21"/>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95" name="Rectangle 22"/>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nvGrpSpPr>
              <p:cNvPr id="26691" name="Group 23"/>
              <p:cNvGrpSpPr/>
              <p:nvPr/>
            </p:nvGrpSpPr>
            <p:grpSpPr bwMode="auto">
              <a:xfrm rot="3733195" flipV="1">
                <a:off x="1814" y="2446"/>
                <a:ext cx="192" cy="425"/>
                <a:chOff x="2365" y="1513"/>
                <a:chExt cx="192" cy="425"/>
              </a:xfrm>
            </p:grpSpPr>
            <p:sp>
              <p:nvSpPr>
                <p:cNvPr id="26692" name="Rectangle 24"/>
                <p:cNvSpPr>
                  <a:spLocks noChangeArrowheads="1"/>
                </p:cNvSpPr>
                <p:nvPr/>
              </p:nvSpPr>
              <p:spPr bwMode="auto">
                <a:xfrm>
                  <a:off x="2365" y="1619"/>
                  <a:ext cx="192" cy="319"/>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93" name="Rectangle 25"/>
                <p:cNvSpPr>
                  <a:spLocks noChangeArrowheads="1"/>
                </p:cNvSpPr>
                <p:nvPr/>
              </p:nvSpPr>
              <p:spPr bwMode="auto">
                <a:xfrm>
                  <a:off x="2374" y="1513"/>
                  <a:ext cx="169" cy="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grpSp>
        <p:grpSp>
          <p:nvGrpSpPr>
            <p:cNvPr id="26636" name="Group 26"/>
            <p:cNvGrpSpPr/>
            <p:nvPr/>
          </p:nvGrpSpPr>
          <p:grpSpPr bwMode="auto">
            <a:xfrm>
              <a:off x="2287" y="1186"/>
              <a:ext cx="522" cy="522"/>
              <a:chOff x="2196" y="2087"/>
              <a:chExt cx="522" cy="522"/>
            </a:xfrm>
          </p:grpSpPr>
          <p:sp>
            <p:nvSpPr>
              <p:cNvPr id="26680" name="Rectangle 27"/>
              <p:cNvSpPr>
                <a:spLocks noChangeArrowheads="1"/>
              </p:cNvSpPr>
              <p:nvPr/>
            </p:nvSpPr>
            <p:spPr bwMode="auto">
              <a:xfrm>
                <a:off x="2360" y="2087"/>
                <a:ext cx="183" cy="52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81" name="Rectangle 28"/>
              <p:cNvSpPr>
                <a:spLocks noChangeArrowheads="1"/>
              </p:cNvSpPr>
              <p:nvPr/>
            </p:nvSpPr>
            <p:spPr bwMode="auto">
              <a:xfrm rot="-5400000">
                <a:off x="2365" y="2105"/>
                <a:ext cx="183" cy="52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82" name="Text Box 29"/>
              <p:cNvSpPr txBox="1">
                <a:spLocks noChangeArrowheads="1"/>
              </p:cNvSpPr>
              <p:nvPr/>
            </p:nvSpPr>
            <p:spPr bwMode="auto">
              <a:xfrm>
                <a:off x="2374" y="2243"/>
                <a:ext cx="157" cy="337"/>
              </a:xfrm>
              <a:prstGeom prst="rect">
                <a:avLst/>
              </a:prstGeom>
              <a:solidFill>
                <a:schemeClr val="bg1"/>
              </a:solidFill>
              <a:ln>
                <a:noFill/>
              </a:ln>
              <a:extLs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kumimoji="1" lang="zh-CN" altLang="zh-CN" sz="2400">
                  <a:latin typeface="Times New Roman" panose="02020603050405020304" pitchFamily="18" charset="0"/>
                </a:endParaRPr>
              </a:p>
            </p:txBody>
          </p:sp>
          <p:sp>
            <p:nvSpPr>
              <p:cNvPr id="26683" name="Rectangle 30"/>
              <p:cNvSpPr>
                <a:spLocks noChangeArrowheads="1"/>
              </p:cNvSpPr>
              <p:nvPr/>
            </p:nvSpPr>
            <p:spPr bwMode="auto">
              <a:xfrm>
                <a:off x="2321" y="2283"/>
                <a:ext cx="261" cy="143"/>
              </a:xfrm>
              <a:prstGeom prst="rect">
                <a:avLst/>
              </a:prstGeom>
              <a:solidFill>
                <a:schemeClr val="bg1"/>
              </a:solidFill>
              <a:ln w="9525">
                <a:solidFill>
                  <a:schemeClr val="bg1"/>
                </a:solidFill>
                <a:miter lim="800000"/>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sp>
          <p:nvSpPr>
            <p:cNvPr id="26637" name="Freeform 31"/>
            <p:cNvSpPr/>
            <p:nvPr/>
          </p:nvSpPr>
          <p:spPr bwMode="auto">
            <a:xfrm>
              <a:off x="2423" y="714"/>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FF0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8" name="Freeform 32"/>
            <p:cNvSpPr/>
            <p:nvPr/>
          </p:nvSpPr>
          <p:spPr bwMode="auto">
            <a:xfrm>
              <a:off x="2413" y="801"/>
              <a:ext cx="261" cy="154"/>
            </a:xfrm>
            <a:custGeom>
              <a:avLst/>
              <a:gdLst>
                <a:gd name="T0" fmla="*/ 5 w 320"/>
                <a:gd name="T1" fmla="*/ 0 h 144"/>
                <a:gd name="T2" fmla="*/ 5 w 320"/>
                <a:gd name="T3" fmla="*/ 101 h 144"/>
                <a:gd name="T4" fmla="*/ 30 w 320"/>
                <a:gd name="T5" fmla="*/ 201 h 144"/>
                <a:gd name="T6" fmla="*/ 30 w 320"/>
                <a:gd name="T7" fmla="*/ 301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FF0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9" name="Freeform 33"/>
            <p:cNvSpPr/>
            <p:nvPr/>
          </p:nvSpPr>
          <p:spPr bwMode="auto">
            <a:xfrm>
              <a:off x="2428" y="1828"/>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FF0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0" name="Freeform 34"/>
            <p:cNvSpPr/>
            <p:nvPr/>
          </p:nvSpPr>
          <p:spPr bwMode="auto">
            <a:xfrm>
              <a:off x="2418" y="1902"/>
              <a:ext cx="261" cy="154"/>
            </a:xfrm>
            <a:custGeom>
              <a:avLst/>
              <a:gdLst>
                <a:gd name="T0" fmla="*/ 5 w 320"/>
                <a:gd name="T1" fmla="*/ 0 h 144"/>
                <a:gd name="T2" fmla="*/ 5 w 320"/>
                <a:gd name="T3" fmla="*/ 101 h 144"/>
                <a:gd name="T4" fmla="*/ 30 w 320"/>
                <a:gd name="T5" fmla="*/ 201 h 144"/>
                <a:gd name="T6" fmla="*/ 30 w 320"/>
                <a:gd name="T7" fmla="*/ 301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FF0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1" name="Freeform 35"/>
            <p:cNvSpPr/>
            <p:nvPr/>
          </p:nvSpPr>
          <p:spPr bwMode="auto">
            <a:xfrm rot="3220135">
              <a:off x="2955" y="1045"/>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8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2" name="Freeform 36"/>
            <p:cNvSpPr/>
            <p:nvPr/>
          </p:nvSpPr>
          <p:spPr bwMode="auto">
            <a:xfrm rot="3220135">
              <a:off x="2841" y="1089"/>
              <a:ext cx="261" cy="154"/>
            </a:xfrm>
            <a:custGeom>
              <a:avLst/>
              <a:gdLst>
                <a:gd name="T0" fmla="*/ 5 w 320"/>
                <a:gd name="T1" fmla="*/ 0 h 144"/>
                <a:gd name="T2" fmla="*/ 5 w 320"/>
                <a:gd name="T3" fmla="*/ 101 h 144"/>
                <a:gd name="T4" fmla="*/ 30 w 320"/>
                <a:gd name="T5" fmla="*/ 201 h 144"/>
                <a:gd name="T6" fmla="*/ 30 w 320"/>
                <a:gd name="T7" fmla="*/ 301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8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3" name="Freeform 37"/>
            <p:cNvSpPr/>
            <p:nvPr/>
          </p:nvSpPr>
          <p:spPr bwMode="auto">
            <a:xfrm rot="3220135">
              <a:off x="1984" y="1616"/>
              <a:ext cx="261" cy="154"/>
            </a:xfrm>
            <a:custGeom>
              <a:avLst/>
              <a:gdLst>
                <a:gd name="T0" fmla="*/ 5 w 320"/>
                <a:gd name="T1" fmla="*/ 0 h 144"/>
                <a:gd name="T2" fmla="*/ 5 w 320"/>
                <a:gd name="T3" fmla="*/ 101 h 144"/>
                <a:gd name="T4" fmla="*/ 30 w 320"/>
                <a:gd name="T5" fmla="*/ 201 h 144"/>
                <a:gd name="T6" fmla="*/ 30 w 320"/>
                <a:gd name="T7" fmla="*/ 301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8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4" name="Freeform 38"/>
            <p:cNvSpPr/>
            <p:nvPr/>
          </p:nvSpPr>
          <p:spPr bwMode="auto">
            <a:xfrm rot="3220135">
              <a:off x="1908" y="1662"/>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8000"/>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5" name="Line 39"/>
            <p:cNvSpPr>
              <a:spLocks noChangeShapeType="1"/>
            </p:cNvSpPr>
            <p:nvPr/>
          </p:nvSpPr>
          <p:spPr bwMode="auto">
            <a:xfrm flipV="1">
              <a:off x="3016" y="1541"/>
              <a:ext cx="92" cy="42"/>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46" name="Freeform 40"/>
            <p:cNvSpPr/>
            <p:nvPr/>
          </p:nvSpPr>
          <p:spPr bwMode="auto">
            <a:xfrm rot="-3558405">
              <a:off x="1899" y="1086"/>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00FF"/>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7" name="Freeform 41"/>
            <p:cNvSpPr/>
            <p:nvPr/>
          </p:nvSpPr>
          <p:spPr bwMode="auto">
            <a:xfrm rot="-3558405">
              <a:off x="2924" y="1641"/>
              <a:ext cx="261" cy="154"/>
            </a:xfrm>
            <a:custGeom>
              <a:avLst/>
              <a:gdLst>
                <a:gd name="T0" fmla="*/ 5 w 320"/>
                <a:gd name="T1" fmla="*/ 0 h 144"/>
                <a:gd name="T2" fmla="*/ 5 w 320"/>
                <a:gd name="T3" fmla="*/ 101 h 144"/>
                <a:gd name="T4" fmla="*/ 30 w 320"/>
                <a:gd name="T5" fmla="*/ 201 h 144"/>
                <a:gd name="T6" fmla="*/ 30 w 320"/>
                <a:gd name="T7" fmla="*/ 301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00FF"/>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8" name="Freeform 42"/>
            <p:cNvSpPr/>
            <p:nvPr/>
          </p:nvSpPr>
          <p:spPr bwMode="auto">
            <a:xfrm rot="-3558405">
              <a:off x="3006" y="1684"/>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00FF"/>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9" name="Line 43"/>
            <p:cNvSpPr>
              <a:spLocks noChangeShapeType="1"/>
            </p:cNvSpPr>
            <p:nvPr/>
          </p:nvSpPr>
          <p:spPr bwMode="auto">
            <a:xfrm flipV="1">
              <a:off x="2047" y="1040"/>
              <a:ext cx="235" cy="237"/>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0" name="Line 44"/>
            <p:cNvSpPr>
              <a:spLocks noChangeShapeType="1"/>
            </p:cNvSpPr>
            <p:nvPr/>
          </p:nvSpPr>
          <p:spPr bwMode="auto">
            <a:xfrm>
              <a:off x="2282" y="1043"/>
              <a:ext cx="809" cy="495"/>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1" name="Freeform 45"/>
            <p:cNvSpPr/>
            <p:nvPr/>
          </p:nvSpPr>
          <p:spPr bwMode="auto">
            <a:xfrm rot="-3558405">
              <a:off x="1995" y="1130"/>
              <a:ext cx="261" cy="155"/>
            </a:xfrm>
            <a:custGeom>
              <a:avLst/>
              <a:gdLst>
                <a:gd name="T0" fmla="*/ 5 w 320"/>
                <a:gd name="T1" fmla="*/ 0 h 144"/>
                <a:gd name="T2" fmla="*/ 5 w 320"/>
                <a:gd name="T3" fmla="*/ 109 h 144"/>
                <a:gd name="T4" fmla="*/ 30 w 320"/>
                <a:gd name="T5" fmla="*/ 214 h 144"/>
                <a:gd name="T6" fmla="*/ 30 w 320"/>
                <a:gd name="T7" fmla="*/ 324 h 144"/>
                <a:gd name="T8" fmla="*/ 0 60000 65536"/>
                <a:gd name="T9" fmla="*/ 0 60000 65536"/>
                <a:gd name="T10" fmla="*/ 0 60000 65536"/>
                <a:gd name="T11" fmla="*/ 0 60000 65536"/>
                <a:gd name="T12" fmla="*/ 0 w 320"/>
                <a:gd name="T13" fmla="*/ 0 h 144"/>
                <a:gd name="T14" fmla="*/ 320 w 320"/>
                <a:gd name="T15" fmla="*/ 144 h 144"/>
              </a:gdLst>
              <a:ahLst/>
              <a:cxnLst>
                <a:cxn ang="T8">
                  <a:pos x="T0" y="T1"/>
                </a:cxn>
                <a:cxn ang="T9">
                  <a:pos x="T2" y="T3"/>
                </a:cxn>
                <a:cxn ang="T10">
                  <a:pos x="T4" y="T5"/>
                </a:cxn>
                <a:cxn ang="T11">
                  <a:pos x="T6" y="T7"/>
                </a:cxn>
              </a:cxnLst>
              <a:rect l="T12" t="T13" r="T14" b="T15"/>
              <a:pathLst>
                <a:path w="320" h="144">
                  <a:moveTo>
                    <a:pt x="40" y="0"/>
                  </a:moveTo>
                  <a:cubicBezTo>
                    <a:pt x="20" y="16"/>
                    <a:pt x="0" y="32"/>
                    <a:pt x="40" y="48"/>
                  </a:cubicBezTo>
                  <a:cubicBezTo>
                    <a:pt x="80" y="64"/>
                    <a:pt x="240" y="80"/>
                    <a:pt x="280" y="96"/>
                  </a:cubicBezTo>
                  <a:cubicBezTo>
                    <a:pt x="320" y="112"/>
                    <a:pt x="300" y="128"/>
                    <a:pt x="280" y="144"/>
                  </a:cubicBezTo>
                </a:path>
              </a:pathLst>
            </a:custGeom>
            <a:noFill/>
            <a:ln w="19050" cap="flat" cmpd="sng">
              <a:solidFill>
                <a:srgbClr val="0000FF"/>
              </a:solidFill>
              <a:prstDash val="solid"/>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52" name="Line 46"/>
            <p:cNvSpPr>
              <a:spLocks noChangeShapeType="1"/>
            </p:cNvSpPr>
            <p:nvPr/>
          </p:nvSpPr>
          <p:spPr bwMode="auto">
            <a:xfrm flipV="1">
              <a:off x="3186" y="1580"/>
              <a:ext cx="131" cy="133"/>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3" name="Line 47"/>
            <p:cNvSpPr>
              <a:spLocks noChangeShapeType="1"/>
            </p:cNvSpPr>
            <p:nvPr/>
          </p:nvSpPr>
          <p:spPr bwMode="auto">
            <a:xfrm>
              <a:off x="3278" y="1557"/>
              <a:ext cx="757" cy="444"/>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4" name="Line 48"/>
            <p:cNvSpPr>
              <a:spLocks noChangeShapeType="1"/>
            </p:cNvSpPr>
            <p:nvPr/>
          </p:nvSpPr>
          <p:spPr bwMode="auto">
            <a:xfrm>
              <a:off x="1639" y="674"/>
              <a:ext cx="470" cy="287"/>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5" name="Line 49"/>
            <p:cNvSpPr>
              <a:spLocks noChangeShapeType="1"/>
            </p:cNvSpPr>
            <p:nvPr/>
          </p:nvSpPr>
          <p:spPr bwMode="auto">
            <a:xfrm flipH="1">
              <a:off x="2021" y="951"/>
              <a:ext cx="104" cy="92"/>
            </a:xfrm>
            <a:prstGeom prst="line">
              <a:avLst/>
            </a:prstGeom>
            <a:noFill/>
            <a:ln w="19050">
              <a:solidFill>
                <a:srgbClr val="0000FF"/>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6" name="Line 50"/>
            <p:cNvSpPr>
              <a:spLocks noChangeShapeType="1"/>
            </p:cNvSpPr>
            <p:nvPr/>
          </p:nvSpPr>
          <p:spPr bwMode="auto">
            <a:xfrm flipV="1">
              <a:off x="2321" y="2073"/>
              <a:ext cx="144"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7" name="Line 51"/>
            <p:cNvSpPr>
              <a:spLocks noChangeShapeType="1"/>
            </p:cNvSpPr>
            <p:nvPr/>
          </p:nvSpPr>
          <p:spPr bwMode="auto">
            <a:xfrm flipH="1">
              <a:off x="2321" y="2073"/>
              <a:ext cx="0" cy="60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8" name="Arc 52"/>
            <p:cNvSpPr/>
            <p:nvPr/>
          </p:nvSpPr>
          <p:spPr bwMode="auto">
            <a:xfrm flipH="1">
              <a:off x="1291" y="673"/>
              <a:ext cx="2452" cy="1974"/>
            </a:xfrm>
            <a:custGeom>
              <a:avLst/>
              <a:gdLst>
                <a:gd name="T0" fmla="*/ 0 w 43200"/>
                <a:gd name="T1" fmla="*/ 0 h 36733"/>
                <a:gd name="T2" fmla="*/ 0 w 43200"/>
                <a:gd name="T3" fmla="*/ 0 h 36733"/>
                <a:gd name="T4" fmla="*/ 0 w 43200"/>
                <a:gd name="T5" fmla="*/ 0 h 36733"/>
                <a:gd name="T6" fmla="*/ 0 60000 65536"/>
                <a:gd name="T7" fmla="*/ 0 60000 65536"/>
                <a:gd name="T8" fmla="*/ 0 60000 65536"/>
                <a:gd name="T9" fmla="*/ 0 w 43200"/>
                <a:gd name="T10" fmla="*/ 0 h 36733"/>
                <a:gd name="T11" fmla="*/ 43200 w 43200"/>
                <a:gd name="T12" fmla="*/ 36733 h 36733"/>
              </a:gdLst>
              <a:ahLst/>
              <a:cxnLst>
                <a:cxn ang="T6">
                  <a:pos x="T0" y="T1"/>
                </a:cxn>
                <a:cxn ang="T7">
                  <a:pos x="T2" y="T3"/>
                </a:cxn>
                <a:cxn ang="T8">
                  <a:pos x="T4" y="T5"/>
                </a:cxn>
              </a:cxnLst>
              <a:rect l="T9" t="T10" r="T11" b="T12"/>
              <a:pathLst>
                <a:path w="43200" h="36733" fill="none" extrusionOk="0">
                  <a:moveTo>
                    <a:pt x="37012" y="-1"/>
                  </a:moveTo>
                  <a:cubicBezTo>
                    <a:pt x="40978" y="4038"/>
                    <a:pt x="43200" y="9472"/>
                    <a:pt x="43200" y="15133"/>
                  </a:cubicBezTo>
                  <a:cubicBezTo>
                    <a:pt x="43200" y="27062"/>
                    <a:pt x="33529" y="36733"/>
                    <a:pt x="21600" y="36733"/>
                  </a:cubicBezTo>
                  <a:cubicBezTo>
                    <a:pt x="9670" y="36733"/>
                    <a:pt x="0" y="27062"/>
                    <a:pt x="0" y="15133"/>
                  </a:cubicBezTo>
                  <a:cubicBezTo>
                    <a:pt x="-1" y="12501"/>
                    <a:pt x="480" y="9892"/>
                    <a:pt x="1418" y="7434"/>
                  </a:cubicBezTo>
                </a:path>
                <a:path w="43200" h="36733" stroke="0" extrusionOk="0">
                  <a:moveTo>
                    <a:pt x="37012" y="-1"/>
                  </a:moveTo>
                  <a:cubicBezTo>
                    <a:pt x="40978" y="4038"/>
                    <a:pt x="43200" y="9472"/>
                    <a:pt x="43200" y="15133"/>
                  </a:cubicBezTo>
                  <a:cubicBezTo>
                    <a:pt x="43200" y="27062"/>
                    <a:pt x="33529" y="36733"/>
                    <a:pt x="21600" y="36733"/>
                  </a:cubicBezTo>
                  <a:cubicBezTo>
                    <a:pt x="9670" y="36733"/>
                    <a:pt x="0" y="27062"/>
                    <a:pt x="0" y="15133"/>
                  </a:cubicBezTo>
                  <a:cubicBezTo>
                    <a:pt x="-1" y="12501"/>
                    <a:pt x="480" y="9892"/>
                    <a:pt x="1418" y="7434"/>
                  </a:cubicBezTo>
                  <a:lnTo>
                    <a:pt x="21600" y="15133"/>
                  </a:lnTo>
                  <a:lnTo>
                    <a:pt x="37012" y="-1"/>
                  </a:lnTo>
                  <a:close/>
                </a:path>
              </a:pathLst>
            </a:custGeom>
            <a:noFill/>
            <a:ln w="38100">
              <a:solidFill>
                <a:srgbClr val="99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59" name="Oval 53"/>
            <p:cNvSpPr>
              <a:spLocks noChangeArrowheads="1"/>
            </p:cNvSpPr>
            <p:nvPr/>
          </p:nvSpPr>
          <p:spPr bwMode="auto">
            <a:xfrm>
              <a:off x="2295" y="2608"/>
              <a:ext cx="47" cy="47"/>
            </a:xfrm>
            <a:prstGeom prst="ellipse">
              <a:avLst/>
            </a:prstGeom>
            <a:solidFill>
              <a:schemeClr val="tx1"/>
            </a:solidFill>
            <a:ln w="9525">
              <a:solidFill>
                <a:schemeClr val="tx1"/>
              </a:solidFill>
              <a:rou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60" name="Line 54"/>
            <p:cNvSpPr>
              <a:spLocks noChangeShapeType="1"/>
            </p:cNvSpPr>
            <p:nvPr/>
          </p:nvSpPr>
          <p:spPr bwMode="auto">
            <a:xfrm flipV="1">
              <a:off x="2347" y="1877"/>
              <a:ext cx="118"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1" name="Line 55"/>
            <p:cNvSpPr>
              <a:spLocks noChangeShapeType="1"/>
            </p:cNvSpPr>
            <p:nvPr/>
          </p:nvSpPr>
          <p:spPr bwMode="auto">
            <a:xfrm flipV="1">
              <a:off x="2352" y="929"/>
              <a:ext cx="118" cy="0"/>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2" name="Line 56"/>
            <p:cNvSpPr>
              <a:spLocks noChangeShapeType="1"/>
            </p:cNvSpPr>
            <p:nvPr/>
          </p:nvSpPr>
          <p:spPr bwMode="auto">
            <a:xfrm>
              <a:off x="2347" y="925"/>
              <a:ext cx="0" cy="952"/>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3" name="Line 57"/>
            <p:cNvSpPr>
              <a:spLocks noChangeShapeType="1"/>
            </p:cNvSpPr>
            <p:nvPr/>
          </p:nvSpPr>
          <p:spPr bwMode="auto">
            <a:xfrm flipV="1">
              <a:off x="2357" y="778"/>
              <a:ext cx="118"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4" name="Line 58"/>
            <p:cNvSpPr>
              <a:spLocks noChangeShapeType="1"/>
            </p:cNvSpPr>
            <p:nvPr/>
          </p:nvSpPr>
          <p:spPr bwMode="auto">
            <a:xfrm flipH="1">
              <a:off x="2353" y="187"/>
              <a:ext cx="0" cy="60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5" name="Line 59"/>
            <p:cNvSpPr>
              <a:spLocks noChangeShapeType="1"/>
            </p:cNvSpPr>
            <p:nvPr/>
          </p:nvSpPr>
          <p:spPr bwMode="auto">
            <a:xfrm>
              <a:off x="2151" y="1786"/>
              <a:ext cx="53" cy="144"/>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6" name="Line 60"/>
            <p:cNvSpPr>
              <a:spLocks noChangeShapeType="1"/>
            </p:cNvSpPr>
            <p:nvPr/>
          </p:nvSpPr>
          <p:spPr bwMode="auto">
            <a:xfrm flipV="1">
              <a:off x="2230" y="1408"/>
              <a:ext cx="848" cy="509"/>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7" name="Line 61"/>
            <p:cNvSpPr>
              <a:spLocks noChangeShapeType="1"/>
            </p:cNvSpPr>
            <p:nvPr/>
          </p:nvSpPr>
          <p:spPr bwMode="auto">
            <a:xfrm>
              <a:off x="2999" y="1212"/>
              <a:ext cx="79" cy="196"/>
            </a:xfrm>
            <a:prstGeom prst="line">
              <a:avLst/>
            </a:prstGeom>
            <a:noFill/>
            <a:ln w="19050">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8" name="Line 62"/>
            <p:cNvSpPr>
              <a:spLocks noChangeShapeType="1"/>
            </p:cNvSpPr>
            <p:nvPr/>
          </p:nvSpPr>
          <p:spPr bwMode="auto">
            <a:xfrm>
              <a:off x="3169" y="1186"/>
              <a:ext cx="52" cy="131"/>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9" name="Line 63"/>
            <p:cNvSpPr>
              <a:spLocks noChangeShapeType="1"/>
            </p:cNvSpPr>
            <p:nvPr/>
          </p:nvSpPr>
          <p:spPr bwMode="auto">
            <a:xfrm flipV="1">
              <a:off x="3221" y="1082"/>
              <a:ext cx="443" cy="235"/>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0" name="Line 64"/>
            <p:cNvSpPr>
              <a:spLocks noChangeShapeType="1"/>
            </p:cNvSpPr>
            <p:nvPr/>
          </p:nvSpPr>
          <p:spPr bwMode="auto">
            <a:xfrm flipH="1">
              <a:off x="1266" y="1891"/>
              <a:ext cx="834" cy="508"/>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1" name="Line 65"/>
            <p:cNvSpPr>
              <a:spLocks noChangeShapeType="1"/>
            </p:cNvSpPr>
            <p:nvPr/>
          </p:nvSpPr>
          <p:spPr bwMode="auto">
            <a:xfrm>
              <a:off x="2073" y="1812"/>
              <a:ext cx="26" cy="105"/>
            </a:xfrm>
            <a:prstGeom prst="line">
              <a:avLst/>
            </a:prstGeom>
            <a:noFill/>
            <a:ln w="9525">
              <a:solidFill>
                <a:srgbClr val="008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2" name="Oval 66"/>
            <p:cNvSpPr>
              <a:spLocks noChangeArrowheads="1"/>
            </p:cNvSpPr>
            <p:nvPr/>
          </p:nvSpPr>
          <p:spPr bwMode="auto">
            <a:xfrm>
              <a:off x="1226" y="2373"/>
              <a:ext cx="52" cy="65"/>
            </a:xfrm>
            <a:prstGeom prst="ellipse">
              <a:avLst/>
            </a:prstGeom>
            <a:noFill/>
            <a:ln w="9525">
              <a:solidFill>
                <a:srgbClr val="0080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73" name="Oval 67"/>
            <p:cNvSpPr>
              <a:spLocks noChangeArrowheads="1"/>
            </p:cNvSpPr>
            <p:nvPr/>
          </p:nvSpPr>
          <p:spPr bwMode="auto">
            <a:xfrm>
              <a:off x="4035" y="1973"/>
              <a:ext cx="52" cy="65"/>
            </a:xfrm>
            <a:prstGeom prst="ellipse">
              <a:avLst/>
            </a:prstGeom>
            <a:noFill/>
            <a:ln w="9525">
              <a:solidFill>
                <a:srgbClr val="0000FF"/>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74" name="Oval 68"/>
            <p:cNvSpPr>
              <a:spLocks noChangeArrowheads="1"/>
            </p:cNvSpPr>
            <p:nvPr/>
          </p:nvSpPr>
          <p:spPr bwMode="auto">
            <a:xfrm>
              <a:off x="2319" y="126"/>
              <a:ext cx="52" cy="65"/>
            </a:xfrm>
            <a:prstGeom prst="ellipse">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26675" name="Text Box 69"/>
            <p:cNvSpPr txBox="1">
              <a:spLocks noChangeArrowheads="1"/>
            </p:cNvSpPr>
            <p:nvPr/>
          </p:nvSpPr>
          <p:spPr bwMode="auto">
            <a:xfrm>
              <a:off x="2425" y="0"/>
              <a:ext cx="392"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i="1">
                  <a:solidFill>
                    <a:srgbClr val="FF0000"/>
                  </a:solidFill>
                  <a:latin typeface="Times New Roman" panose="02020603050405020304" pitchFamily="18" charset="0"/>
                </a:rPr>
                <a:t>A</a:t>
              </a:r>
              <a:endParaRPr kumimoji="1" lang="en-US" altLang="zh-CN" sz="2800" b="1" i="1">
                <a:solidFill>
                  <a:srgbClr val="FF0000"/>
                </a:solidFill>
                <a:latin typeface="Times New Roman" panose="02020603050405020304" pitchFamily="18" charset="0"/>
              </a:endParaRPr>
            </a:p>
          </p:txBody>
        </p:sp>
        <p:sp>
          <p:nvSpPr>
            <p:cNvPr id="26676" name="Text Box 70"/>
            <p:cNvSpPr txBox="1">
              <a:spLocks noChangeArrowheads="1"/>
            </p:cNvSpPr>
            <p:nvPr/>
          </p:nvSpPr>
          <p:spPr bwMode="auto">
            <a:xfrm>
              <a:off x="4177" y="1922"/>
              <a:ext cx="392"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i="1">
                  <a:solidFill>
                    <a:srgbClr val="0000FF"/>
                  </a:solidFill>
                  <a:latin typeface="Times New Roman" panose="02020603050405020304" pitchFamily="18" charset="0"/>
                </a:rPr>
                <a:t>B</a:t>
              </a:r>
              <a:endParaRPr kumimoji="1" lang="en-US" altLang="zh-CN" sz="2800" b="1" i="1">
                <a:solidFill>
                  <a:srgbClr val="0000FF"/>
                </a:solidFill>
                <a:latin typeface="Times New Roman" panose="02020603050405020304" pitchFamily="18" charset="0"/>
              </a:endParaRPr>
            </a:p>
          </p:txBody>
        </p:sp>
        <p:sp>
          <p:nvSpPr>
            <p:cNvPr id="26677" name="Text Box 71"/>
            <p:cNvSpPr txBox="1">
              <a:spLocks noChangeArrowheads="1"/>
            </p:cNvSpPr>
            <p:nvPr/>
          </p:nvSpPr>
          <p:spPr bwMode="auto">
            <a:xfrm>
              <a:off x="973" y="2173"/>
              <a:ext cx="392"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i="1">
                  <a:solidFill>
                    <a:srgbClr val="008000"/>
                  </a:solidFill>
                  <a:latin typeface="Times New Roman" panose="02020603050405020304" pitchFamily="18" charset="0"/>
                </a:rPr>
                <a:t>C</a:t>
              </a:r>
              <a:endParaRPr kumimoji="1" lang="en-US" altLang="zh-CN" sz="2800" b="1" i="1">
                <a:solidFill>
                  <a:srgbClr val="008000"/>
                </a:solidFill>
                <a:latin typeface="Times New Roman" panose="02020603050405020304" pitchFamily="18" charset="0"/>
              </a:endParaRPr>
            </a:p>
          </p:txBody>
        </p:sp>
        <p:sp>
          <p:nvSpPr>
            <p:cNvPr id="26678" name="AutoShape 72"/>
            <p:cNvSpPr>
              <a:spLocks noChangeArrowheads="1"/>
            </p:cNvSpPr>
            <p:nvPr/>
          </p:nvSpPr>
          <p:spPr bwMode="auto">
            <a:xfrm>
              <a:off x="3429" y="355"/>
              <a:ext cx="688" cy="426"/>
            </a:xfrm>
            <a:prstGeom prst="wedgeRoundRectCallout">
              <a:avLst>
                <a:gd name="adj1" fmla="val -107870"/>
                <a:gd name="adj2" fmla="val 73662"/>
                <a:gd name="adj3" fmla="val 16667"/>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latin typeface="宋体" panose="02010600030101010101" pitchFamily="2" charset="-122"/>
                </a:rPr>
                <a:t>定子</a:t>
              </a:r>
              <a:endParaRPr kumimoji="1" lang="zh-CN" altLang="en-US" sz="2800" b="1">
                <a:latin typeface="宋体" panose="02010600030101010101" pitchFamily="2" charset="-122"/>
              </a:endParaRPr>
            </a:p>
          </p:txBody>
        </p:sp>
        <p:sp>
          <p:nvSpPr>
            <p:cNvPr id="26679" name="AutoShape 73"/>
            <p:cNvSpPr>
              <a:spLocks noChangeArrowheads="1"/>
            </p:cNvSpPr>
            <p:nvPr/>
          </p:nvSpPr>
          <p:spPr bwMode="auto">
            <a:xfrm>
              <a:off x="572" y="952"/>
              <a:ext cx="688" cy="426"/>
            </a:xfrm>
            <a:prstGeom prst="wedgeRoundRectCallout">
              <a:avLst>
                <a:gd name="adj1" fmla="val 234097"/>
                <a:gd name="adj2" fmla="val 91972"/>
                <a:gd name="adj3" fmla="val 16667"/>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latin typeface="宋体" panose="02010600030101010101" pitchFamily="2" charset="-122"/>
                </a:rPr>
                <a:t>转子</a:t>
              </a:r>
              <a:endParaRPr kumimoji="1" lang="zh-CN" altLang="en-US" sz="2800" b="1">
                <a:latin typeface="宋体" panose="02010600030101010101" pitchFamily="2" charset="-122"/>
              </a:endParaRPr>
            </a:p>
          </p:txBody>
        </p:sp>
      </p:grpSp>
      <p:sp>
        <p:nvSpPr>
          <p:cNvPr id="26629" name="Line 74"/>
          <p:cNvSpPr>
            <a:spLocks noChangeShapeType="1"/>
          </p:cNvSpPr>
          <p:nvPr/>
        </p:nvSpPr>
        <p:spPr bwMode="auto">
          <a:xfrm>
            <a:off x="5410200" y="1425724"/>
            <a:ext cx="0" cy="552450"/>
          </a:xfrm>
          <a:prstGeom prst="line">
            <a:avLst/>
          </a:prstGeom>
          <a:noFill/>
          <a:ln w="9525">
            <a:solidFill>
              <a:srgbClr val="FF0000"/>
            </a:solidFill>
            <a:rou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30" name="Text Box 75"/>
          <p:cNvSpPr txBox="1">
            <a:spLocks noChangeArrowheads="1"/>
          </p:cNvSpPr>
          <p:nvPr/>
        </p:nvSpPr>
        <p:spPr bwMode="auto">
          <a:xfrm>
            <a:off x="4724400" y="1349525"/>
            <a:ext cx="666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i="1">
                <a:solidFill>
                  <a:srgbClr val="FF0000"/>
                </a:solidFill>
                <a:latin typeface="Times New Roman" panose="02020603050405020304" pitchFamily="18" charset="0"/>
              </a:rPr>
              <a:t>I</a:t>
            </a:r>
            <a:r>
              <a:rPr kumimoji="1" lang="en-US" altLang="zh-CN" sz="2800" b="1" i="1" baseline="-25000">
                <a:solidFill>
                  <a:srgbClr val="FF0000"/>
                </a:solidFill>
                <a:latin typeface="Times New Roman" panose="02020603050405020304" pitchFamily="18" charset="0"/>
              </a:rPr>
              <a:t>A</a:t>
            </a:r>
            <a:endParaRPr kumimoji="1" lang="en-US" altLang="zh-CN" sz="2800" b="1" i="1">
              <a:solidFill>
                <a:srgbClr val="FF0000"/>
              </a:solidFill>
              <a:latin typeface="Times New Roman" panose="02020603050405020304" pitchFamily="18" charset="0"/>
            </a:endParaRPr>
          </a:p>
        </p:txBody>
      </p:sp>
      <p:sp>
        <p:nvSpPr>
          <p:cNvPr id="26631" name="Text Box 76"/>
          <p:cNvSpPr txBox="1">
            <a:spLocks noChangeArrowheads="1"/>
          </p:cNvSpPr>
          <p:nvPr/>
        </p:nvSpPr>
        <p:spPr bwMode="auto">
          <a:xfrm>
            <a:off x="7639050" y="3368825"/>
            <a:ext cx="666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i="1">
                <a:solidFill>
                  <a:srgbClr val="0000FF"/>
                </a:solidFill>
                <a:latin typeface="Times New Roman" panose="02020603050405020304" pitchFamily="18" charset="0"/>
              </a:rPr>
              <a:t>I</a:t>
            </a:r>
            <a:r>
              <a:rPr kumimoji="1" lang="en-US" altLang="zh-CN" sz="2800" b="1" i="1" baseline="-25000">
                <a:solidFill>
                  <a:srgbClr val="0000FF"/>
                </a:solidFill>
                <a:latin typeface="Times New Roman" panose="02020603050405020304" pitchFamily="18" charset="0"/>
              </a:rPr>
              <a:t>B</a:t>
            </a:r>
            <a:endParaRPr kumimoji="1" lang="en-US" altLang="zh-CN" sz="2800" b="1" i="1">
              <a:solidFill>
                <a:srgbClr val="0000FF"/>
              </a:solidFill>
              <a:latin typeface="Times New Roman" panose="02020603050405020304" pitchFamily="18" charset="0"/>
            </a:endParaRPr>
          </a:p>
        </p:txBody>
      </p:sp>
      <p:sp>
        <p:nvSpPr>
          <p:cNvPr id="26632" name="Rectangle 77"/>
          <p:cNvSpPr>
            <a:spLocks noChangeArrowheads="1"/>
          </p:cNvSpPr>
          <p:nvPr/>
        </p:nvSpPr>
        <p:spPr bwMode="auto">
          <a:xfrm>
            <a:off x="3581400" y="3448200"/>
            <a:ext cx="48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800" b="1" i="1">
                <a:solidFill>
                  <a:srgbClr val="008000"/>
                </a:solidFill>
                <a:latin typeface="Times New Roman" panose="02020603050405020304" pitchFamily="18" charset="0"/>
              </a:rPr>
              <a:t>I</a:t>
            </a:r>
            <a:r>
              <a:rPr kumimoji="1" lang="en-US" altLang="zh-CN" sz="2800" b="1" i="1" baseline="-25000">
                <a:solidFill>
                  <a:srgbClr val="008000"/>
                </a:solidFill>
                <a:latin typeface="Times New Roman" panose="02020603050405020304" pitchFamily="18" charset="0"/>
              </a:rPr>
              <a:t>C</a:t>
            </a:r>
            <a:endParaRPr kumimoji="1" lang="en-US" altLang="zh-CN" sz="2800" b="1" i="1" baseline="-25000">
              <a:solidFill>
                <a:srgbClr val="008000"/>
              </a:solidFill>
              <a:latin typeface="Times New Roman" panose="02020603050405020304" pitchFamily="18" charset="0"/>
            </a:endParaRPr>
          </a:p>
        </p:txBody>
      </p:sp>
      <p:sp>
        <p:nvSpPr>
          <p:cNvPr id="26633" name="Line 78"/>
          <p:cNvSpPr>
            <a:spLocks noChangeShapeType="1"/>
          </p:cNvSpPr>
          <p:nvPr/>
        </p:nvSpPr>
        <p:spPr bwMode="auto">
          <a:xfrm flipV="1">
            <a:off x="3733800" y="3845074"/>
            <a:ext cx="419100" cy="247650"/>
          </a:xfrm>
          <a:prstGeom prst="line">
            <a:avLst/>
          </a:prstGeom>
          <a:noFill/>
          <a:ln w="9525">
            <a:solidFill>
              <a:srgbClr val="008000"/>
            </a:solid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34" name="Line 79"/>
          <p:cNvSpPr>
            <a:spLocks noChangeShapeType="1"/>
          </p:cNvSpPr>
          <p:nvPr/>
        </p:nvSpPr>
        <p:spPr bwMode="auto">
          <a:xfrm>
            <a:off x="7753350" y="3387874"/>
            <a:ext cx="419100" cy="266700"/>
          </a:xfrm>
          <a:prstGeom prst="line">
            <a:avLst/>
          </a:prstGeom>
          <a:noFill/>
          <a:ln w="9525">
            <a:solidFill>
              <a:srgbClr val="0000FF"/>
            </a:solidFill>
            <a:round/>
            <a:head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5" descr="04-bujinDDJ1"/>
          <p:cNvPicPr>
            <a:picLocks noChangeAspect="1" noChangeArrowheads="1"/>
          </p:cNvPicPr>
          <p:nvPr/>
        </p:nvPicPr>
        <p:blipFill>
          <a:blip r:embed="rId1">
            <a:extLst>
              <a:ext uri="{28A0092B-C50C-407E-A947-70E740481C1C}">
                <a14:useLocalDpi xmlns:a14="http://schemas.microsoft.com/office/drawing/2010/main" val="0"/>
              </a:ext>
            </a:extLst>
          </a:blip>
          <a:srcRect l="7599" t="8221" r="6438" b="9550"/>
          <a:stretch>
            <a:fillRect/>
          </a:stretch>
        </p:blipFill>
        <p:spPr bwMode="auto">
          <a:xfrm>
            <a:off x="1881190" y="2671230"/>
            <a:ext cx="4557854" cy="3270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9"/>
          <p:cNvSpPr>
            <a:spLocks noChangeArrowheads="1"/>
          </p:cNvSpPr>
          <p:nvPr/>
        </p:nvSpPr>
        <p:spPr bwMode="auto">
          <a:xfrm>
            <a:off x="1519194" y="805309"/>
            <a:ext cx="78581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rgbClr val="FF0000"/>
                </a:solidFill>
                <a:latin typeface="Verdana" panose="020B0604030504040204" pitchFamily="34" charset="0"/>
              </a:rPr>
              <a:t>定子铁心  </a:t>
            </a:r>
            <a:r>
              <a:rPr lang="zh-CN" altLang="en-US" dirty="0">
                <a:latin typeface="Verdana" panose="020B0604030504040204" pitchFamily="34" charset="0"/>
              </a:rPr>
              <a:t>定子铁心为凸极结构，由硅钢片迭压而成。在面向气隙的定子铁心表面有齿距相等的小齿。</a:t>
            </a:r>
            <a:endParaRPr lang="zh-CN" altLang="en-US" dirty="0">
              <a:latin typeface="Verdana" panose="020B0604030504040204" pitchFamily="34" charset="0"/>
            </a:endParaRPr>
          </a:p>
        </p:txBody>
      </p:sp>
      <p:pic>
        <p:nvPicPr>
          <p:cNvPr id="27652" name="Picture 19" descr="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3251" y="2742669"/>
            <a:ext cx="3122241" cy="31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矩形 11"/>
          <p:cNvSpPr>
            <a:spLocks noChangeArrowheads="1"/>
          </p:cNvSpPr>
          <p:nvPr/>
        </p:nvSpPr>
        <p:spPr bwMode="auto">
          <a:xfrm>
            <a:off x="1519194" y="1645660"/>
            <a:ext cx="952197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rgbClr val="FF0000"/>
                </a:solidFill>
                <a:latin typeface="Verdana" panose="020B0604030504040204" pitchFamily="34" charset="0"/>
              </a:rPr>
              <a:t>定子绕组</a:t>
            </a:r>
            <a:r>
              <a:rPr lang="zh-CN" altLang="en-US" b="1" dirty="0">
                <a:solidFill>
                  <a:schemeClr val="accent2"/>
                </a:solidFill>
                <a:latin typeface="Verdana" panose="020B0604030504040204" pitchFamily="34" charset="0"/>
              </a:rPr>
              <a:t> </a:t>
            </a:r>
            <a:r>
              <a:rPr lang="zh-CN" altLang="en-US" b="1" dirty="0">
                <a:latin typeface="Verdana" panose="020B0604030504040204" pitchFamily="34" charset="0"/>
              </a:rPr>
              <a:t> </a:t>
            </a:r>
            <a:r>
              <a:rPr lang="zh-CN" altLang="en-US" dirty="0">
                <a:latin typeface="Verdana" panose="020B0604030504040204" pitchFamily="34" charset="0"/>
              </a:rPr>
              <a:t>定子每极上套有一个集中绕组，相对两极的绕组串联构成一相。步进电动机可以做成二相、三相、四相、五相、六相、八相等。</a:t>
            </a:r>
            <a:endParaRPr lang="zh-CN" altLang="en-US" dirty="0">
              <a:latin typeface="Verdana" panose="020B0604030504040204" pitchFamily="34" charset="0"/>
            </a:endParaRPr>
          </a:p>
        </p:txBody>
      </p:sp>
      <p:sp>
        <p:nvSpPr>
          <p:cNvPr id="6" name="AutoShape 16"/>
          <p:cNvSpPr/>
          <p:nvPr/>
        </p:nvSpPr>
        <p:spPr bwMode="auto">
          <a:xfrm>
            <a:off x="7024690" y="385231"/>
            <a:ext cx="3537912" cy="1631576"/>
          </a:xfrm>
          <a:prstGeom prst="borderCallout1">
            <a:avLst>
              <a:gd name="adj1" fmla="val 47035"/>
              <a:gd name="adj2" fmla="val 78"/>
              <a:gd name="adj3" fmla="val 198238"/>
              <a:gd name="adj4" fmla="val -72478"/>
            </a:avLst>
          </a:prstGeom>
          <a:solidFill>
            <a:srgbClr val="1C11FB"/>
          </a:solidFill>
          <a:ln w="25400">
            <a:solidFill>
              <a:srgbClr val="FF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1600" b="1" dirty="0">
                <a:solidFill>
                  <a:schemeClr val="bg1"/>
                </a:solidFill>
                <a:latin typeface="Calibri" panose="020F0502020204030204" charset="0"/>
              </a:rPr>
              <a:t>为了减小步距角，实际的步进电机通常在定子凸极和转子上开很多小齿，这样就可以大大减小步距角，提高步进电机的控制精度。</a:t>
            </a:r>
            <a:endParaRPr lang="en-US" altLang="zh-CN" b="1" dirty="0">
              <a:solidFill>
                <a:schemeClr val="bg1"/>
              </a:solidFill>
              <a:latin typeface="Calibri" panose="020F050202020403020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0"/>
          <p:cNvSpPr>
            <a:spLocks noChangeArrowheads="1"/>
          </p:cNvSpPr>
          <p:nvPr/>
        </p:nvSpPr>
        <p:spPr bwMode="auto">
          <a:xfrm>
            <a:off x="1442281" y="1190536"/>
            <a:ext cx="40005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rgbClr val="FF0000"/>
                </a:solidFill>
                <a:latin typeface="Verdana" panose="020B0604030504040204" pitchFamily="34" charset="0"/>
              </a:rPr>
              <a:t>转子</a:t>
            </a:r>
            <a:r>
              <a:rPr lang="zh-CN" altLang="en-US" b="1" dirty="0">
                <a:solidFill>
                  <a:schemeClr val="accent2"/>
                </a:solidFill>
                <a:latin typeface="Verdana" panose="020B0604030504040204" pitchFamily="34" charset="0"/>
              </a:rPr>
              <a:t> </a:t>
            </a:r>
            <a:r>
              <a:rPr lang="zh-CN" altLang="en-US" b="1" dirty="0">
                <a:latin typeface="Verdana" panose="020B0604030504040204" pitchFamily="34" charset="0"/>
              </a:rPr>
              <a:t> </a:t>
            </a:r>
            <a:r>
              <a:rPr lang="zh-CN" altLang="en-US" dirty="0">
                <a:latin typeface="Verdana" panose="020B0604030504040204" pitchFamily="34" charset="0"/>
              </a:rPr>
              <a:t>转子上只有齿槽没有绕组，系统工作要求不同，转子齿数也不同。</a:t>
            </a:r>
            <a:endParaRPr lang="zh-CN" altLang="en-US" dirty="0">
              <a:latin typeface="Verdana" panose="020B0604030504040204" pitchFamily="34" charset="0"/>
            </a:endParaRPr>
          </a:p>
        </p:txBody>
      </p:sp>
      <p:sp>
        <p:nvSpPr>
          <p:cNvPr id="28675" name="矩形 10"/>
          <p:cNvSpPr>
            <a:spLocks noChangeArrowheads="1"/>
          </p:cNvSpPr>
          <p:nvPr/>
        </p:nvSpPr>
        <p:spPr bwMode="auto">
          <a:xfrm>
            <a:off x="5988125" y="3734750"/>
            <a:ext cx="5232502" cy="225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dirty="0">
                <a:latin typeface="Times New Roman" panose="02020603050405020304" pitchFamily="18" charset="0"/>
              </a:rPr>
              <a:t>转子的外圈由 </a:t>
            </a:r>
            <a:r>
              <a:rPr lang="en-US" altLang="zh-CN" dirty="0">
                <a:latin typeface="Times New Roman" panose="02020603050405020304" pitchFamily="18" charset="0"/>
              </a:rPr>
              <a:t>50</a:t>
            </a:r>
            <a:r>
              <a:rPr lang="zh-CN" altLang="en-US" dirty="0">
                <a:latin typeface="Times New Roman" panose="02020603050405020304" pitchFamily="18" charset="0"/>
              </a:rPr>
              <a:t>个小齿构成，转子 </a:t>
            </a:r>
            <a:r>
              <a:rPr lang="en-US" altLang="zh-CN" dirty="0">
                <a:latin typeface="Times New Roman" panose="02020603050405020304" pitchFamily="18" charset="0"/>
              </a:rPr>
              <a:t>1 </a:t>
            </a:r>
            <a:r>
              <a:rPr lang="zh-CN" altLang="en-US" dirty="0">
                <a:latin typeface="Times New Roman" panose="02020603050405020304" pitchFamily="18" charset="0"/>
              </a:rPr>
              <a:t>和转子 </a:t>
            </a:r>
            <a:r>
              <a:rPr lang="en-US" altLang="zh-CN" dirty="0">
                <a:latin typeface="Times New Roman" panose="02020603050405020304" pitchFamily="18" charset="0"/>
              </a:rPr>
              <a:t>2 </a:t>
            </a:r>
            <a:r>
              <a:rPr lang="zh-CN" altLang="en-US" dirty="0">
                <a:latin typeface="Times New Roman" panose="02020603050405020304" pitchFamily="18" charset="0"/>
              </a:rPr>
              <a:t>的小齿于构造上互 相错开 </a:t>
            </a:r>
            <a:r>
              <a:rPr lang="en-US" altLang="zh-CN" dirty="0">
                <a:latin typeface="Times New Roman" panose="02020603050405020304" pitchFamily="18" charset="0"/>
              </a:rPr>
              <a:t>1/2 </a:t>
            </a:r>
            <a:r>
              <a:rPr lang="zh-CN" altLang="en-US" dirty="0">
                <a:latin typeface="Times New Roman" panose="02020603050405020304" pitchFamily="18" charset="0"/>
              </a:rPr>
              <a:t>螺距。由此转子形成了</a:t>
            </a:r>
            <a:r>
              <a:rPr lang="en-US" altLang="zh-CN" dirty="0">
                <a:latin typeface="Times New Roman" panose="02020603050405020304" pitchFamily="18" charset="0"/>
              </a:rPr>
              <a:t>100</a:t>
            </a:r>
            <a:r>
              <a:rPr lang="zh-CN" altLang="en-US" dirty="0">
                <a:latin typeface="Times New Roman" panose="02020603050405020304" pitchFamily="18" charset="0"/>
              </a:rPr>
              <a:t>个小齿。目前已经有转子单个加工至</a:t>
            </a:r>
            <a:r>
              <a:rPr lang="en-US" altLang="zh-CN" dirty="0">
                <a:latin typeface="Times New Roman" panose="02020603050405020304" pitchFamily="18" charset="0"/>
              </a:rPr>
              <a:t>100</a:t>
            </a:r>
            <a:r>
              <a:rPr lang="zh-CN" altLang="en-US" dirty="0">
                <a:latin typeface="Times New Roman" panose="02020603050405020304" pitchFamily="18" charset="0"/>
              </a:rPr>
              <a:t>齿的高分辨率型，那么高分辨率型的转子就有</a:t>
            </a:r>
            <a:r>
              <a:rPr lang="en-US" altLang="zh-CN" dirty="0">
                <a:latin typeface="Times New Roman" panose="02020603050405020304" pitchFamily="18" charset="0"/>
              </a:rPr>
              <a:t>200</a:t>
            </a:r>
            <a:r>
              <a:rPr lang="zh-CN" altLang="en-US" dirty="0">
                <a:latin typeface="Times New Roman" panose="02020603050405020304" pitchFamily="18" charset="0"/>
              </a:rPr>
              <a:t>个小齿。因此其机械上就可以实现普通步进电机半步</a:t>
            </a:r>
            <a:r>
              <a:rPr lang="en-US" altLang="zh-CN" dirty="0">
                <a:latin typeface="Times New Roman" panose="02020603050405020304" pitchFamily="18" charset="0"/>
              </a:rPr>
              <a:t>(</a:t>
            </a:r>
            <a:r>
              <a:rPr lang="zh-CN" altLang="en-US" dirty="0">
                <a:latin typeface="Times New Roman" panose="02020603050405020304" pitchFamily="18" charset="0"/>
              </a:rPr>
              <a:t>普通步进电机半步需要电气细分达到</a:t>
            </a:r>
            <a:r>
              <a:rPr lang="en-US" altLang="zh-CN" dirty="0">
                <a:latin typeface="Times New Roman" panose="02020603050405020304" pitchFamily="18" charset="0"/>
              </a:rPr>
              <a:t>)</a:t>
            </a:r>
            <a:r>
              <a:rPr lang="zh-CN" altLang="en-US" dirty="0">
                <a:latin typeface="Times New Roman" panose="02020603050405020304" pitchFamily="18" charset="0"/>
              </a:rPr>
              <a:t>的</a:t>
            </a:r>
            <a:r>
              <a:rPr lang="zh-CN" altLang="en-US" dirty="0">
                <a:latin typeface="Times New Roman" panose="02020603050405020304" pitchFamily="18" charset="0"/>
                <a:hlinkClick r:id="rId1"/>
              </a:rPr>
              <a:t>分辨率</a:t>
            </a:r>
            <a:r>
              <a:rPr lang="zh-CN" altLang="en-US" dirty="0">
                <a:latin typeface="Times New Roman" panose="02020603050405020304" pitchFamily="18" charset="0"/>
              </a:rPr>
              <a:t>。</a:t>
            </a:r>
            <a:endParaRPr lang="zh-CN" altLang="en-US" dirty="0">
              <a:latin typeface="Times New Roman" panose="02020603050405020304" pitchFamily="18" charset="0"/>
            </a:endParaRPr>
          </a:p>
        </p:txBody>
      </p:sp>
      <p:pic>
        <p:nvPicPr>
          <p:cNvPr id="4"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1771" y="1053462"/>
            <a:ext cx="45862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6296" y="2547685"/>
            <a:ext cx="40513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4)">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1824038" y="1071563"/>
            <a:ext cx="54149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zh-CN" altLang="en-US" sz="2400" b="1" dirty="0">
                <a:latin typeface="宋体" panose="02010600030101010101" pitchFamily="2" charset="-122"/>
              </a:rPr>
              <a:t>通常按励磁方式分为三大类：</a:t>
            </a:r>
            <a:endParaRPr kumimoji="1" lang="zh-CN" altLang="en-US" sz="2400" b="1" dirty="0">
              <a:latin typeface="宋体" panose="02010600030101010101" pitchFamily="2" charset="-122"/>
            </a:endParaRPr>
          </a:p>
        </p:txBody>
      </p:sp>
      <p:sp>
        <p:nvSpPr>
          <p:cNvPr id="7" name="Text Box 4"/>
          <p:cNvSpPr txBox="1">
            <a:spLocks noChangeArrowheads="1"/>
          </p:cNvSpPr>
          <p:nvPr/>
        </p:nvSpPr>
        <p:spPr bwMode="auto">
          <a:xfrm>
            <a:off x="1392964" y="1714500"/>
            <a:ext cx="9844756" cy="3933384"/>
          </a:xfrm>
          <a:prstGeom prst="rect">
            <a:avLst/>
          </a:prstGeom>
          <a:noFill/>
          <a:ln w="9525">
            <a:noFill/>
            <a:miter lim="800000"/>
          </a:ln>
          <a:effectLst/>
        </p:spPr>
        <p:txBody>
          <a:bodyPr wrap="square">
            <a:spAutoFit/>
          </a:bodyPr>
          <a:lstStyle/>
          <a:p>
            <a:pPr>
              <a:lnSpc>
                <a:spcPct val="130000"/>
              </a:lnSpc>
              <a:defRPr/>
            </a:pP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1</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）反应式（</a:t>
            </a: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VR</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endPar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nSpc>
                <a:spcPct val="130000"/>
              </a:lnSpc>
              <a:defRPr/>
            </a:pP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转子为软磁材料，无绕组，定、转子开小齿、步距角小。</a:t>
            </a:r>
            <a:endPar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nSpc>
                <a:spcPct val="130000"/>
              </a:lnSpc>
              <a:defRPr/>
            </a:pP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2</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）永磁式（</a:t>
            </a: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PM</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endPar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nSpc>
                <a:spcPct val="130000"/>
              </a:lnSpc>
              <a:defRPr/>
            </a:pP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转子为永磁材料，转子的极数</a:t>
            </a:r>
            <a:r>
              <a:rPr kumimoji="1" lang="en-US" altLang="zh-CN"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r>
              <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每相定子极数，不开小齿，步距角较大，力矩较大</a:t>
            </a:r>
            <a:endPar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nSpc>
                <a:spcPct val="130000"/>
              </a:lnSpc>
              <a:defRPr/>
            </a:pP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3</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）感应子式</a:t>
            </a: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混合式，</a:t>
            </a:r>
            <a:r>
              <a:rPr kumimoji="1" lang="en-US" altLang="zh-CN"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HB)</a:t>
            </a: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endPar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nSpc>
                <a:spcPct val="130000"/>
              </a:lnSpc>
              <a:defRPr/>
            </a:pPr>
            <a:r>
              <a:rPr kumimoji="1" lang="zh-CN" altLang="en-US" sz="2400" b="1" dirty="0">
                <a:solidFill>
                  <a:srgbClr val="0000FF"/>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转子为永磁式、两段，开小齿，转矩大、动态性能好、步距角小，但结构复杂，成本较高。</a:t>
            </a:r>
            <a:endParaRPr kumimoji="1"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8" name="Text Box 5"/>
          <p:cNvSpPr txBox="1">
            <a:spLocks noChangeArrowheads="1"/>
          </p:cNvSpPr>
          <p:nvPr/>
        </p:nvSpPr>
        <p:spPr bwMode="auto">
          <a:xfrm>
            <a:off x="1933575" y="427039"/>
            <a:ext cx="5195888"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tx2"/>
                </a:solidFill>
              </a:rPr>
              <a:t>2</a:t>
            </a:r>
            <a:r>
              <a:rPr lang="zh-CN" altLang="zh-CN" sz="2400" b="1">
                <a:solidFill>
                  <a:schemeClr val="tx2"/>
                </a:solidFill>
              </a:rPr>
              <a:t>．步进电机的分类</a:t>
            </a:r>
            <a:endParaRPr lang="zh-CN" altLang="zh-CN" sz="2400" b="1">
              <a:solidFill>
                <a:schemeClr val="tx2"/>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8"/>
          <p:cNvSpPr>
            <a:spLocks noChangeArrowheads="1"/>
          </p:cNvSpPr>
          <p:nvPr/>
        </p:nvSpPr>
        <p:spPr bwMode="auto">
          <a:xfrm>
            <a:off x="1311422" y="950300"/>
            <a:ext cx="9345182"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Calibri" panose="020F0502020204030204" charset="0"/>
              </a:rPr>
              <a:t>        </a:t>
            </a:r>
            <a:r>
              <a:rPr lang="zh-CN" altLang="en-US" sz="2000" b="1" dirty="0">
                <a:solidFill>
                  <a:srgbClr val="FF0000"/>
                </a:solidFill>
                <a:latin typeface="Calibri" panose="020F0502020204030204" charset="0"/>
              </a:rPr>
              <a:t>永磁式步进电机</a:t>
            </a:r>
            <a:r>
              <a:rPr lang="zh-CN" altLang="en-US" sz="2000" dirty="0">
                <a:latin typeface="Calibri" panose="020F0502020204030204" charset="0"/>
              </a:rPr>
              <a:t>一般为两相，转矩和体积较小，步进角一般为</a:t>
            </a:r>
            <a:r>
              <a:rPr lang="en-US" altLang="zh-CN" sz="2000" dirty="0">
                <a:latin typeface="Calibri" panose="020F0502020204030204" charset="0"/>
              </a:rPr>
              <a:t>7.5</a:t>
            </a:r>
            <a:r>
              <a:rPr lang="zh-CN" altLang="en-US" sz="2000" dirty="0">
                <a:latin typeface="Calibri" panose="020F0502020204030204" charset="0"/>
              </a:rPr>
              <a:t>度 或</a:t>
            </a:r>
            <a:r>
              <a:rPr lang="en-US" altLang="zh-CN" sz="2000" dirty="0">
                <a:latin typeface="Calibri" panose="020F0502020204030204" charset="0"/>
              </a:rPr>
              <a:t>15</a:t>
            </a:r>
            <a:r>
              <a:rPr lang="zh-CN" altLang="en-US" sz="2000" dirty="0">
                <a:latin typeface="Calibri" panose="020F0502020204030204" charset="0"/>
              </a:rPr>
              <a:t>度；</a:t>
            </a:r>
            <a:r>
              <a:rPr lang="zh-CN" altLang="en-US" sz="2000" b="1" dirty="0">
                <a:solidFill>
                  <a:srgbClr val="FF0000"/>
                </a:solidFill>
                <a:latin typeface="Calibri" panose="020F0502020204030204" charset="0"/>
              </a:rPr>
              <a:t>反应式步进电机</a:t>
            </a:r>
            <a:r>
              <a:rPr lang="zh-CN" altLang="en-US" sz="2000" dirty="0">
                <a:latin typeface="Calibri" panose="020F0502020204030204" charset="0"/>
              </a:rPr>
              <a:t>一般为三相，可实现大转矩输出，步进角一般为</a:t>
            </a:r>
            <a:r>
              <a:rPr lang="en-US" altLang="zh-CN" sz="2000" dirty="0">
                <a:latin typeface="Calibri" panose="020F0502020204030204" charset="0"/>
              </a:rPr>
              <a:t>1.5</a:t>
            </a:r>
            <a:r>
              <a:rPr lang="zh-CN" altLang="en-US" sz="2000" dirty="0">
                <a:latin typeface="Calibri" panose="020F0502020204030204" charset="0"/>
              </a:rPr>
              <a:t>度，但噪声和振动都很大，在欧美等发达国家</a:t>
            </a:r>
            <a:r>
              <a:rPr lang="en-US" altLang="zh-CN" sz="2000" dirty="0">
                <a:latin typeface="Calibri" panose="020F0502020204030204" charset="0"/>
              </a:rPr>
              <a:t>80</a:t>
            </a:r>
            <a:r>
              <a:rPr lang="zh-CN" altLang="en-US" sz="2000" dirty="0">
                <a:latin typeface="Calibri" panose="020F0502020204030204" charset="0"/>
              </a:rPr>
              <a:t>年代已被淘汰；混</a:t>
            </a:r>
            <a:r>
              <a:rPr lang="zh-CN" altLang="en-US" sz="2000" b="1" dirty="0">
                <a:solidFill>
                  <a:srgbClr val="FF0000"/>
                </a:solidFill>
                <a:latin typeface="Calibri" panose="020F0502020204030204" charset="0"/>
              </a:rPr>
              <a:t>合式步进电机</a:t>
            </a:r>
            <a:r>
              <a:rPr lang="zh-CN" altLang="en-US" sz="2000" dirty="0">
                <a:latin typeface="Calibri" panose="020F0502020204030204" charset="0"/>
              </a:rPr>
              <a:t>是指混合了永磁式和反应式的优点，分为两相和五相，两相步进角一般为</a:t>
            </a:r>
            <a:r>
              <a:rPr lang="en-US" altLang="zh-CN" sz="2000" dirty="0">
                <a:latin typeface="Calibri" panose="020F0502020204030204" charset="0"/>
              </a:rPr>
              <a:t>1.8</a:t>
            </a:r>
            <a:r>
              <a:rPr lang="zh-CN" altLang="en-US" sz="2000" dirty="0">
                <a:latin typeface="Calibri" panose="020F0502020204030204" charset="0"/>
              </a:rPr>
              <a:t>度，而五相步进角一般为 </a:t>
            </a:r>
            <a:r>
              <a:rPr lang="en-US" altLang="zh-CN" sz="2000" dirty="0">
                <a:latin typeface="Calibri" panose="020F0502020204030204" charset="0"/>
              </a:rPr>
              <a:t>0.72</a:t>
            </a:r>
            <a:r>
              <a:rPr lang="zh-CN" altLang="en-US" sz="2000" dirty="0">
                <a:latin typeface="Calibri" panose="020F0502020204030204" charset="0"/>
              </a:rPr>
              <a:t>度，这种步进电机的应用最为广泛。</a:t>
            </a:r>
            <a:endParaRPr lang="zh-CN" altLang="en-US" sz="2000" dirty="0">
              <a:latin typeface="Calibri" panose="020F0502020204030204" charset="0"/>
            </a:endParaRPr>
          </a:p>
        </p:txBody>
      </p:sp>
      <p:sp>
        <p:nvSpPr>
          <p:cNvPr id="30723" name="矩形 6"/>
          <p:cNvSpPr>
            <a:spLocks noChangeArrowheads="1"/>
          </p:cNvSpPr>
          <p:nvPr/>
        </p:nvSpPr>
        <p:spPr bwMode="auto">
          <a:xfrm>
            <a:off x="1371242" y="3522664"/>
            <a:ext cx="916572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rgbClr val="FF0000"/>
                </a:solidFill>
                <a:latin typeface="Times New Roman" panose="02020603050405020304" pitchFamily="18" charset="0"/>
                <a:cs typeface="Times New Roman" panose="02020603050405020304" pitchFamily="18" charset="0"/>
              </a:rPr>
              <a:t>按相数可分为：</a:t>
            </a:r>
            <a:r>
              <a:rPr lang="zh-CN" altLang="en-US" sz="2000" dirty="0">
                <a:latin typeface="Times New Roman" panose="02020603050405020304" pitchFamily="18" charset="0"/>
                <a:cs typeface="Times New Roman" panose="02020603050405020304" pitchFamily="18" charset="0"/>
              </a:rPr>
              <a:t>二相电机、三相电机、四相电机、五相电机等。以机座号（电机外径）可分为：</a:t>
            </a:r>
            <a:r>
              <a:rPr lang="en-US" altLang="zh-CN" sz="2000" dirty="0">
                <a:latin typeface="Times New Roman" panose="02020603050405020304" pitchFamily="18" charset="0"/>
                <a:cs typeface="Times New Roman" panose="02020603050405020304" pitchFamily="18" charset="0"/>
              </a:rPr>
              <a:t>42BYG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BYG</a:t>
            </a:r>
            <a:r>
              <a:rPr lang="zh-CN" altLang="en-US" sz="2000" dirty="0">
                <a:latin typeface="Times New Roman" panose="02020603050405020304" pitchFamily="18" charset="0"/>
                <a:cs typeface="Times New Roman" panose="02020603050405020304" pitchFamily="18" charset="0"/>
              </a:rPr>
              <a:t>为感应子式步进电机代号）、</a:t>
            </a:r>
            <a:r>
              <a:rPr lang="en-US" altLang="zh-CN" sz="2000" dirty="0">
                <a:latin typeface="Times New Roman" panose="02020603050405020304" pitchFamily="18" charset="0"/>
                <a:cs typeface="Times New Roman" panose="02020603050405020304" pitchFamily="18" charset="0"/>
              </a:rPr>
              <a:t>57BYG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86BYG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110BYG</a:t>
            </a:r>
            <a:r>
              <a:rPr lang="zh-CN" altLang="en-US" sz="2000" dirty="0">
                <a:latin typeface="Times New Roman" panose="02020603050405020304" pitchFamily="18" charset="0"/>
                <a:cs typeface="Times New Roman" panose="02020603050405020304" pitchFamily="18" charset="0"/>
              </a:rPr>
              <a:t>（国际标准），而像</a:t>
            </a:r>
            <a:r>
              <a:rPr lang="en-US" altLang="zh-CN" sz="2000" dirty="0">
                <a:latin typeface="Times New Roman" panose="02020603050405020304" pitchFamily="18" charset="0"/>
                <a:cs typeface="Times New Roman" panose="02020603050405020304" pitchFamily="18" charset="0"/>
              </a:rPr>
              <a:t>70BYG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90BYG</a:t>
            </a:r>
            <a:r>
              <a:rPr lang="zh-CN" altLang="en-US"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130BYG</a:t>
            </a:r>
            <a:r>
              <a:rPr lang="zh-CN" altLang="en-US" sz="2000" dirty="0">
                <a:latin typeface="Times New Roman" panose="02020603050405020304" pitchFamily="18" charset="0"/>
                <a:cs typeface="Times New Roman" panose="02020603050405020304" pitchFamily="18" charset="0"/>
              </a:rPr>
              <a:t>等均为国内标准。</a:t>
            </a:r>
            <a:endParaRPr lang="zh-CN" altLang="en-US" sz="2000" dirty="0">
              <a:latin typeface="Times New Roman" panose="02020603050405020304" pitchFamily="18" charset="0"/>
              <a:cs typeface="Times New Roman" panose="02020603050405020304" pitchFamily="18" charset="0"/>
            </a:endParaRPr>
          </a:p>
        </p:txBody>
      </p:sp>
      <p:sp>
        <p:nvSpPr>
          <p:cNvPr id="30724" name="Text Box 3"/>
          <p:cNvSpPr txBox="1">
            <a:spLocks noChangeArrowheads="1"/>
          </p:cNvSpPr>
          <p:nvPr/>
        </p:nvSpPr>
        <p:spPr bwMode="auto">
          <a:xfrm>
            <a:off x="1445618" y="5377634"/>
            <a:ext cx="868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dirty="0">
                <a:latin typeface="黑体" panose="02010609060101010101" charset="-122"/>
                <a:ea typeface="黑体" panose="02010609060101010101" charset="-122"/>
              </a:rPr>
              <a:t>步进电动机的机座号：</a:t>
            </a:r>
            <a:r>
              <a:rPr lang="zh-CN" altLang="en-US" sz="2400" dirty="0">
                <a:latin typeface="宋体" panose="02010600030101010101" pitchFamily="2" charset="-122"/>
              </a:rPr>
              <a:t>主要有</a:t>
            </a:r>
            <a:r>
              <a:rPr lang="en-US" altLang="zh-CN" sz="2400" dirty="0">
                <a:latin typeface="宋体" panose="02010600030101010101" pitchFamily="2" charset="-122"/>
              </a:rPr>
              <a:t>35</a:t>
            </a:r>
            <a:r>
              <a:rPr lang="zh-CN" altLang="en-US" sz="2400" dirty="0">
                <a:latin typeface="宋体" panose="02010600030101010101" pitchFamily="2" charset="-122"/>
              </a:rPr>
              <a:t>、</a:t>
            </a:r>
            <a:r>
              <a:rPr lang="en-US" altLang="zh-CN" sz="2400" dirty="0">
                <a:latin typeface="宋体" panose="02010600030101010101" pitchFamily="2" charset="-122"/>
              </a:rPr>
              <a:t>39</a:t>
            </a:r>
            <a:r>
              <a:rPr lang="zh-CN" altLang="en-US" sz="2400" dirty="0">
                <a:latin typeface="宋体" panose="02010600030101010101" pitchFamily="2" charset="-122"/>
              </a:rPr>
              <a:t>、</a:t>
            </a:r>
            <a:r>
              <a:rPr lang="en-US" altLang="zh-CN" sz="2400" dirty="0">
                <a:latin typeface="宋体" panose="02010600030101010101" pitchFamily="2" charset="-122"/>
              </a:rPr>
              <a:t>42</a:t>
            </a:r>
            <a:r>
              <a:rPr lang="zh-CN" altLang="en-US" sz="2400" dirty="0">
                <a:latin typeface="宋体" panose="02010600030101010101" pitchFamily="2" charset="-122"/>
              </a:rPr>
              <a:t>、</a:t>
            </a:r>
            <a:r>
              <a:rPr lang="en-US" altLang="zh-CN" sz="2400" dirty="0">
                <a:latin typeface="宋体" panose="02010600030101010101" pitchFamily="2" charset="-122"/>
              </a:rPr>
              <a:t>57</a:t>
            </a:r>
            <a:r>
              <a:rPr lang="zh-CN" altLang="en-US" sz="2400" dirty="0">
                <a:latin typeface="宋体" panose="02010600030101010101" pitchFamily="2" charset="-122"/>
              </a:rPr>
              <a:t>、</a:t>
            </a:r>
            <a:r>
              <a:rPr lang="en-US" altLang="zh-CN" sz="2400" dirty="0">
                <a:latin typeface="宋体" panose="02010600030101010101" pitchFamily="2" charset="-122"/>
              </a:rPr>
              <a:t>86</a:t>
            </a:r>
            <a:r>
              <a:rPr lang="zh-CN" altLang="en-US" sz="2400" dirty="0">
                <a:latin typeface="宋体" panose="02010600030101010101" pitchFamily="2" charset="-122"/>
              </a:rPr>
              <a:t>、</a:t>
            </a:r>
            <a:r>
              <a:rPr lang="en-US" altLang="zh-CN" sz="2400" dirty="0">
                <a:latin typeface="宋体" panose="02010600030101010101" pitchFamily="2" charset="-122"/>
              </a:rPr>
              <a:t>110</a:t>
            </a:r>
            <a:r>
              <a:rPr lang="zh-CN" altLang="en-US" sz="2400" dirty="0">
                <a:latin typeface="宋体" panose="02010600030101010101" pitchFamily="2" charset="-122"/>
              </a:rPr>
              <a:t>等。 </a:t>
            </a:r>
            <a:endParaRPr lang="en-US" altLang="zh-CN" sz="2400" b="1" dirty="0">
              <a:latin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
          <p:cNvSpPr>
            <a:spLocks noChangeArrowheads="1"/>
          </p:cNvSpPr>
          <p:nvPr/>
        </p:nvSpPr>
        <p:spPr bwMode="auto">
          <a:xfrm>
            <a:off x="3000375" y="873125"/>
            <a:ext cx="5410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chemeClr val="tx2"/>
                </a:solidFill>
                <a:latin typeface="Times New Roman" panose="02020603050405020304" pitchFamily="18" charset="0"/>
              </a:rPr>
              <a:t>二相混合式步进电机产品</a:t>
            </a:r>
            <a:endParaRPr lang="zh-CN" altLang="en-US" sz="3200">
              <a:solidFill>
                <a:schemeClr val="tx2"/>
              </a:solidFill>
              <a:latin typeface="Times New Roman" panose="02020603050405020304" pitchFamily="18" charset="0"/>
            </a:endParaRPr>
          </a:p>
        </p:txBody>
      </p:sp>
      <p:grpSp>
        <p:nvGrpSpPr>
          <p:cNvPr id="31747" name="Group 60"/>
          <p:cNvGrpSpPr/>
          <p:nvPr/>
        </p:nvGrpSpPr>
        <p:grpSpPr bwMode="auto">
          <a:xfrm>
            <a:off x="2349500" y="1293813"/>
            <a:ext cx="8102600" cy="4864100"/>
            <a:chOff x="505" y="940"/>
            <a:chExt cx="5104" cy="3064"/>
          </a:xfrm>
        </p:grpSpPr>
        <p:sp>
          <p:nvSpPr>
            <p:cNvPr id="31748" name="Rectangle 48"/>
            <p:cNvSpPr>
              <a:spLocks noChangeArrowheads="1"/>
            </p:cNvSpPr>
            <p:nvPr/>
          </p:nvSpPr>
          <p:spPr bwMode="auto">
            <a:xfrm>
              <a:off x="3468" y="2459"/>
              <a:ext cx="530" cy="1305"/>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pic>
          <p:nvPicPr>
            <p:cNvPr id="31749" name="Picture 18" descr="D:\www\6.g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0" y="1817"/>
              <a:ext cx="855" cy="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Rectangle 49"/>
            <p:cNvSpPr>
              <a:spLocks noChangeArrowheads="1"/>
            </p:cNvSpPr>
            <p:nvPr/>
          </p:nvSpPr>
          <p:spPr bwMode="auto">
            <a:xfrm>
              <a:off x="4072" y="1708"/>
              <a:ext cx="531" cy="2058"/>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51" name="Rectangle 47"/>
            <p:cNvSpPr>
              <a:spLocks noChangeArrowheads="1"/>
            </p:cNvSpPr>
            <p:nvPr/>
          </p:nvSpPr>
          <p:spPr bwMode="auto">
            <a:xfrm>
              <a:off x="2873" y="3048"/>
              <a:ext cx="518" cy="729"/>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52" name="Rectangle 46"/>
            <p:cNvSpPr>
              <a:spLocks noChangeArrowheads="1"/>
            </p:cNvSpPr>
            <p:nvPr/>
          </p:nvSpPr>
          <p:spPr bwMode="auto">
            <a:xfrm>
              <a:off x="2107" y="3211"/>
              <a:ext cx="494" cy="553"/>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53" name="Rectangle 45"/>
            <p:cNvSpPr>
              <a:spLocks noChangeArrowheads="1"/>
            </p:cNvSpPr>
            <p:nvPr/>
          </p:nvSpPr>
          <p:spPr bwMode="auto">
            <a:xfrm>
              <a:off x="1389" y="3352"/>
              <a:ext cx="342" cy="412"/>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54" name="Rectangle 44"/>
            <p:cNvSpPr>
              <a:spLocks noChangeArrowheads="1"/>
            </p:cNvSpPr>
            <p:nvPr/>
          </p:nvSpPr>
          <p:spPr bwMode="auto">
            <a:xfrm>
              <a:off x="611" y="3491"/>
              <a:ext cx="353" cy="271"/>
            </a:xfrm>
            <a:prstGeom prst="rect">
              <a:avLst/>
            </a:prstGeom>
            <a:solidFill>
              <a:schemeClr val="accent1"/>
            </a:solidFill>
            <a:ln w="9525">
              <a:miter lim="800000"/>
            </a:ln>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55" name="Text Box 9"/>
            <p:cNvSpPr txBox="1">
              <a:spLocks noChangeArrowheads="1"/>
            </p:cNvSpPr>
            <p:nvPr/>
          </p:nvSpPr>
          <p:spPr bwMode="auto">
            <a:xfrm>
              <a:off x="1215" y="1237"/>
              <a:ext cx="227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黑体" panose="02010609060101010101" charset="-122"/>
                  <a:ea typeface="黑体" panose="02010609060101010101" charset="-122"/>
                </a:rPr>
                <a:t>步距角：</a:t>
              </a:r>
              <a:endParaRPr lang="zh-CN" altLang="en-US">
                <a:latin typeface="黑体" panose="02010609060101010101" charset="-122"/>
                <a:ea typeface="黑体" panose="02010609060101010101" charset="-122"/>
              </a:endParaRPr>
            </a:p>
            <a:p>
              <a:pPr eaLnBrk="1" hangingPunct="1"/>
              <a:r>
                <a:rPr lang="zh-CN" altLang="en-US">
                  <a:latin typeface="黑体" panose="02010609060101010101" charset="-122"/>
                  <a:ea typeface="黑体" panose="02010609060101010101" charset="-122"/>
                </a:rPr>
                <a:t>   </a:t>
              </a:r>
              <a:r>
                <a:rPr lang="en-US" altLang="zh-CN">
                  <a:latin typeface="Calibri" panose="020F0502020204030204" charset="0"/>
                  <a:ea typeface="黑体" panose="02010609060101010101" charset="-122"/>
                </a:rPr>
                <a:t>3.6° 1.8° 1.5 °</a:t>
              </a:r>
              <a:endParaRPr lang="en-US" altLang="zh-CN">
                <a:latin typeface="Calibri" panose="020F0502020204030204" charset="0"/>
                <a:ea typeface="黑体" panose="02010609060101010101" charset="-122"/>
              </a:endParaRPr>
            </a:p>
          </p:txBody>
        </p:sp>
        <p:pic>
          <p:nvPicPr>
            <p:cNvPr id="31756" name="Picture 14" descr="D:\www\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 y="3128"/>
              <a:ext cx="254"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15" descr="D:\www\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 y="2976"/>
              <a:ext cx="657" cy="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16" descr="D:\www\4.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7" y="2751"/>
              <a:ext cx="486"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9" name="Picture 17" descr="D:\www\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4" y="2566"/>
              <a:ext cx="551" cy="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60" name="Text Box 20"/>
            <p:cNvSpPr txBox="1">
              <a:spLocks noChangeArrowheads="1"/>
            </p:cNvSpPr>
            <p:nvPr/>
          </p:nvSpPr>
          <p:spPr bwMode="auto">
            <a:xfrm>
              <a:off x="633" y="3515"/>
              <a:ext cx="5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28</a:t>
              </a:r>
              <a:endParaRPr lang="en-US" altLang="zh-CN">
                <a:solidFill>
                  <a:srgbClr val="FF0000"/>
                </a:solidFill>
                <a:latin typeface="Calibri" panose="020F0502020204030204" charset="0"/>
              </a:endParaRPr>
            </a:p>
          </p:txBody>
        </p:sp>
        <p:sp>
          <p:nvSpPr>
            <p:cNvPr id="31761" name="Text Box 21"/>
            <p:cNvSpPr txBox="1">
              <a:spLocks noChangeArrowheads="1"/>
            </p:cNvSpPr>
            <p:nvPr/>
          </p:nvSpPr>
          <p:spPr bwMode="auto">
            <a:xfrm>
              <a:off x="1250" y="3483"/>
              <a:ext cx="78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   42</a:t>
              </a:r>
              <a:endParaRPr lang="en-US" altLang="zh-CN">
                <a:solidFill>
                  <a:srgbClr val="FF0000"/>
                </a:solidFill>
                <a:latin typeface="Calibri" panose="020F0502020204030204" charset="0"/>
              </a:endParaRPr>
            </a:p>
          </p:txBody>
        </p:sp>
        <p:sp>
          <p:nvSpPr>
            <p:cNvPr id="31762" name="Text Box 22"/>
            <p:cNvSpPr txBox="1">
              <a:spLocks noChangeArrowheads="1"/>
            </p:cNvSpPr>
            <p:nvPr/>
          </p:nvSpPr>
          <p:spPr bwMode="auto">
            <a:xfrm>
              <a:off x="2013" y="3353"/>
              <a:ext cx="77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56</a:t>
              </a:r>
              <a:r>
                <a:rPr lang="zh-CN" altLang="en-US">
                  <a:solidFill>
                    <a:srgbClr val="FF0000"/>
                  </a:solidFill>
                  <a:latin typeface="Calibri" panose="020F0502020204030204" charset="0"/>
                </a:rPr>
                <a:t>、</a:t>
              </a:r>
              <a:r>
                <a:rPr lang="en-US" altLang="zh-CN">
                  <a:solidFill>
                    <a:srgbClr val="FF0000"/>
                  </a:solidFill>
                  <a:latin typeface="Calibri" panose="020F0502020204030204" charset="0"/>
                </a:rPr>
                <a:t>57</a:t>
              </a:r>
              <a:endParaRPr lang="en-US" altLang="zh-CN">
                <a:solidFill>
                  <a:srgbClr val="FF0000"/>
                </a:solidFill>
                <a:latin typeface="Calibri" panose="020F0502020204030204" charset="0"/>
              </a:endParaRPr>
            </a:p>
          </p:txBody>
        </p:sp>
        <p:sp>
          <p:nvSpPr>
            <p:cNvPr id="31763" name="Text Box 23"/>
            <p:cNvSpPr txBox="1">
              <a:spLocks noChangeArrowheads="1"/>
            </p:cNvSpPr>
            <p:nvPr/>
          </p:nvSpPr>
          <p:spPr bwMode="auto">
            <a:xfrm>
              <a:off x="2952" y="3223"/>
              <a:ext cx="43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86</a:t>
              </a:r>
              <a:endParaRPr lang="en-US" altLang="zh-CN">
                <a:solidFill>
                  <a:srgbClr val="FF0000"/>
                </a:solidFill>
                <a:latin typeface="Calibri" panose="020F0502020204030204" charset="0"/>
              </a:endParaRPr>
            </a:p>
          </p:txBody>
        </p:sp>
        <p:sp>
          <p:nvSpPr>
            <p:cNvPr id="31764" name="Text Box 24"/>
            <p:cNvSpPr txBox="1">
              <a:spLocks noChangeArrowheads="1"/>
            </p:cNvSpPr>
            <p:nvPr/>
          </p:nvSpPr>
          <p:spPr bwMode="auto">
            <a:xfrm>
              <a:off x="3521" y="2776"/>
              <a:ext cx="5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110</a:t>
              </a:r>
              <a:endParaRPr lang="en-US" altLang="zh-CN">
                <a:solidFill>
                  <a:srgbClr val="FF0000"/>
                </a:solidFill>
                <a:latin typeface="Calibri" panose="020F0502020204030204" charset="0"/>
              </a:endParaRPr>
            </a:p>
          </p:txBody>
        </p:sp>
        <p:sp>
          <p:nvSpPr>
            <p:cNvPr id="31765" name="Line 26"/>
            <p:cNvSpPr>
              <a:spLocks noChangeShapeType="1"/>
            </p:cNvSpPr>
            <p:nvPr/>
          </p:nvSpPr>
          <p:spPr bwMode="auto">
            <a:xfrm flipV="1">
              <a:off x="505" y="1176"/>
              <a:ext cx="1" cy="2597"/>
            </a:xfrm>
            <a:prstGeom prst="line">
              <a:avLst/>
            </a:prstGeom>
            <a:noFill/>
            <a:ln w="38100">
              <a:solidFill>
                <a:srgbClr val="FF0000"/>
              </a:solidFill>
              <a:rou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1766" name="Line 27"/>
            <p:cNvSpPr>
              <a:spLocks noChangeShapeType="1"/>
            </p:cNvSpPr>
            <p:nvPr/>
          </p:nvSpPr>
          <p:spPr bwMode="auto">
            <a:xfrm>
              <a:off x="505" y="3773"/>
              <a:ext cx="5020" cy="1"/>
            </a:xfrm>
            <a:prstGeom prst="line">
              <a:avLst/>
            </a:prstGeom>
            <a:noFill/>
            <a:ln w="38100">
              <a:solidFill>
                <a:srgbClr val="FF0000"/>
              </a:solidFill>
              <a:rou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1767" name="Text Box 28"/>
            <p:cNvSpPr txBox="1">
              <a:spLocks noChangeArrowheads="1"/>
            </p:cNvSpPr>
            <p:nvPr/>
          </p:nvSpPr>
          <p:spPr bwMode="auto">
            <a:xfrm>
              <a:off x="4655" y="3482"/>
              <a:ext cx="9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F0000"/>
                  </a:solidFill>
                  <a:latin typeface="Calibri" panose="020F0502020204030204" charset="0"/>
                </a:rPr>
                <a:t>扭矩 </a:t>
              </a:r>
              <a:r>
                <a:rPr lang="en-US" altLang="zh-CN">
                  <a:solidFill>
                    <a:srgbClr val="FF0000"/>
                  </a:solidFill>
                  <a:latin typeface="Calibri" panose="020F0502020204030204" charset="0"/>
                </a:rPr>
                <a:t>Nm</a:t>
              </a:r>
              <a:endParaRPr lang="en-US" altLang="zh-CN">
                <a:solidFill>
                  <a:srgbClr val="FF0000"/>
                </a:solidFill>
                <a:latin typeface="Calibri" panose="020F0502020204030204" charset="0"/>
              </a:endParaRPr>
            </a:p>
          </p:txBody>
        </p:sp>
        <p:sp>
          <p:nvSpPr>
            <p:cNvPr id="31768" name="Text Box 29"/>
            <p:cNvSpPr txBox="1">
              <a:spLocks noChangeArrowheads="1"/>
            </p:cNvSpPr>
            <p:nvPr/>
          </p:nvSpPr>
          <p:spPr bwMode="auto">
            <a:xfrm>
              <a:off x="588" y="1178"/>
              <a:ext cx="541"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F0000"/>
                  </a:solidFill>
                  <a:latin typeface="Calibri" panose="020F0502020204030204" charset="0"/>
                </a:rPr>
                <a:t>外径</a:t>
              </a:r>
              <a:r>
                <a:rPr lang="en-US" altLang="zh-CN">
                  <a:solidFill>
                    <a:srgbClr val="FF0000"/>
                  </a:solidFill>
                  <a:latin typeface="Calibri" panose="020F0502020204030204" charset="0"/>
                </a:rPr>
                <a:t>mm</a:t>
              </a:r>
              <a:endParaRPr lang="en-US" altLang="zh-CN">
                <a:solidFill>
                  <a:srgbClr val="FF0000"/>
                </a:solidFill>
                <a:latin typeface="Calibri" panose="020F0502020204030204" charset="0"/>
              </a:endParaRPr>
            </a:p>
          </p:txBody>
        </p:sp>
        <p:sp>
          <p:nvSpPr>
            <p:cNvPr id="31769" name="Line 30"/>
            <p:cNvSpPr>
              <a:spLocks noChangeShapeType="1"/>
            </p:cNvSpPr>
            <p:nvPr/>
          </p:nvSpPr>
          <p:spPr bwMode="auto">
            <a:xfrm>
              <a:off x="2494" y="3621"/>
              <a:ext cx="1" cy="141"/>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70" name="Line 31"/>
            <p:cNvSpPr>
              <a:spLocks noChangeShapeType="1"/>
            </p:cNvSpPr>
            <p:nvPr/>
          </p:nvSpPr>
          <p:spPr bwMode="auto">
            <a:xfrm>
              <a:off x="3758" y="3621"/>
              <a:ext cx="1" cy="152"/>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71" name="Text Box 32"/>
            <p:cNvSpPr txBox="1">
              <a:spLocks noChangeArrowheads="1"/>
            </p:cNvSpPr>
            <p:nvPr/>
          </p:nvSpPr>
          <p:spPr bwMode="auto">
            <a:xfrm>
              <a:off x="2390" y="3729"/>
              <a:ext cx="29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F0000"/>
                  </a:solidFill>
                  <a:latin typeface="Calibri" panose="020F0502020204030204" charset="0"/>
                </a:rPr>
                <a:t>1</a:t>
              </a:r>
              <a:endParaRPr lang="en-US" altLang="zh-CN" sz="2000">
                <a:solidFill>
                  <a:srgbClr val="FF0000"/>
                </a:solidFill>
                <a:latin typeface="Calibri" panose="020F0502020204030204" charset="0"/>
              </a:endParaRPr>
            </a:p>
          </p:txBody>
        </p:sp>
        <p:sp>
          <p:nvSpPr>
            <p:cNvPr id="31772" name="Text Box 33"/>
            <p:cNvSpPr txBox="1">
              <a:spLocks noChangeArrowheads="1"/>
            </p:cNvSpPr>
            <p:nvPr/>
          </p:nvSpPr>
          <p:spPr bwMode="auto">
            <a:xfrm>
              <a:off x="3584" y="3753"/>
              <a:ext cx="33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F0000"/>
                  </a:solidFill>
                  <a:latin typeface="Calibri" panose="020F0502020204030204" charset="0"/>
                </a:rPr>
                <a:t>10</a:t>
              </a:r>
              <a:endParaRPr lang="en-US" altLang="zh-CN" sz="2000">
                <a:solidFill>
                  <a:srgbClr val="FF0000"/>
                </a:solidFill>
                <a:latin typeface="Calibri" panose="020F0502020204030204" charset="0"/>
              </a:endParaRPr>
            </a:p>
          </p:txBody>
        </p:sp>
        <p:sp>
          <p:nvSpPr>
            <p:cNvPr id="31773" name="Line 34"/>
            <p:cNvSpPr>
              <a:spLocks noChangeShapeType="1"/>
            </p:cNvSpPr>
            <p:nvPr/>
          </p:nvSpPr>
          <p:spPr bwMode="auto">
            <a:xfrm>
              <a:off x="1211" y="3621"/>
              <a:ext cx="1" cy="152"/>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74" name="Text Box 35"/>
            <p:cNvSpPr txBox="1">
              <a:spLocks noChangeArrowheads="1"/>
            </p:cNvSpPr>
            <p:nvPr/>
          </p:nvSpPr>
          <p:spPr bwMode="auto">
            <a:xfrm>
              <a:off x="1062" y="3731"/>
              <a:ext cx="42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F0000"/>
                  </a:solidFill>
                  <a:latin typeface="Calibri" panose="020F0502020204030204" charset="0"/>
                </a:rPr>
                <a:t>0.1</a:t>
              </a:r>
              <a:endParaRPr lang="en-US" altLang="zh-CN" sz="2000">
                <a:solidFill>
                  <a:srgbClr val="FF0000"/>
                </a:solidFill>
                <a:latin typeface="Calibri" panose="020F0502020204030204" charset="0"/>
              </a:endParaRPr>
            </a:p>
          </p:txBody>
        </p:sp>
        <p:sp>
          <p:nvSpPr>
            <p:cNvPr id="31775" name="AutoShape 39"/>
            <p:cNvSpPr>
              <a:spLocks noChangeArrowheads="1"/>
            </p:cNvSpPr>
            <p:nvPr/>
          </p:nvSpPr>
          <p:spPr bwMode="auto">
            <a:xfrm rot="-900000">
              <a:off x="1749" y="1986"/>
              <a:ext cx="1939" cy="306"/>
            </a:xfrm>
            <a:prstGeom prst="rightArrow">
              <a:avLst>
                <a:gd name="adj1" fmla="val 50000"/>
                <a:gd name="adj2" fmla="val 158415"/>
              </a:avLst>
            </a:prstGeom>
            <a:solidFill>
              <a:srgbClr val="FF9900"/>
            </a:solidFill>
            <a:ln w="9525">
              <a:miter lim="800000"/>
            </a:ln>
            <a:scene3d>
              <a:camera prst="legacyPerspectiveFront">
                <a:rot lat="1500000" lon="20099981" rev="0"/>
              </a:camera>
              <a:lightRig rig="legacyFlat4" dir="t"/>
            </a:scene3d>
            <a:sp3d extrusionH="163500" prstMaterial="legacyMatte">
              <a:bevelT w="13500" h="13500" prst="angle"/>
              <a:bevelB w="13500" h="13500" prst="angle"/>
              <a:extrusionClr>
                <a:srgbClr val="FF9900"/>
              </a:extrusionClr>
              <a:contourClr>
                <a:srgbClr val="FF9900"/>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76" name="Line 40"/>
            <p:cNvSpPr>
              <a:spLocks noChangeShapeType="1"/>
            </p:cNvSpPr>
            <p:nvPr/>
          </p:nvSpPr>
          <p:spPr bwMode="auto">
            <a:xfrm>
              <a:off x="4442" y="3621"/>
              <a:ext cx="1" cy="152"/>
            </a:xfrm>
            <a:prstGeom prst="line">
              <a:avLst/>
            </a:prstGeom>
            <a:noFill/>
            <a:ln w="3810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777" name="Text Box 41"/>
            <p:cNvSpPr txBox="1">
              <a:spLocks noChangeArrowheads="1"/>
            </p:cNvSpPr>
            <p:nvPr/>
          </p:nvSpPr>
          <p:spPr bwMode="auto">
            <a:xfrm>
              <a:off x="4277" y="3754"/>
              <a:ext cx="33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FF0000"/>
                  </a:solidFill>
                  <a:latin typeface="Calibri" panose="020F0502020204030204" charset="0"/>
                </a:rPr>
                <a:t>30</a:t>
              </a:r>
              <a:endParaRPr lang="en-US" altLang="zh-CN" sz="2000">
                <a:solidFill>
                  <a:srgbClr val="FF0000"/>
                </a:solidFill>
                <a:latin typeface="Calibri" panose="020F0502020204030204" charset="0"/>
              </a:endParaRPr>
            </a:p>
          </p:txBody>
        </p:sp>
        <p:pic>
          <p:nvPicPr>
            <p:cNvPr id="31778" name="Picture 19" descr="D:\www\10.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5" y="940"/>
              <a:ext cx="872" cy="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79" name="Text Box 25"/>
            <p:cNvSpPr txBox="1">
              <a:spLocks noChangeArrowheads="1"/>
            </p:cNvSpPr>
            <p:nvPr/>
          </p:nvSpPr>
          <p:spPr bwMode="auto">
            <a:xfrm>
              <a:off x="4101" y="2529"/>
              <a:ext cx="5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latin typeface="Calibri" panose="020F0502020204030204" charset="0"/>
                </a:rPr>
                <a:t>130</a:t>
              </a:r>
              <a:endParaRPr lang="en-US" altLang="zh-CN">
                <a:solidFill>
                  <a:srgbClr val="FF0000"/>
                </a:solidFill>
                <a:latin typeface="Calibri" panose="020F0502020204030204" charset="0"/>
              </a:endParaRPr>
            </a:p>
          </p:txBody>
        </p:sp>
        <p:sp>
          <p:nvSpPr>
            <p:cNvPr id="31780" name="Rectangle 58"/>
            <p:cNvSpPr>
              <a:spLocks noChangeArrowheads="1"/>
            </p:cNvSpPr>
            <p:nvPr/>
          </p:nvSpPr>
          <p:spPr bwMode="auto">
            <a:xfrm>
              <a:off x="776" y="3088"/>
              <a:ext cx="200" cy="1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sp>
          <p:nvSpPr>
            <p:cNvPr id="31781" name="Rectangle 59"/>
            <p:cNvSpPr>
              <a:spLocks noChangeArrowheads="1"/>
            </p:cNvSpPr>
            <p:nvPr/>
          </p:nvSpPr>
          <p:spPr bwMode="auto">
            <a:xfrm>
              <a:off x="1744" y="2976"/>
              <a:ext cx="232" cy="20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charset="0"/>
              </a:endParaRPr>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031325" cy="461665"/>
          </a:xfrm>
          <a:prstGeom prst="rect">
            <a:avLst/>
          </a:prstGeom>
        </p:spPr>
        <p:txBody>
          <a:bodyPr wrap="none">
            <a:spAutoFit/>
          </a:bodyPr>
          <a:lstStyle/>
          <a:p>
            <a:r>
              <a:rPr lang="zh-CN" altLang="zh-CN" sz="2400" dirty="0"/>
              <a:t>【学习目标】</a:t>
            </a:r>
            <a:endParaRPr lang="zh-CN" altLang="en-US" sz="2400" spc="300" dirty="0">
              <a:solidFill>
                <a:srgbClr val="201F42"/>
              </a:solidFill>
              <a:latin typeface="微软雅黑" panose="020B0503020204020204" charset="-122"/>
              <a:ea typeface="微软雅黑" panose="020B0503020204020204" charset="-122"/>
              <a:cs typeface="微软雅黑" panose="020B0503020204020204" charset="-122"/>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grpSp>
        <p:nvGrpSpPr>
          <p:cNvPr id="19" name="组合 4"/>
          <p:cNvGrpSpPr/>
          <p:nvPr>
            <p:custDataLst>
              <p:tags r:id="rId2"/>
            </p:custDataLst>
          </p:nvPr>
        </p:nvGrpSpPr>
        <p:grpSpPr>
          <a:xfrm>
            <a:off x="927697" y="1719722"/>
            <a:ext cx="3178810" cy="4406356"/>
            <a:chOff x="733427" y="2056463"/>
            <a:chExt cx="3178810" cy="4406356"/>
          </a:xfrm>
        </p:grpSpPr>
        <p:sp>
          <p:nvSpPr>
            <p:cNvPr id="21" name="Rounded Rectangle 2"/>
            <p:cNvSpPr/>
            <p:nvPr>
              <p:custDataLst>
                <p:tags r:id="rId3"/>
              </p:custDataLst>
            </p:nvPr>
          </p:nvSpPr>
          <p:spPr>
            <a:xfrm>
              <a:off x="733427" y="2556843"/>
              <a:ext cx="3178810" cy="3772535"/>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custDataLst>
                <p:tags r:id="rId4"/>
              </p:custDataLst>
            </p:nvPr>
          </p:nvSpPr>
          <p:spPr>
            <a:xfrm rot="2700000">
              <a:off x="1811106" y="2056463"/>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2109125" y="2245224"/>
              <a:ext cx="398797" cy="569810"/>
              <a:chOff x="6454152" y="3163888"/>
              <a:chExt cx="1828800" cy="2613025"/>
            </a:xfrm>
            <a:solidFill>
              <a:schemeClr val="bg1"/>
            </a:solidFill>
          </p:grpSpPr>
          <p:sp>
            <p:nvSpPr>
              <p:cNvPr id="32" name="Freeform 319"/>
              <p:cNvSpPr>
                <a:spLocks noEditPoints="1"/>
              </p:cNvSpPr>
              <p:nvPr>
                <p:custDataLst>
                  <p:tags r:id="rId5"/>
                </p:custDataLst>
              </p:nvPr>
            </p:nvSpPr>
            <p:spPr bwMode="auto">
              <a:xfrm>
                <a:off x="6862141"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3" name="Freeform 320"/>
              <p:cNvSpPr/>
              <p:nvPr>
                <p:custDataLst>
                  <p:tags r:id="rId6"/>
                </p:custDataLst>
              </p:nvPr>
            </p:nvSpPr>
            <p:spPr bwMode="auto">
              <a:xfrm>
                <a:off x="6454152" y="4935536"/>
                <a:ext cx="493711" cy="841377"/>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4" name="Freeform 321"/>
              <p:cNvSpPr/>
              <p:nvPr>
                <p:custDataLst>
                  <p:tags r:id="rId7"/>
                </p:custDataLst>
              </p:nvPr>
            </p:nvSpPr>
            <p:spPr bwMode="auto">
              <a:xfrm>
                <a:off x="7787650" y="4935536"/>
                <a:ext cx="495302" cy="841377"/>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nvGrpSpPr>
            <p:cNvPr id="28" name="Group 42"/>
            <p:cNvGrpSpPr/>
            <p:nvPr/>
          </p:nvGrpSpPr>
          <p:grpSpPr>
            <a:xfrm>
              <a:off x="914167" y="3286441"/>
              <a:ext cx="2817485" cy="3176378"/>
              <a:chOff x="339042" y="3972960"/>
              <a:chExt cx="2817485" cy="3176378"/>
            </a:xfrm>
          </p:grpSpPr>
          <p:sp>
            <p:nvSpPr>
              <p:cNvPr id="30" name="TextBox 43"/>
              <p:cNvSpPr txBox="1"/>
              <p:nvPr>
                <p:custDataLst>
                  <p:tags r:id="rId8"/>
                </p:custDataLst>
              </p:nvPr>
            </p:nvSpPr>
            <p:spPr>
              <a:xfrm>
                <a:off x="1236527" y="3972960"/>
                <a:ext cx="974627" cy="24622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微软雅黑" panose="020B0503020204020204" charset="-122"/>
                    <a:ea typeface="微软雅黑" panose="020B0503020204020204" charset="-122"/>
                    <a:cs typeface="微软雅黑" panose="020B0503020204020204" charset="-122"/>
                  </a:rPr>
                  <a:t>知识目标</a:t>
                </a:r>
                <a:endParaRPr lang="en-US" altLang="zh-CN" sz="1600" spc="300"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1" name="TextBox 44"/>
              <p:cNvSpPr txBox="1"/>
              <p:nvPr>
                <p:custDataLst>
                  <p:tags r:id="rId9"/>
                </p:custDataLst>
              </p:nvPr>
            </p:nvSpPr>
            <p:spPr>
              <a:xfrm flipH="1">
                <a:off x="339042" y="4241038"/>
                <a:ext cx="2817485" cy="2908300"/>
              </a:xfrm>
              <a:prstGeom prst="rect">
                <a:avLst/>
              </a:prstGeom>
              <a:noFill/>
            </p:spPr>
            <p:txBody>
              <a:bodyPr wrap="square" lIns="0" tIns="0" rIns="0" bIns="0" rtlCol="0">
                <a:spAutoFit/>
              </a:bodyPr>
              <a:lstStyle/>
              <a:p>
                <a:pPr>
                  <a:lnSpc>
                    <a:spcPct val="150000"/>
                  </a:lnSpc>
                </a:pP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．了解变频器控制技术和机电伺服系统；</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．掌握电动机、变频器的类型及工作原理；</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  </a:t>
                </a:r>
                <a:r>
                  <a:rPr lang="zh-CN" altLang="en-US"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掌握运动控制用传感器基本工作原理；</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．掌握机电伺服系统的基本组成和伺服技术基本工作原理；</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grpSp>
        <p:nvGrpSpPr>
          <p:cNvPr id="3" name="组 2"/>
          <p:cNvGrpSpPr/>
          <p:nvPr>
            <p:custDataLst>
              <p:tags r:id="rId10"/>
            </p:custDataLst>
          </p:nvPr>
        </p:nvGrpSpPr>
        <p:grpSpPr>
          <a:xfrm>
            <a:off x="4387710" y="1768418"/>
            <a:ext cx="3321899" cy="3785342"/>
            <a:chOff x="3124355" y="1750130"/>
            <a:chExt cx="3204756" cy="3785342"/>
          </a:xfrm>
        </p:grpSpPr>
        <p:grpSp>
          <p:nvGrpSpPr>
            <p:cNvPr id="35" name="组合 5"/>
            <p:cNvGrpSpPr/>
            <p:nvPr/>
          </p:nvGrpSpPr>
          <p:grpSpPr>
            <a:xfrm>
              <a:off x="3124355" y="1750130"/>
              <a:ext cx="3204756" cy="3785342"/>
              <a:chOff x="3124355" y="2069199"/>
              <a:chExt cx="3204756" cy="3785342"/>
            </a:xfrm>
          </p:grpSpPr>
          <p:sp>
            <p:nvSpPr>
              <p:cNvPr id="36" name="Rounded Rectangle 7"/>
              <p:cNvSpPr/>
              <p:nvPr>
                <p:custDataLst>
                  <p:tags r:id="rId11"/>
                </p:custDataLst>
              </p:nvPr>
            </p:nvSpPr>
            <p:spPr>
              <a:xfrm>
                <a:off x="3124355" y="2557059"/>
                <a:ext cx="3204756" cy="3297482"/>
              </a:xfrm>
              <a:prstGeom prst="roundRect">
                <a:avLst>
                  <a:gd name="adj" fmla="val 3736"/>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37" name="Rounded Rectangle 8"/>
              <p:cNvSpPr/>
              <p:nvPr>
                <p:custDataLst>
                  <p:tags r:id="rId12"/>
                </p:custDataLst>
              </p:nvPr>
            </p:nvSpPr>
            <p:spPr>
              <a:xfrm rot="2700000">
                <a:off x="4252409" y="2069199"/>
                <a:ext cx="975721" cy="975721"/>
              </a:xfrm>
              <a:prstGeom prst="roundRect">
                <a:avLst>
                  <a:gd name="adj" fmla="val 178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38" name="Группа 398"/>
              <p:cNvGrpSpPr/>
              <p:nvPr/>
            </p:nvGrpSpPr>
            <p:grpSpPr>
              <a:xfrm>
                <a:off x="4570761" y="2393818"/>
                <a:ext cx="339013" cy="391600"/>
                <a:chOff x="5886450" y="3211513"/>
                <a:chExt cx="1535113" cy="1773238"/>
              </a:xfrm>
              <a:solidFill>
                <a:schemeClr val="bg1"/>
              </a:solidFill>
            </p:grpSpPr>
            <p:sp>
              <p:nvSpPr>
                <p:cNvPr id="43" name="Freeform 356"/>
                <p:cNvSpPr>
                  <a:spLocks noEditPoints="1"/>
                </p:cNvSpPr>
                <p:nvPr>
                  <p:custDataLst>
                    <p:tags r:id="rId13"/>
                  </p:custDataLst>
                </p:nvPr>
              </p:nvSpPr>
              <p:spPr bwMode="auto">
                <a:xfrm>
                  <a:off x="5886450" y="3211513"/>
                  <a:ext cx="1531938" cy="773113"/>
                </a:xfrm>
                <a:custGeom>
                  <a:avLst/>
                  <a:gdLst>
                    <a:gd name="T0" fmla="*/ 628 w 2895"/>
                    <a:gd name="T1" fmla="*/ 277 h 1460"/>
                    <a:gd name="T2" fmla="*/ 483 w 2895"/>
                    <a:gd name="T3" fmla="*/ 336 h 1460"/>
                    <a:gd name="T4" fmla="*/ 369 w 2895"/>
                    <a:gd name="T5" fmla="*/ 438 h 1460"/>
                    <a:gd name="T6" fmla="*/ 293 w 2895"/>
                    <a:gd name="T7" fmla="*/ 573 h 1460"/>
                    <a:gd name="T8" fmla="*/ 266 w 2895"/>
                    <a:gd name="T9" fmla="*/ 730 h 1460"/>
                    <a:gd name="T10" fmla="*/ 293 w 2895"/>
                    <a:gd name="T11" fmla="*/ 888 h 1460"/>
                    <a:gd name="T12" fmla="*/ 369 w 2895"/>
                    <a:gd name="T13" fmla="*/ 1021 h 1460"/>
                    <a:gd name="T14" fmla="*/ 483 w 2895"/>
                    <a:gd name="T15" fmla="*/ 1123 h 1460"/>
                    <a:gd name="T16" fmla="*/ 628 w 2895"/>
                    <a:gd name="T17" fmla="*/ 1184 h 1460"/>
                    <a:gd name="T18" fmla="*/ 789 w 2895"/>
                    <a:gd name="T19" fmla="*/ 1193 h 1460"/>
                    <a:gd name="T20" fmla="*/ 941 w 2895"/>
                    <a:gd name="T21" fmla="*/ 1149 h 1460"/>
                    <a:gd name="T22" fmla="*/ 1066 w 2895"/>
                    <a:gd name="T23" fmla="*/ 1060 h 1460"/>
                    <a:gd name="T24" fmla="*/ 1156 w 2895"/>
                    <a:gd name="T25" fmla="*/ 935 h 1460"/>
                    <a:gd name="T26" fmla="*/ 1201 w 2895"/>
                    <a:gd name="T27" fmla="*/ 785 h 1460"/>
                    <a:gd name="T28" fmla="*/ 1191 w 2895"/>
                    <a:gd name="T29" fmla="*/ 623 h 1460"/>
                    <a:gd name="T30" fmla="*/ 1131 w 2895"/>
                    <a:gd name="T31" fmla="*/ 480 h 1460"/>
                    <a:gd name="T32" fmla="*/ 1028 w 2895"/>
                    <a:gd name="T33" fmla="*/ 366 h 1460"/>
                    <a:gd name="T34" fmla="*/ 893 w 2895"/>
                    <a:gd name="T35" fmla="*/ 291 h 1460"/>
                    <a:gd name="T36" fmla="*/ 734 w 2895"/>
                    <a:gd name="T37" fmla="*/ 264 h 1460"/>
                    <a:gd name="T38" fmla="*/ 2231 w 2895"/>
                    <a:gd name="T39" fmla="*/ 3 h 1460"/>
                    <a:gd name="T40" fmla="*/ 2431 w 2895"/>
                    <a:gd name="T41" fmla="*/ 51 h 1460"/>
                    <a:gd name="T42" fmla="*/ 2605 w 2895"/>
                    <a:gd name="T43" fmla="*/ 149 h 1460"/>
                    <a:gd name="T44" fmla="*/ 2745 w 2895"/>
                    <a:gd name="T45" fmla="*/ 289 h 1460"/>
                    <a:gd name="T46" fmla="*/ 2844 w 2895"/>
                    <a:gd name="T47" fmla="*/ 462 h 1460"/>
                    <a:gd name="T48" fmla="*/ 2892 w 2895"/>
                    <a:gd name="T49" fmla="*/ 659 h 1460"/>
                    <a:gd name="T50" fmla="*/ 2882 w 2895"/>
                    <a:gd name="T51" fmla="*/ 868 h 1460"/>
                    <a:gd name="T52" fmla="*/ 2817 w 2895"/>
                    <a:gd name="T53" fmla="*/ 1060 h 1460"/>
                    <a:gd name="T54" fmla="*/ 2704 w 2895"/>
                    <a:gd name="T55" fmla="*/ 1222 h 1460"/>
                    <a:gd name="T56" fmla="*/ 2551 w 2895"/>
                    <a:gd name="T57" fmla="*/ 1348 h 1460"/>
                    <a:gd name="T58" fmla="*/ 2367 w 2895"/>
                    <a:gd name="T59" fmla="*/ 1431 h 1460"/>
                    <a:gd name="T60" fmla="*/ 2161 w 2895"/>
                    <a:gd name="T61" fmla="*/ 1460 h 1460"/>
                    <a:gd name="T62" fmla="*/ 595 w 2895"/>
                    <a:gd name="T63" fmla="*/ 1447 h 1460"/>
                    <a:gd name="T64" fmla="*/ 403 w 2895"/>
                    <a:gd name="T65" fmla="*/ 1381 h 1460"/>
                    <a:gd name="T66" fmla="*/ 239 w 2895"/>
                    <a:gd name="T67" fmla="*/ 1269 h 1460"/>
                    <a:gd name="T68" fmla="*/ 111 w 2895"/>
                    <a:gd name="T69" fmla="*/ 1117 h 1460"/>
                    <a:gd name="T70" fmla="*/ 29 w 2895"/>
                    <a:gd name="T71" fmla="*/ 935 h 1460"/>
                    <a:gd name="T72" fmla="*/ 0 w 2895"/>
                    <a:gd name="T73" fmla="*/ 730 h 1460"/>
                    <a:gd name="T74" fmla="*/ 29 w 2895"/>
                    <a:gd name="T75" fmla="*/ 525 h 1460"/>
                    <a:gd name="T76" fmla="*/ 111 w 2895"/>
                    <a:gd name="T77" fmla="*/ 343 h 1460"/>
                    <a:gd name="T78" fmla="*/ 239 w 2895"/>
                    <a:gd name="T79" fmla="*/ 191 h 1460"/>
                    <a:gd name="T80" fmla="*/ 403 w 2895"/>
                    <a:gd name="T81" fmla="*/ 78 h 1460"/>
                    <a:gd name="T82" fmla="*/ 595 w 2895"/>
                    <a:gd name="T83" fmla="*/ 14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734" y="264"/>
                      </a:moveTo>
                      <a:lnTo>
                        <a:pt x="680" y="267"/>
                      </a:lnTo>
                      <a:lnTo>
                        <a:pt x="628" y="277"/>
                      </a:lnTo>
                      <a:lnTo>
                        <a:pt x="576" y="291"/>
                      </a:lnTo>
                      <a:lnTo>
                        <a:pt x="528" y="311"/>
                      </a:lnTo>
                      <a:lnTo>
                        <a:pt x="483" y="336"/>
                      </a:lnTo>
                      <a:lnTo>
                        <a:pt x="442" y="366"/>
                      </a:lnTo>
                      <a:lnTo>
                        <a:pt x="403" y="400"/>
                      </a:lnTo>
                      <a:lnTo>
                        <a:pt x="369" y="438"/>
                      </a:lnTo>
                      <a:lnTo>
                        <a:pt x="339" y="480"/>
                      </a:lnTo>
                      <a:lnTo>
                        <a:pt x="313" y="525"/>
                      </a:lnTo>
                      <a:lnTo>
                        <a:pt x="293" y="573"/>
                      </a:lnTo>
                      <a:lnTo>
                        <a:pt x="278" y="623"/>
                      </a:lnTo>
                      <a:lnTo>
                        <a:pt x="269" y="675"/>
                      </a:lnTo>
                      <a:lnTo>
                        <a:pt x="266" y="730"/>
                      </a:lnTo>
                      <a:lnTo>
                        <a:pt x="269" y="785"/>
                      </a:lnTo>
                      <a:lnTo>
                        <a:pt x="278" y="837"/>
                      </a:lnTo>
                      <a:lnTo>
                        <a:pt x="293" y="888"/>
                      </a:lnTo>
                      <a:lnTo>
                        <a:pt x="313" y="935"/>
                      </a:lnTo>
                      <a:lnTo>
                        <a:pt x="339" y="980"/>
                      </a:lnTo>
                      <a:lnTo>
                        <a:pt x="369" y="1021"/>
                      </a:lnTo>
                      <a:lnTo>
                        <a:pt x="403" y="1060"/>
                      </a:lnTo>
                      <a:lnTo>
                        <a:pt x="442" y="1094"/>
                      </a:lnTo>
                      <a:lnTo>
                        <a:pt x="483" y="1123"/>
                      </a:lnTo>
                      <a:lnTo>
                        <a:pt x="528" y="1149"/>
                      </a:lnTo>
                      <a:lnTo>
                        <a:pt x="576" y="1169"/>
                      </a:lnTo>
                      <a:lnTo>
                        <a:pt x="628" y="1184"/>
                      </a:lnTo>
                      <a:lnTo>
                        <a:pt x="680" y="1193"/>
                      </a:lnTo>
                      <a:lnTo>
                        <a:pt x="734" y="1196"/>
                      </a:lnTo>
                      <a:lnTo>
                        <a:pt x="789" y="1193"/>
                      </a:lnTo>
                      <a:lnTo>
                        <a:pt x="842" y="1184"/>
                      </a:lnTo>
                      <a:lnTo>
                        <a:pt x="893" y="1169"/>
                      </a:lnTo>
                      <a:lnTo>
                        <a:pt x="941" y="1149"/>
                      </a:lnTo>
                      <a:lnTo>
                        <a:pt x="986" y="1123"/>
                      </a:lnTo>
                      <a:lnTo>
                        <a:pt x="1028" y="1094"/>
                      </a:lnTo>
                      <a:lnTo>
                        <a:pt x="1066" y="1060"/>
                      </a:lnTo>
                      <a:lnTo>
                        <a:pt x="1101" y="1021"/>
                      </a:lnTo>
                      <a:lnTo>
                        <a:pt x="1131" y="980"/>
                      </a:lnTo>
                      <a:lnTo>
                        <a:pt x="1156" y="935"/>
                      </a:lnTo>
                      <a:lnTo>
                        <a:pt x="1176" y="888"/>
                      </a:lnTo>
                      <a:lnTo>
                        <a:pt x="1191" y="837"/>
                      </a:lnTo>
                      <a:lnTo>
                        <a:pt x="1201" y="785"/>
                      </a:lnTo>
                      <a:lnTo>
                        <a:pt x="1204" y="730"/>
                      </a:lnTo>
                      <a:lnTo>
                        <a:pt x="1201" y="675"/>
                      </a:lnTo>
                      <a:lnTo>
                        <a:pt x="1191" y="623"/>
                      </a:lnTo>
                      <a:lnTo>
                        <a:pt x="1176" y="573"/>
                      </a:lnTo>
                      <a:lnTo>
                        <a:pt x="1156" y="525"/>
                      </a:lnTo>
                      <a:lnTo>
                        <a:pt x="1131" y="480"/>
                      </a:lnTo>
                      <a:lnTo>
                        <a:pt x="1101" y="438"/>
                      </a:lnTo>
                      <a:lnTo>
                        <a:pt x="1066" y="400"/>
                      </a:lnTo>
                      <a:lnTo>
                        <a:pt x="1028" y="366"/>
                      </a:lnTo>
                      <a:lnTo>
                        <a:pt x="986" y="336"/>
                      </a:lnTo>
                      <a:lnTo>
                        <a:pt x="941" y="311"/>
                      </a:lnTo>
                      <a:lnTo>
                        <a:pt x="893" y="291"/>
                      </a:lnTo>
                      <a:lnTo>
                        <a:pt x="842" y="277"/>
                      </a:lnTo>
                      <a:lnTo>
                        <a:pt x="789" y="267"/>
                      </a:lnTo>
                      <a:lnTo>
                        <a:pt x="734" y="264"/>
                      </a:lnTo>
                      <a:close/>
                      <a:moveTo>
                        <a:pt x="734" y="0"/>
                      </a:moveTo>
                      <a:lnTo>
                        <a:pt x="2161" y="0"/>
                      </a:lnTo>
                      <a:lnTo>
                        <a:pt x="2231" y="3"/>
                      </a:lnTo>
                      <a:lnTo>
                        <a:pt x="2300" y="14"/>
                      </a:lnTo>
                      <a:lnTo>
                        <a:pt x="2367" y="30"/>
                      </a:lnTo>
                      <a:lnTo>
                        <a:pt x="2431" y="51"/>
                      </a:lnTo>
                      <a:lnTo>
                        <a:pt x="2492" y="78"/>
                      </a:lnTo>
                      <a:lnTo>
                        <a:pt x="2551" y="111"/>
                      </a:lnTo>
                      <a:lnTo>
                        <a:pt x="2605" y="149"/>
                      </a:lnTo>
                      <a:lnTo>
                        <a:pt x="2657" y="191"/>
                      </a:lnTo>
                      <a:lnTo>
                        <a:pt x="2703" y="238"/>
                      </a:lnTo>
                      <a:lnTo>
                        <a:pt x="2745" y="289"/>
                      </a:lnTo>
                      <a:lnTo>
                        <a:pt x="2784" y="343"/>
                      </a:lnTo>
                      <a:lnTo>
                        <a:pt x="2817" y="400"/>
                      </a:lnTo>
                      <a:lnTo>
                        <a:pt x="2844" y="462"/>
                      </a:lnTo>
                      <a:lnTo>
                        <a:pt x="2866" y="525"/>
                      </a:lnTo>
                      <a:lnTo>
                        <a:pt x="2882" y="591"/>
                      </a:lnTo>
                      <a:lnTo>
                        <a:pt x="2892" y="659"/>
                      </a:lnTo>
                      <a:lnTo>
                        <a:pt x="2895" y="730"/>
                      </a:lnTo>
                      <a:lnTo>
                        <a:pt x="2892" y="801"/>
                      </a:lnTo>
                      <a:lnTo>
                        <a:pt x="2882" y="868"/>
                      </a:lnTo>
                      <a:lnTo>
                        <a:pt x="2866" y="935"/>
                      </a:lnTo>
                      <a:lnTo>
                        <a:pt x="2844" y="999"/>
                      </a:lnTo>
                      <a:lnTo>
                        <a:pt x="2817" y="1060"/>
                      </a:lnTo>
                      <a:lnTo>
                        <a:pt x="2784" y="1117"/>
                      </a:lnTo>
                      <a:lnTo>
                        <a:pt x="2745" y="1171"/>
                      </a:lnTo>
                      <a:lnTo>
                        <a:pt x="2704" y="1222"/>
                      </a:lnTo>
                      <a:lnTo>
                        <a:pt x="2657" y="1269"/>
                      </a:lnTo>
                      <a:lnTo>
                        <a:pt x="2605" y="1311"/>
                      </a:lnTo>
                      <a:lnTo>
                        <a:pt x="2551" y="1348"/>
                      </a:lnTo>
                      <a:lnTo>
                        <a:pt x="2492" y="1381"/>
                      </a:lnTo>
                      <a:lnTo>
                        <a:pt x="2431" y="1409"/>
                      </a:lnTo>
                      <a:lnTo>
                        <a:pt x="2367" y="1431"/>
                      </a:lnTo>
                      <a:lnTo>
                        <a:pt x="2301" y="1447"/>
                      </a:lnTo>
                      <a:lnTo>
                        <a:pt x="2231" y="1457"/>
                      </a:lnTo>
                      <a:lnTo>
                        <a:pt x="2161" y="1460"/>
                      </a:lnTo>
                      <a:lnTo>
                        <a:pt x="734" y="1460"/>
                      </a:lnTo>
                      <a:lnTo>
                        <a:pt x="664" y="1457"/>
                      </a:lnTo>
                      <a:lnTo>
                        <a:pt x="595" y="1447"/>
                      </a:lnTo>
                      <a:lnTo>
                        <a:pt x="528" y="1431"/>
                      </a:lnTo>
                      <a:lnTo>
                        <a:pt x="464" y="1409"/>
                      </a:lnTo>
                      <a:lnTo>
                        <a:pt x="403" y="1381"/>
                      </a:lnTo>
                      <a:lnTo>
                        <a:pt x="344" y="1348"/>
                      </a:lnTo>
                      <a:lnTo>
                        <a:pt x="290" y="1311"/>
                      </a:lnTo>
                      <a:lnTo>
                        <a:pt x="239" y="1269"/>
                      </a:lnTo>
                      <a:lnTo>
                        <a:pt x="192" y="1222"/>
                      </a:lnTo>
                      <a:lnTo>
                        <a:pt x="150" y="1171"/>
                      </a:lnTo>
                      <a:lnTo>
                        <a:pt x="111" y="1117"/>
                      </a:lnTo>
                      <a:lnTo>
                        <a:pt x="79" y="1060"/>
                      </a:lnTo>
                      <a:lnTo>
                        <a:pt x="51" y="999"/>
                      </a:lnTo>
                      <a:lnTo>
                        <a:pt x="29" y="935"/>
                      </a:lnTo>
                      <a:lnTo>
                        <a:pt x="13" y="868"/>
                      </a:lnTo>
                      <a:lnTo>
                        <a:pt x="3" y="801"/>
                      </a:lnTo>
                      <a:lnTo>
                        <a:pt x="0" y="730"/>
                      </a:lnTo>
                      <a:lnTo>
                        <a:pt x="3" y="659"/>
                      </a:lnTo>
                      <a:lnTo>
                        <a:pt x="13" y="591"/>
                      </a:lnTo>
                      <a:lnTo>
                        <a:pt x="29" y="525"/>
                      </a:lnTo>
                      <a:lnTo>
                        <a:pt x="51" y="462"/>
                      </a:lnTo>
                      <a:lnTo>
                        <a:pt x="79" y="400"/>
                      </a:lnTo>
                      <a:lnTo>
                        <a:pt x="111" y="343"/>
                      </a:lnTo>
                      <a:lnTo>
                        <a:pt x="150" y="289"/>
                      </a:lnTo>
                      <a:lnTo>
                        <a:pt x="192" y="238"/>
                      </a:lnTo>
                      <a:lnTo>
                        <a:pt x="239" y="191"/>
                      </a:lnTo>
                      <a:lnTo>
                        <a:pt x="290" y="149"/>
                      </a:lnTo>
                      <a:lnTo>
                        <a:pt x="344" y="111"/>
                      </a:lnTo>
                      <a:lnTo>
                        <a:pt x="403" y="78"/>
                      </a:lnTo>
                      <a:lnTo>
                        <a:pt x="464" y="51"/>
                      </a:lnTo>
                      <a:lnTo>
                        <a:pt x="528" y="30"/>
                      </a:lnTo>
                      <a:lnTo>
                        <a:pt x="595" y="14"/>
                      </a:lnTo>
                      <a:lnTo>
                        <a:pt x="664" y="3"/>
                      </a:lnTo>
                      <a:lnTo>
                        <a:pt x="73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44" name="Freeform 357"/>
                <p:cNvSpPr>
                  <a:spLocks noEditPoints="1"/>
                </p:cNvSpPr>
                <p:nvPr>
                  <p:custDataLst>
                    <p:tags r:id="rId14"/>
                  </p:custDataLst>
                </p:nvPr>
              </p:nvSpPr>
              <p:spPr bwMode="auto">
                <a:xfrm>
                  <a:off x="5889625" y="4211638"/>
                  <a:ext cx="1531938" cy="773113"/>
                </a:xfrm>
                <a:custGeom>
                  <a:avLst/>
                  <a:gdLst>
                    <a:gd name="T0" fmla="*/ 2053 w 2895"/>
                    <a:gd name="T1" fmla="*/ 276 h 1460"/>
                    <a:gd name="T2" fmla="*/ 1910 w 2895"/>
                    <a:gd name="T3" fmla="*/ 337 h 1460"/>
                    <a:gd name="T4" fmla="*/ 1795 w 2895"/>
                    <a:gd name="T5" fmla="*/ 438 h 1460"/>
                    <a:gd name="T6" fmla="*/ 1719 w 2895"/>
                    <a:gd name="T7" fmla="*/ 572 h 1460"/>
                    <a:gd name="T8" fmla="*/ 1692 w 2895"/>
                    <a:gd name="T9" fmla="*/ 729 h 1460"/>
                    <a:gd name="T10" fmla="*/ 1719 w 2895"/>
                    <a:gd name="T11" fmla="*/ 887 h 1460"/>
                    <a:gd name="T12" fmla="*/ 1795 w 2895"/>
                    <a:gd name="T13" fmla="*/ 1020 h 1460"/>
                    <a:gd name="T14" fmla="*/ 1910 w 2895"/>
                    <a:gd name="T15" fmla="*/ 1122 h 1460"/>
                    <a:gd name="T16" fmla="*/ 2053 w 2895"/>
                    <a:gd name="T17" fmla="*/ 1183 h 1460"/>
                    <a:gd name="T18" fmla="*/ 2216 w 2895"/>
                    <a:gd name="T19" fmla="*/ 1192 h 1460"/>
                    <a:gd name="T20" fmla="*/ 2367 w 2895"/>
                    <a:gd name="T21" fmla="*/ 1148 h 1460"/>
                    <a:gd name="T22" fmla="*/ 2492 w 2895"/>
                    <a:gd name="T23" fmla="*/ 1059 h 1460"/>
                    <a:gd name="T24" fmla="*/ 2582 w 2895"/>
                    <a:gd name="T25" fmla="*/ 934 h 1460"/>
                    <a:gd name="T26" fmla="*/ 2627 w 2895"/>
                    <a:gd name="T27" fmla="*/ 784 h 1460"/>
                    <a:gd name="T28" fmla="*/ 2617 w 2895"/>
                    <a:gd name="T29" fmla="*/ 622 h 1460"/>
                    <a:gd name="T30" fmla="*/ 2557 w 2895"/>
                    <a:gd name="T31" fmla="*/ 480 h 1460"/>
                    <a:gd name="T32" fmla="*/ 2454 w 2895"/>
                    <a:gd name="T33" fmla="*/ 366 h 1460"/>
                    <a:gd name="T34" fmla="*/ 2319 w 2895"/>
                    <a:gd name="T35" fmla="*/ 291 h 1460"/>
                    <a:gd name="T36" fmla="*/ 2161 w 2895"/>
                    <a:gd name="T37" fmla="*/ 263 h 1460"/>
                    <a:gd name="T38" fmla="*/ 2232 w 2895"/>
                    <a:gd name="T39" fmla="*/ 3 h 1460"/>
                    <a:gd name="T40" fmla="*/ 2431 w 2895"/>
                    <a:gd name="T41" fmla="*/ 51 h 1460"/>
                    <a:gd name="T42" fmla="*/ 2606 w 2895"/>
                    <a:gd name="T43" fmla="*/ 149 h 1460"/>
                    <a:gd name="T44" fmla="*/ 2746 w 2895"/>
                    <a:gd name="T45" fmla="*/ 288 h 1460"/>
                    <a:gd name="T46" fmla="*/ 2844 w 2895"/>
                    <a:gd name="T47" fmla="*/ 461 h 1460"/>
                    <a:gd name="T48" fmla="*/ 2892 w 2895"/>
                    <a:gd name="T49" fmla="*/ 659 h 1460"/>
                    <a:gd name="T50" fmla="*/ 2883 w 2895"/>
                    <a:gd name="T51" fmla="*/ 868 h 1460"/>
                    <a:gd name="T52" fmla="*/ 2817 w 2895"/>
                    <a:gd name="T53" fmla="*/ 1059 h 1460"/>
                    <a:gd name="T54" fmla="*/ 2704 w 2895"/>
                    <a:gd name="T55" fmla="*/ 1222 h 1460"/>
                    <a:gd name="T56" fmla="*/ 2551 w 2895"/>
                    <a:gd name="T57" fmla="*/ 1348 h 1460"/>
                    <a:gd name="T58" fmla="*/ 2367 w 2895"/>
                    <a:gd name="T59" fmla="*/ 1430 h 1460"/>
                    <a:gd name="T60" fmla="*/ 2161 w 2895"/>
                    <a:gd name="T61" fmla="*/ 1460 h 1460"/>
                    <a:gd name="T62" fmla="*/ 596 w 2895"/>
                    <a:gd name="T63" fmla="*/ 1446 h 1460"/>
                    <a:gd name="T64" fmla="*/ 403 w 2895"/>
                    <a:gd name="T65" fmla="*/ 1381 h 1460"/>
                    <a:gd name="T66" fmla="*/ 240 w 2895"/>
                    <a:gd name="T67" fmla="*/ 1269 h 1460"/>
                    <a:gd name="T68" fmla="*/ 113 w 2895"/>
                    <a:gd name="T69" fmla="*/ 1117 h 1460"/>
                    <a:gd name="T70" fmla="*/ 29 w 2895"/>
                    <a:gd name="T71" fmla="*/ 934 h 1460"/>
                    <a:gd name="T72" fmla="*/ 0 w 2895"/>
                    <a:gd name="T73" fmla="*/ 729 h 1460"/>
                    <a:gd name="T74" fmla="*/ 29 w 2895"/>
                    <a:gd name="T75" fmla="*/ 524 h 1460"/>
                    <a:gd name="T76" fmla="*/ 113 w 2895"/>
                    <a:gd name="T77" fmla="*/ 342 h 1460"/>
                    <a:gd name="T78" fmla="*/ 240 w 2895"/>
                    <a:gd name="T79" fmla="*/ 191 h 1460"/>
                    <a:gd name="T80" fmla="*/ 403 w 2895"/>
                    <a:gd name="T81" fmla="*/ 79 h 1460"/>
                    <a:gd name="T82" fmla="*/ 596 w 2895"/>
                    <a:gd name="T83" fmla="*/ 13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2161" y="263"/>
                      </a:moveTo>
                      <a:lnTo>
                        <a:pt x="2106" y="266"/>
                      </a:lnTo>
                      <a:lnTo>
                        <a:pt x="2053" y="276"/>
                      </a:lnTo>
                      <a:lnTo>
                        <a:pt x="2003" y="291"/>
                      </a:lnTo>
                      <a:lnTo>
                        <a:pt x="1955" y="311"/>
                      </a:lnTo>
                      <a:lnTo>
                        <a:pt x="1910" y="337"/>
                      </a:lnTo>
                      <a:lnTo>
                        <a:pt x="1868" y="366"/>
                      </a:lnTo>
                      <a:lnTo>
                        <a:pt x="1830" y="400"/>
                      </a:lnTo>
                      <a:lnTo>
                        <a:pt x="1795" y="438"/>
                      </a:lnTo>
                      <a:lnTo>
                        <a:pt x="1765" y="480"/>
                      </a:lnTo>
                      <a:lnTo>
                        <a:pt x="1740" y="524"/>
                      </a:lnTo>
                      <a:lnTo>
                        <a:pt x="1719" y="572"/>
                      </a:lnTo>
                      <a:lnTo>
                        <a:pt x="1705" y="622"/>
                      </a:lnTo>
                      <a:lnTo>
                        <a:pt x="1695" y="675"/>
                      </a:lnTo>
                      <a:lnTo>
                        <a:pt x="1692" y="729"/>
                      </a:lnTo>
                      <a:lnTo>
                        <a:pt x="1695" y="784"/>
                      </a:lnTo>
                      <a:lnTo>
                        <a:pt x="1705" y="837"/>
                      </a:lnTo>
                      <a:lnTo>
                        <a:pt x="1719" y="887"/>
                      </a:lnTo>
                      <a:lnTo>
                        <a:pt x="1740" y="934"/>
                      </a:lnTo>
                      <a:lnTo>
                        <a:pt x="1765" y="979"/>
                      </a:lnTo>
                      <a:lnTo>
                        <a:pt x="1795" y="1020"/>
                      </a:lnTo>
                      <a:lnTo>
                        <a:pt x="1830" y="1059"/>
                      </a:lnTo>
                      <a:lnTo>
                        <a:pt x="1868" y="1093"/>
                      </a:lnTo>
                      <a:lnTo>
                        <a:pt x="1910" y="1122"/>
                      </a:lnTo>
                      <a:lnTo>
                        <a:pt x="1955" y="1148"/>
                      </a:lnTo>
                      <a:lnTo>
                        <a:pt x="2003" y="1168"/>
                      </a:lnTo>
                      <a:lnTo>
                        <a:pt x="2053" y="1183"/>
                      </a:lnTo>
                      <a:lnTo>
                        <a:pt x="2106" y="1192"/>
                      </a:lnTo>
                      <a:lnTo>
                        <a:pt x="2161" y="1196"/>
                      </a:lnTo>
                      <a:lnTo>
                        <a:pt x="2216" y="1192"/>
                      </a:lnTo>
                      <a:lnTo>
                        <a:pt x="2269" y="1183"/>
                      </a:lnTo>
                      <a:lnTo>
                        <a:pt x="2319" y="1168"/>
                      </a:lnTo>
                      <a:lnTo>
                        <a:pt x="2367" y="1148"/>
                      </a:lnTo>
                      <a:lnTo>
                        <a:pt x="2412" y="1122"/>
                      </a:lnTo>
                      <a:lnTo>
                        <a:pt x="2454" y="1093"/>
                      </a:lnTo>
                      <a:lnTo>
                        <a:pt x="2492" y="1059"/>
                      </a:lnTo>
                      <a:lnTo>
                        <a:pt x="2527" y="1020"/>
                      </a:lnTo>
                      <a:lnTo>
                        <a:pt x="2557" y="979"/>
                      </a:lnTo>
                      <a:lnTo>
                        <a:pt x="2582" y="934"/>
                      </a:lnTo>
                      <a:lnTo>
                        <a:pt x="2603" y="887"/>
                      </a:lnTo>
                      <a:lnTo>
                        <a:pt x="2617" y="837"/>
                      </a:lnTo>
                      <a:lnTo>
                        <a:pt x="2627" y="784"/>
                      </a:lnTo>
                      <a:lnTo>
                        <a:pt x="2630" y="729"/>
                      </a:lnTo>
                      <a:lnTo>
                        <a:pt x="2627" y="675"/>
                      </a:lnTo>
                      <a:lnTo>
                        <a:pt x="2617" y="622"/>
                      </a:lnTo>
                      <a:lnTo>
                        <a:pt x="2603" y="572"/>
                      </a:lnTo>
                      <a:lnTo>
                        <a:pt x="2582" y="524"/>
                      </a:lnTo>
                      <a:lnTo>
                        <a:pt x="2557" y="480"/>
                      </a:lnTo>
                      <a:lnTo>
                        <a:pt x="2527" y="438"/>
                      </a:lnTo>
                      <a:lnTo>
                        <a:pt x="2492" y="400"/>
                      </a:lnTo>
                      <a:lnTo>
                        <a:pt x="2454" y="366"/>
                      </a:lnTo>
                      <a:lnTo>
                        <a:pt x="2412" y="337"/>
                      </a:lnTo>
                      <a:lnTo>
                        <a:pt x="2367" y="311"/>
                      </a:lnTo>
                      <a:lnTo>
                        <a:pt x="2319" y="291"/>
                      </a:lnTo>
                      <a:lnTo>
                        <a:pt x="2269" y="276"/>
                      </a:lnTo>
                      <a:lnTo>
                        <a:pt x="2216" y="266"/>
                      </a:lnTo>
                      <a:lnTo>
                        <a:pt x="2161" y="263"/>
                      </a:lnTo>
                      <a:close/>
                      <a:moveTo>
                        <a:pt x="735" y="0"/>
                      </a:moveTo>
                      <a:lnTo>
                        <a:pt x="2161" y="0"/>
                      </a:lnTo>
                      <a:lnTo>
                        <a:pt x="2232" y="3"/>
                      </a:lnTo>
                      <a:lnTo>
                        <a:pt x="2301" y="13"/>
                      </a:lnTo>
                      <a:lnTo>
                        <a:pt x="2367" y="29"/>
                      </a:lnTo>
                      <a:lnTo>
                        <a:pt x="2431" y="51"/>
                      </a:lnTo>
                      <a:lnTo>
                        <a:pt x="2492" y="79"/>
                      </a:lnTo>
                      <a:lnTo>
                        <a:pt x="2551" y="110"/>
                      </a:lnTo>
                      <a:lnTo>
                        <a:pt x="2606" y="149"/>
                      </a:lnTo>
                      <a:lnTo>
                        <a:pt x="2657" y="191"/>
                      </a:lnTo>
                      <a:lnTo>
                        <a:pt x="2704" y="237"/>
                      </a:lnTo>
                      <a:lnTo>
                        <a:pt x="2746" y="288"/>
                      </a:lnTo>
                      <a:lnTo>
                        <a:pt x="2784" y="342"/>
                      </a:lnTo>
                      <a:lnTo>
                        <a:pt x="2817" y="400"/>
                      </a:lnTo>
                      <a:lnTo>
                        <a:pt x="2844" y="461"/>
                      </a:lnTo>
                      <a:lnTo>
                        <a:pt x="2867" y="524"/>
                      </a:lnTo>
                      <a:lnTo>
                        <a:pt x="2883" y="590"/>
                      </a:lnTo>
                      <a:lnTo>
                        <a:pt x="2892" y="659"/>
                      </a:lnTo>
                      <a:lnTo>
                        <a:pt x="2895" y="729"/>
                      </a:lnTo>
                      <a:lnTo>
                        <a:pt x="2892" y="799"/>
                      </a:lnTo>
                      <a:lnTo>
                        <a:pt x="2883" y="868"/>
                      </a:lnTo>
                      <a:lnTo>
                        <a:pt x="2867" y="934"/>
                      </a:lnTo>
                      <a:lnTo>
                        <a:pt x="2844" y="998"/>
                      </a:lnTo>
                      <a:lnTo>
                        <a:pt x="2817" y="1059"/>
                      </a:lnTo>
                      <a:lnTo>
                        <a:pt x="2784" y="1117"/>
                      </a:lnTo>
                      <a:lnTo>
                        <a:pt x="2746" y="1171"/>
                      </a:lnTo>
                      <a:lnTo>
                        <a:pt x="2704" y="1222"/>
                      </a:lnTo>
                      <a:lnTo>
                        <a:pt x="2657" y="1269"/>
                      </a:lnTo>
                      <a:lnTo>
                        <a:pt x="2606" y="1310"/>
                      </a:lnTo>
                      <a:lnTo>
                        <a:pt x="2551" y="1348"/>
                      </a:lnTo>
                      <a:lnTo>
                        <a:pt x="2492" y="1381"/>
                      </a:lnTo>
                      <a:lnTo>
                        <a:pt x="2431" y="1408"/>
                      </a:lnTo>
                      <a:lnTo>
                        <a:pt x="2367" y="1430"/>
                      </a:lnTo>
                      <a:lnTo>
                        <a:pt x="2301" y="1446"/>
                      </a:lnTo>
                      <a:lnTo>
                        <a:pt x="2232" y="1456"/>
                      </a:lnTo>
                      <a:lnTo>
                        <a:pt x="2161" y="1460"/>
                      </a:lnTo>
                      <a:lnTo>
                        <a:pt x="735" y="1460"/>
                      </a:lnTo>
                      <a:lnTo>
                        <a:pt x="664" y="1456"/>
                      </a:lnTo>
                      <a:lnTo>
                        <a:pt x="596" y="1446"/>
                      </a:lnTo>
                      <a:lnTo>
                        <a:pt x="529" y="1430"/>
                      </a:lnTo>
                      <a:lnTo>
                        <a:pt x="464" y="1408"/>
                      </a:lnTo>
                      <a:lnTo>
                        <a:pt x="403" y="1381"/>
                      </a:lnTo>
                      <a:lnTo>
                        <a:pt x="346" y="1348"/>
                      </a:lnTo>
                      <a:lnTo>
                        <a:pt x="290" y="1310"/>
                      </a:lnTo>
                      <a:lnTo>
                        <a:pt x="240" y="1269"/>
                      </a:lnTo>
                      <a:lnTo>
                        <a:pt x="193" y="1222"/>
                      </a:lnTo>
                      <a:lnTo>
                        <a:pt x="150" y="1171"/>
                      </a:lnTo>
                      <a:lnTo>
                        <a:pt x="113" y="1117"/>
                      </a:lnTo>
                      <a:lnTo>
                        <a:pt x="80" y="1059"/>
                      </a:lnTo>
                      <a:lnTo>
                        <a:pt x="52" y="998"/>
                      </a:lnTo>
                      <a:lnTo>
                        <a:pt x="29" y="934"/>
                      </a:lnTo>
                      <a:lnTo>
                        <a:pt x="13" y="868"/>
                      </a:lnTo>
                      <a:lnTo>
                        <a:pt x="4" y="799"/>
                      </a:lnTo>
                      <a:lnTo>
                        <a:pt x="0" y="729"/>
                      </a:lnTo>
                      <a:lnTo>
                        <a:pt x="4" y="659"/>
                      </a:lnTo>
                      <a:lnTo>
                        <a:pt x="13" y="590"/>
                      </a:lnTo>
                      <a:lnTo>
                        <a:pt x="29" y="524"/>
                      </a:lnTo>
                      <a:lnTo>
                        <a:pt x="52" y="461"/>
                      </a:lnTo>
                      <a:lnTo>
                        <a:pt x="80" y="400"/>
                      </a:lnTo>
                      <a:lnTo>
                        <a:pt x="113" y="342"/>
                      </a:lnTo>
                      <a:lnTo>
                        <a:pt x="150" y="288"/>
                      </a:lnTo>
                      <a:lnTo>
                        <a:pt x="193" y="237"/>
                      </a:lnTo>
                      <a:lnTo>
                        <a:pt x="240" y="191"/>
                      </a:lnTo>
                      <a:lnTo>
                        <a:pt x="290" y="149"/>
                      </a:lnTo>
                      <a:lnTo>
                        <a:pt x="346" y="110"/>
                      </a:lnTo>
                      <a:lnTo>
                        <a:pt x="403" y="79"/>
                      </a:lnTo>
                      <a:lnTo>
                        <a:pt x="464" y="51"/>
                      </a:lnTo>
                      <a:lnTo>
                        <a:pt x="529" y="29"/>
                      </a:lnTo>
                      <a:lnTo>
                        <a:pt x="596" y="13"/>
                      </a:lnTo>
                      <a:lnTo>
                        <a:pt x="664" y="3"/>
                      </a:lnTo>
                      <a:lnTo>
                        <a:pt x="735"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6" name="TextBox 43"/>
            <p:cNvSpPr txBox="1"/>
            <p:nvPr>
              <p:custDataLst>
                <p:tags r:id="rId15"/>
              </p:custDataLst>
            </p:nvPr>
          </p:nvSpPr>
          <p:spPr>
            <a:xfrm>
              <a:off x="4237773" y="2994897"/>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能力目标</a:t>
              </a:r>
              <a:endParaRPr lang="en-US" altLang="zh-CN" dirty="0"/>
            </a:p>
          </p:txBody>
        </p:sp>
        <p:sp>
          <p:nvSpPr>
            <p:cNvPr id="77" name="TextBox 44"/>
            <p:cNvSpPr txBox="1"/>
            <p:nvPr>
              <p:custDataLst>
                <p:tags r:id="rId16"/>
              </p:custDataLst>
            </p:nvPr>
          </p:nvSpPr>
          <p:spPr>
            <a:xfrm flipH="1">
              <a:off x="3281358" y="3295319"/>
              <a:ext cx="2955806" cy="2153920"/>
            </a:xfrm>
            <a:prstGeom prst="rect">
              <a:avLst/>
            </a:prstGeom>
            <a:noFill/>
          </p:spPr>
          <p:txBody>
            <a:bodyPr wrap="square" lIns="0" tIns="0" rIns="0" bIns="0" rtlCol="0">
              <a:spAutoFit/>
            </a:bodyPr>
            <a:lstStyle>
              <a:defPPr>
                <a:defRPr lang="en-US"/>
              </a:defPPr>
              <a:lvl1pPr>
                <a:lnSpc>
                  <a:spcPct val="125000"/>
                </a:lnSpc>
                <a:defRPr sz="14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pPr>
                <a:lnSpc>
                  <a:spcPct val="200000"/>
                </a:lnSpc>
              </a:pPr>
              <a:r>
                <a:rPr lang="en-US" altLang="zh-CN" dirty="0"/>
                <a:t>1</a:t>
              </a:r>
              <a:r>
                <a:rPr lang="zh-CN" altLang="zh-CN" dirty="0"/>
                <a:t>．能够正确选择、使用电动机、传感器和通用变频器；</a:t>
              </a:r>
              <a:endParaRPr lang="zh-CN" altLang="zh-CN" dirty="0"/>
            </a:p>
            <a:p>
              <a:pPr>
                <a:lnSpc>
                  <a:spcPct val="200000"/>
                </a:lnSpc>
              </a:pPr>
              <a:r>
                <a:rPr lang="en-US" altLang="zh-CN" dirty="0"/>
                <a:t>2</a:t>
              </a:r>
              <a:r>
                <a:rPr lang="zh-CN" altLang="zh-CN" dirty="0"/>
                <a:t>．能够设计、搭建典型的机电伺服系统。</a:t>
              </a:r>
              <a:endParaRPr lang="zh-CN" altLang="zh-CN" dirty="0"/>
            </a:p>
            <a:p>
              <a:pPr>
                <a:lnSpc>
                  <a:spcPct val="200000"/>
                </a:lnSpc>
              </a:pPr>
              <a:endParaRPr lang="zh-CN" altLang="zh-CN" dirty="0"/>
            </a:p>
          </p:txBody>
        </p:sp>
      </p:grpSp>
      <p:grpSp>
        <p:nvGrpSpPr>
          <p:cNvPr id="4" name="组 3"/>
          <p:cNvGrpSpPr/>
          <p:nvPr>
            <p:custDataLst>
              <p:tags r:id="rId17"/>
            </p:custDataLst>
          </p:nvPr>
        </p:nvGrpSpPr>
        <p:grpSpPr>
          <a:xfrm>
            <a:off x="7872351" y="1780232"/>
            <a:ext cx="3297375" cy="3785342"/>
            <a:chOff x="5757034" y="1750130"/>
            <a:chExt cx="3297375" cy="3785342"/>
          </a:xfrm>
        </p:grpSpPr>
        <p:grpSp>
          <p:nvGrpSpPr>
            <p:cNvPr id="45" name="组合 6"/>
            <p:cNvGrpSpPr/>
            <p:nvPr/>
          </p:nvGrpSpPr>
          <p:grpSpPr>
            <a:xfrm>
              <a:off x="5757034" y="1750130"/>
              <a:ext cx="3297375" cy="3785342"/>
              <a:chOff x="5757034" y="2069199"/>
              <a:chExt cx="3297375" cy="3785342"/>
            </a:xfrm>
          </p:grpSpPr>
          <p:sp>
            <p:nvSpPr>
              <p:cNvPr id="46" name="Rounded Rectangle 12"/>
              <p:cNvSpPr/>
              <p:nvPr>
                <p:custDataLst>
                  <p:tags r:id="rId18"/>
                </p:custDataLst>
              </p:nvPr>
            </p:nvSpPr>
            <p:spPr>
              <a:xfrm>
                <a:off x="5757034" y="2557059"/>
                <a:ext cx="3297375" cy="3297482"/>
              </a:xfrm>
              <a:prstGeom prst="roundRect">
                <a:avLst>
                  <a:gd name="adj" fmla="val 3736"/>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47" name="Rounded Rectangle 13"/>
              <p:cNvSpPr/>
              <p:nvPr>
                <p:custDataLst>
                  <p:tags r:id="rId19"/>
                </p:custDataLst>
              </p:nvPr>
            </p:nvSpPr>
            <p:spPr>
              <a:xfrm rot="2700000">
                <a:off x="6803795" y="2069199"/>
                <a:ext cx="975721" cy="975721"/>
              </a:xfrm>
              <a:prstGeom prst="roundRect">
                <a:avLst>
                  <a:gd name="adj" fmla="val 178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48" name="Группа 74"/>
              <p:cNvGrpSpPr/>
              <p:nvPr/>
            </p:nvGrpSpPr>
            <p:grpSpPr>
              <a:xfrm>
                <a:off x="7094093" y="2366475"/>
                <a:ext cx="395122" cy="381168"/>
                <a:chOff x="5843588" y="3217863"/>
                <a:chExt cx="2562225" cy="2471737"/>
              </a:xfrm>
              <a:solidFill>
                <a:schemeClr val="bg1"/>
              </a:solidFill>
            </p:grpSpPr>
            <p:sp>
              <p:nvSpPr>
                <p:cNvPr id="53" name="Freeform 64"/>
                <p:cNvSpPr/>
                <p:nvPr>
                  <p:custDataLst>
                    <p:tags r:id="rId20"/>
                  </p:custDataLst>
                </p:nvPr>
              </p:nvSpPr>
              <p:spPr bwMode="auto">
                <a:xfrm>
                  <a:off x="7786685" y="3217863"/>
                  <a:ext cx="619128" cy="622298"/>
                </a:xfrm>
                <a:custGeom>
                  <a:avLst/>
                  <a:gdLst>
                    <a:gd name="T0" fmla="*/ 340 w 781"/>
                    <a:gd name="T1" fmla="*/ 0 h 785"/>
                    <a:gd name="T2" fmla="*/ 340 w 781"/>
                    <a:gd name="T3" fmla="*/ 0 h 785"/>
                    <a:gd name="T4" fmla="*/ 363 w 781"/>
                    <a:gd name="T5" fmla="*/ 2 h 785"/>
                    <a:gd name="T6" fmla="*/ 386 w 781"/>
                    <a:gd name="T7" fmla="*/ 7 h 785"/>
                    <a:gd name="T8" fmla="*/ 408 w 781"/>
                    <a:gd name="T9" fmla="*/ 17 h 785"/>
                    <a:gd name="T10" fmla="*/ 429 w 781"/>
                    <a:gd name="T11" fmla="*/ 30 h 785"/>
                    <a:gd name="T12" fmla="*/ 448 w 781"/>
                    <a:gd name="T13" fmla="*/ 46 h 785"/>
                    <a:gd name="T14" fmla="*/ 737 w 781"/>
                    <a:gd name="T15" fmla="*/ 336 h 785"/>
                    <a:gd name="T16" fmla="*/ 755 w 781"/>
                    <a:gd name="T17" fmla="*/ 357 h 785"/>
                    <a:gd name="T18" fmla="*/ 768 w 781"/>
                    <a:gd name="T19" fmla="*/ 381 h 785"/>
                    <a:gd name="T20" fmla="*/ 777 w 781"/>
                    <a:gd name="T21" fmla="*/ 406 h 785"/>
                    <a:gd name="T22" fmla="*/ 781 w 781"/>
                    <a:gd name="T23" fmla="*/ 431 h 785"/>
                    <a:gd name="T24" fmla="*/ 781 w 781"/>
                    <a:gd name="T25" fmla="*/ 457 h 785"/>
                    <a:gd name="T26" fmla="*/ 777 w 781"/>
                    <a:gd name="T27" fmla="*/ 483 h 785"/>
                    <a:gd name="T28" fmla="*/ 768 w 781"/>
                    <a:gd name="T29" fmla="*/ 509 h 785"/>
                    <a:gd name="T30" fmla="*/ 755 w 781"/>
                    <a:gd name="T31" fmla="*/ 532 h 785"/>
                    <a:gd name="T32" fmla="*/ 737 w 781"/>
                    <a:gd name="T33" fmla="*/ 553 h 785"/>
                    <a:gd name="T34" fmla="*/ 505 w 781"/>
                    <a:gd name="T35" fmla="*/ 785 h 785"/>
                    <a:gd name="T36" fmla="*/ 0 w 781"/>
                    <a:gd name="T37" fmla="*/ 278 h 785"/>
                    <a:gd name="T38" fmla="*/ 232 w 781"/>
                    <a:gd name="T39" fmla="*/ 45 h 785"/>
                    <a:gd name="T40" fmla="*/ 251 w 781"/>
                    <a:gd name="T41" fmla="*/ 29 h 785"/>
                    <a:gd name="T42" fmla="*/ 271 w 781"/>
                    <a:gd name="T43" fmla="*/ 17 h 785"/>
                    <a:gd name="T44" fmla="*/ 293 w 781"/>
                    <a:gd name="T45" fmla="*/ 7 h 785"/>
                    <a:gd name="T46" fmla="*/ 316 w 781"/>
                    <a:gd name="T47" fmla="*/ 2 h 785"/>
                    <a:gd name="T48" fmla="*/ 340 w 781"/>
                    <a:gd name="T49" fmla="*/ 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1" h="785">
                      <a:moveTo>
                        <a:pt x="340" y="0"/>
                      </a:moveTo>
                      <a:lnTo>
                        <a:pt x="340" y="0"/>
                      </a:lnTo>
                      <a:lnTo>
                        <a:pt x="363" y="2"/>
                      </a:lnTo>
                      <a:lnTo>
                        <a:pt x="386" y="7"/>
                      </a:lnTo>
                      <a:lnTo>
                        <a:pt x="408" y="17"/>
                      </a:lnTo>
                      <a:lnTo>
                        <a:pt x="429" y="30"/>
                      </a:lnTo>
                      <a:lnTo>
                        <a:pt x="448" y="46"/>
                      </a:lnTo>
                      <a:lnTo>
                        <a:pt x="737" y="336"/>
                      </a:lnTo>
                      <a:lnTo>
                        <a:pt x="755" y="357"/>
                      </a:lnTo>
                      <a:lnTo>
                        <a:pt x="768" y="381"/>
                      </a:lnTo>
                      <a:lnTo>
                        <a:pt x="777" y="406"/>
                      </a:lnTo>
                      <a:lnTo>
                        <a:pt x="781" y="431"/>
                      </a:lnTo>
                      <a:lnTo>
                        <a:pt x="781" y="457"/>
                      </a:lnTo>
                      <a:lnTo>
                        <a:pt x="777" y="483"/>
                      </a:lnTo>
                      <a:lnTo>
                        <a:pt x="768" y="509"/>
                      </a:lnTo>
                      <a:lnTo>
                        <a:pt x="755" y="532"/>
                      </a:lnTo>
                      <a:lnTo>
                        <a:pt x="737" y="553"/>
                      </a:lnTo>
                      <a:lnTo>
                        <a:pt x="505" y="785"/>
                      </a:lnTo>
                      <a:lnTo>
                        <a:pt x="0" y="278"/>
                      </a:lnTo>
                      <a:lnTo>
                        <a:pt x="232" y="45"/>
                      </a:lnTo>
                      <a:lnTo>
                        <a:pt x="251" y="29"/>
                      </a:lnTo>
                      <a:lnTo>
                        <a:pt x="271" y="17"/>
                      </a:lnTo>
                      <a:lnTo>
                        <a:pt x="293" y="7"/>
                      </a:lnTo>
                      <a:lnTo>
                        <a:pt x="316" y="2"/>
                      </a:lnTo>
                      <a:lnTo>
                        <a:pt x="340"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54" name="Freeform 65"/>
                <p:cNvSpPr/>
                <p:nvPr>
                  <p:custDataLst>
                    <p:tags r:id="rId21"/>
                  </p:custDataLst>
                </p:nvPr>
              </p:nvSpPr>
              <p:spPr bwMode="auto">
                <a:xfrm>
                  <a:off x="6596066" y="3522661"/>
                  <a:ext cx="1504949" cy="1512886"/>
                </a:xfrm>
                <a:custGeom>
                  <a:avLst/>
                  <a:gdLst>
                    <a:gd name="T0" fmla="*/ 1391 w 1896"/>
                    <a:gd name="T1" fmla="*/ 0 h 1905"/>
                    <a:gd name="T2" fmla="*/ 1896 w 1896"/>
                    <a:gd name="T3" fmla="*/ 508 h 1905"/>
                    <a:gd name="T4" fmla="*/ 506 w 1896"/>
                    <a:gd name="T5" fmla="*/ 1905 h 1905"/>
                    <a:gd name="T6" fmla="*/ 0 w 1896"/>
                    <a:gd name="T7" fmla="*/ 1398 h 1905"/>
                    <a:gd name="T8" fmla="*/ 1391 w 1896"/>
                    <a:gd name="T9" fmla="*/ 0 h 1905"/>
                  </a:gdLst>
                  <a:ahLst/>
                  <a:cxnLst>
                    <a:cxn ang="0">
                      <a:pos x="T0" y="T1"/>
                    </a:cxn>
                    <a:cxn ang="0">
                      <a:pos x="T2" y="T3"/>
                    </a:cxn>
                    <a:cxn ang="0">
                      <a:pos x="T4" y="T5"/>
                    </a:cxn>
                    <a:cxn ang="0">
                      <a:pos x="T6" y="T7"/>
                    </a:cxn>
                    <a:cxn ang="0">
                      <a:pos x="T8" y="T9"/>
                    </a:cxn>
                  </a:cxnLst>
                  <a:rect l="0" t="0" r="r" b="b"/>
                  <a:pathLst>
                    <a:path w="1896" h="1905">
                      <a:moveTo>
                        <a:pt x="1391" y="0"/>
                      </a:moveTo>
                      <a:lnTo>
                        <a:pt x="1896" y="508"/>
                      </a:lnTo>
                      <a:lnTo>
                        <a:pt x="506" y="1905"/>
                      </a:lnTo>
                      <a:lnTo>
                        <a:pt x="0" y="1398"/>
                      </a:lnTo>
                      <a:lnTo>
                        <a:pt x="1391"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2" name="Freeform 66"/>
                <p:cNvSpPr/>
                <p:nvPr>
                  <p:custDataLst>
                    <p:tags r:id="rId22"/>
                  </p:custDataLst>
                </p:nvPr>
              </p:nvSpPr>
              <p:spPr bwMode="auto">
                <a:xfrm>
                  <a:off x="6424612" y="4719641"/>
                  <a:ext cx="485778" cy="488948"/>
                </a:xfrm>
                <a:custGeom>
                  <a:avLst/>
                  <a:gdLst>
                    <a:gd name="T0" fmla="*/ 108 w 613"/>
                    <a:gd name="T1" fmla="*/ 0 h 615"/>
                    <a:gd name="T2" fmla="*/ 613 w 613"/>
                    <a:gd name="T3" fmla="*/ 507 h 615"/>
                    <a:gd name="T4" fmla="*/ 0 w 613"/>
                    <a:gd name="T5" fmla="*/ 615 h 615"/>
                    <a:gd name="T6" fmla="*/ 108 w 613"/>
                    <a:gd name="T7" fmla="*/ 0 h 615"/>
                  </a:gdLst>
                  <a:ahLst/>
                  <a:cxnLst>
                    <a:cxn ang="0">
                      <a:pos x="T0" y="T1"/>
                    </a:cxn>
                    <a:cxn ang="0">
                      <a:pos x="T2" y="T3"/>
                    </a:cxn>
                    <a:cxn ang="0">
                      <a:pos x="T4" y="T5"/>
                    </a:cxn>
                    <a:cxn ang="0">
                      <a:pos x="T6" y="T7"/>
                    </a:cxn>
                  </a:cxnLst>
                  <a:rect l="0" t="0" r="r" b="b"/>
                  <a:pathLst>
                    <a:path w="613" h="615">
                      <a:moveTo>
                        <a:pt x="108" y="0"/>
                      </a:moveTo>
                      <a:lnTo>
                        <a:pt x="613" y="507"/>
                      </a:lnTo>
                      <a:lnTo>
                        <a:pt x="0" y="615"/>
                      </a:lnTo>
                      <a:lnTo>
                        <a:pt x="108"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3" name="Freeform 67"/>
                <p:cNvSpPr/>
                <p:nvPr>
                  <p:custDataLst>
                    <p:tags r:id="rId23"/>
                  </p:custDataLst>
                </p:nvPr>
              </p:nvSpPr>
              <p:spPr bwMode="auto">
                <a:xfrm>
                  <a:off x="5843588" y="3640136"/>
                  <a:ext cx="2036761" cy="2049464"/>
                </a:xfrm>
                <a:custGeom>
                  <a:avLst/>
                  <a:gdLst>
                    <a:gd name="T0" fmla="*/ 213 w 2566"/>
                    <a:gd name="T1" fmla="*/ 0 h 2582"/>
                    <a:gd name="T2" fmla="*/ 2007 w 2566"/>
                    <a:gd name="T3" fmla="*/ 0 h 2582"/>
                    <a:gd name="T4" fmla="*/ 1675 w 2566"/>
                    <a:gd name="T5" fmla="*/ 333 h 2582"/>
                    <a:gd name="T6" fmla="*/ 331 w 2566"/>
                    <a:gd name="T7" fmla="*/ 333 h 2582"/>
                    <a:gd name="T8" fmla="*/ 331 w 2566"/>
                    <a:gd name="T9" fmla="*/ 2250 h 2582"/>
                    <a:gd name="T10" fmla="*/ 2235 w 2566"/>
                    <a:gd name="T11" fmla="*/ 2250 h 2582"/>
                    <a:gd name="T12" fmla="*/ 2235 w 2566"/>
                    <a:gd name="T13" fmla="*/ 1160 h 2582"/>
                    <a:gd name="T14" fmla="*/ 2566 w 2566"/>
                    <a:gd name="T15" fmla="*/ 829 h 2582"/>
                    <a:gd name="T16" fmla="*/ 2566 w 2566"/>
                    <a:gd name="T17" fmla="*/ 2368 h 2582"/>
                    <a:gd name="T18" fmla="*/ 2564 w 2566"/>
                    <a:gd name="T19" fmla="*/ 2402 h 2582"/>
                    <a:gd name="T20" fmla="*/ 2555 w 2566"/>
                    <a:gd name="T21" fmla="*/ 2435 h 2582"/>
                    <a:gd name="T22" fmla="*/ 2542 w 2566"/>
                    <a:gd name="T23" fmla="*/ 2466 h 2582"/>
                    <a:gd name="T24" fmla="*/ 2525 w 2566"/>
                    <a:gd name="T25" fmla="*/ 2495 h 2582"/>
                    <a:gd name="T26" fmla="*/ 2504 w 2566"/>
                    <a:gd name="T27" fmla="*/ 2520 h 2582"/>
                    <a:gd name="T28" fmla="*/ 2478 w 2566"/>
                    <a:gd name="T29" fmla="*/ 2541 h 2582"/>
                    <a:gd name="T30" fmla="*/ 2450 w 2566"/>
                    <a:gd name="T31" fmla="*/ 2558 h 2582"/>
                    <a:gd name="T32" fmla="*/ 2419 w 2566"/>
                    <a:gd name="T33" fmla="*/ 2571 h 2582"/>
                    <a:gd name="T34" fmla="*/ 2386 w 2566"/>
                    <a:gd name="T35" fmla="*/ 2579 h 2582"/>
                    <a:gd name="T36" fmla="*/ 2352 w 2566"/>
                    <a:gd name="T37" fmla="*/ 2582 h 2582"/>
                    <a:gd name="T38" fmla="*/ 213 w 2566"/>
                    <a:gd name="T39" fmla="*/ 2582 h 2582"/>
                    <a:gd name="T40" fmla="*/ 179 w 2566"/>
                    <a:gd name="T41" fmla="*/ 2579 h 2582"/>
                    <a:gd name="T42" fmla="*/ 146 w 2566"/>
                    <a:gd name="T43" fmla="*/ 2571 h 2582"/>
                    <a:gd name="T44" fmla="*/ 116 w 2566"/>
                    <a:gd name="T45" fmla="*/ 2558 h 2582"/>
                    <a:gd name="T46" fmla="*/ 88 w 2566"/>
                    <a:gd name="T47" fmla="*/ 2541 h 2582"/>
                    <a:gd name="T48" fmla="*/ 63 w 2566"/>
                    <a:gd name="T49" fmla="*/ 2520 h 2582"/>
                    <a:gd name="T50" fmla="*/ 41 w 2566"/>
                    <a:gd name="T51" fmla="*/ 2495 h 2582"/>
                    <a:gd name="T52" fmla="*/ 24 w 2566"/>
                    <a:gd name="T53" fmla="*/ 2466 h 2582"/>
                    <a:gd name="T54" fmla="*/ 11 w 2566"/>
                    <a:gd name="T55" fmla="*/ 2435 h 2582"/>
                    <a:gd name="T56" fmla="*/ 3 w 2566"/>
                    <a:gd name="T57" fmla="*/ 2402 h 2582"/>
                    <a:gd name="T58" fmla="*/ 0 w 2566"/>
                    <a:gd name="T59" fmla="*/ 2368 h 2582"/>
                    <a:gd name="T60" fmla="*/ 0 w 2566"/>
                    <a:gd name="T61" fmla="*/ 216 h 2582"/>
                    <a:gd name="T62" fmla="*/ 3 w 2566"/>
                    <a:gd name="T63" fmla="*/ 180 h 2582"/>
                    <a:gd name="T64" fmla="*/ 11 w 2566"/>
                    <a:gd name="T65" fmla="*/ 147 h 2582"/>
                    <a:gd name="T66" fmla="*/ 24 w 2566"/>
                    <a:gd name="T67" fmla="*/ 117 h 2582"/>
                    <a:gd name="T68" fmla="*/ 41 w 2566"/>
                    <a:gd name="T69" fmla="*/ 89 h 2582"/>
                    <a:gd name="T70" fmla="*/ 63 w 2566"/>
                    <a:gd name="T71" fmla="*/ 63 h 2582"/>
                    <a:gd name="T72" fmla="*/ 88 w 2566"/>
                    <a:gd name="T73" fmla="*/ 41 h 2582"/>
                    <a:gd name="T74" fmla="*/ 116 w 2566"/>
                    <a:gd name="T75" fmla="*/ 24 h 2582"/>
                    <a:gd name="T76" fmla="*/ 146 w 2566"/>
                    <a:gd name="T77" fmla="*/ 11 h 2582"/>
                    <a:gd name="T78" fmla="*/ 179 w 2566"/>
                    <a:gd name="T79" fmla="*/ 3 h 2582"/>
                    <a:gd name="T80" fmla="*/ 213 w 2566"/>
                    <a:gd name="T81" fmla="*/ 0 h 2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6" h="2582">
                      <a:moveTo>
                        <a:pt x="213" y="0"/>
                      </a:moveTo>
                      <a:lnTo>
                        <a:pt x="2007" y="0"/>
                      </a:lnTo>
                      <a:lnTo>
                        <a:pt x="1675" y="333"/>
                      </a:lnTo>
                      <a:lnTo>
                        <a:pt x="331" y="333"/>
                      </a:lnTo>
                      <a:lnTo>
                        <a:pt x="331" y="2250"/>
                      </a:lnTo>
                      <a:lnTo>
                        <a:pt x="2235" y="2250"/>
                      </a:lnTo>
                      <a:lnTo>
                        <a:pt x="2235" y="1160"/>
                      </a:lnTo>
                      <a:lnTo>
                        <a:pt x="2566" y="829"/>
                      </a:lnTo>
                      <a:lnTo>
                        <a:pt x="2566" y="2368"/>
                      </a:lnTo>
                      <a:lnTo>
                        <a:pt x="2564" y="2402"/>
                      </a:lnTo>
                      <a:lnTo>
                        <a:pt x="2555" y="2435"/>
                      </a:lnTo>
                      <a:lnTo>
                        <a:pt x="2542" y="2466"/>
                      </a:lnTo>
                      <a:lnTo>
                        <a:pt x="2525" y="2495"/>
                      </a:lnTo>
                      <a:lnTo>
                        <a:pt x="2504" y="2520"/>
                      </a:lnTo>
                      <a:lnTo>
                        <a:pt x="2478" y="2541"/>
                      </a:lnTo>
                      <a:lnTo>
                        <a:pt x="2450" y="2558"/>
                      </a:lnTo>
                      <a:lnTo>
                        <a:pt x="2419" y="2571"/>
                      </a:lnTo>
                      <a:lnTo>
                        <a:pt x="2386" y="2579"/>
                      </a:lnTo>
                      <a:lnTo>
                        <a:pt x="2352" y="2582"/>
                      </a:lnTo>
                      <a:lnTo>
                        <a:pt x="213" y="2582"/>
                      </a:lnTo>
                      <a:lnTo>
                        <a:pt x="179" y="2579"/>
                      </a:lnTo>
                      <a:lnTo>
                        <a:pt x="146" y="2571"/>
                      </a:lnTo>
                      <a:lnTo>
                        <a:pt x="116" y="2558"/>
                      </a:lnTo>
                      <a:lnTo>
                        <a:pt x="88" y="2541"/>
                      </a:lnTo>
                      <a:lnTo>
                        <a:pt x="63" y="2520"/>
                      </a:lnTo>
                      <a:lnTo>
                        <a:pt x="41" y="2495"/>
                      </a:lnTo>
                      <a:lnTo>
                        <a:pt x="24" y="2466"/>
                      </a:lnTo>
                      <a:lnTo>
                        <a:pt x="11" y="2435"/>
                      </a:lnTo>
                      <a:lnTo>
                        <a:pt x="3" y="2402"/>
                      </a:lnTo>
                      <a:lnTo>
                        <a:pt x="0" y="2368"/>
                      </a:lnTo>
                      <a:lnTo>
                        <a:pt x="0" y="216"/>
                      </a:lnTo>
                      <a:lnTo>
                        <a:pt x="3" y="180"/>
                      </a:lnTo>
                      <a:lnTo>
                        <a:pt x="11" y="147"/>
                      </a:lnTo>
                      <a:lnTo>
                        <a:pt x="24" y="117"/>
                      </a:lnTo>
                      <a:lnTo>
                        <a:pt x="41" y="89"/>
                      </a:lnTo>
                      <a:lnTo>
                        <a:pt x="63" y="63"/>
                      </a:lnTo>
                      <a:lnTo>
                        <a:pt x="88" y="41"/>
                      </a:lnTo>
                      <a:lnTo>
                        <a:pt x="116" y="24"/>
                      </a:lnTo>
                      <a:lnTo>
                        <a:pt x="146" y="11"/>
                      </a:lnTo>
                      <a:lnTo>
                        <a:pt x="179" y="3"/>
                      </a:lnTo>
                      <a:lnTo>
                        <a:pt x="213"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8" name="TextBox 43"/>
            <p:cNvSpPr txBox="1"/>
            <p:nvPr>
              <p:custDataLst>
                <p:tags r:id="rId24"/>
              </p:custDataLst>
            </p:nvPr>
          </p:nvSpPr>
          <p:spPr>
            <a:xfrm>
              <a:off x="6826542" y="3008423"/>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素质目标</a:t>
              </a:r>
              <a:endParaRPr lang="en-US" altLang="zh-CN" dirty="0"/>
            </a:p>
          </p:txBody>
        </p:sp>
        <p:sp>
          <p:nvSpPr>
            <p:cNvPr id="79" name="TextBox 44"/>
            <p:cNvSpPr txBox="1"/>
            <p:nvPr>
              <p:custDataLst>
                <p:tags r:id="rId25"/>
              </p:custDataLst>
            </p:nvPr>
          </p:nvSpPr>
          <p:spPr>
            <a:xfrm flipH="1">
              <a:off x="6019725" y="3492404"/>
              <a:ext cx="2974490" cy="1723549"/>
            </a:xfrm>
            <a:prstGeom prst="rect">
              <a:avLst/>
            </a:prstGeom>
            <a:noFill/>
          </p:spPr>
          <p:txBody>
            <a:bodyPr wrap="square" lIns="0" tIns="0" rIns="0" bIns="0" rtlCol="0">
              <a:spAutoFit/>
            </a:bodyPr>
            <a:lstStyle/>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．培养攻难克艰的工匠精神；</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．培养专业信息搜集、整理、分析的职业素质；</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．培养勇于创新的</a:t>
              </a:r>
              <a:r>
                <a:rPr lang="zh-CN"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素质</a:t>
              </a:r>
              <a:r>
                <a:rPr lang="zh-CN" altLang="en-US"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1700"/>
                            </p:stCondLst>
                            <p:childTnLst>
                              <p:par>
                                <p:cTn id="26" presetID="1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par>
                          <p:cTn id="30" fill="hold">
                            <p:stCondLst>
                              <p:cond delay="2200"/>
                            </p:stCondLst>
                            <p:childTnLst>
                              <p:par>
                                <p:cTn id="31" presetID="1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p:tgtEl>
                                          <p:spTgt spid="4"/>
                                        </p:tgtEl>
                                        <p:attrNameLst>
                                          <p:attrName>ppt_y</p:attrName>
                                        </p:attrNameLst>
                                      </p:cBhvr>
                                      <p:tavLst>
                                        <p:tav tm="0">
                                          <p:val>
                                            <p:strVal val="#ppt_y+#ppt_h*1.125000"/>
                                          </p:val>
                                        </p:tav>
                                        <p:tav tm="100000">
                                          <p:val>
                                            <p:strVal val="#ppt_y"/>
                                          </p:val>
                                        </p:tav>
                                      </p:tavLst>
                                    </p:anim>
                                    <p:animEffect transition="in" filter="wipe(up)">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952626" y="1714501"/>
            <a:ext cx="8367713" cy="830263"/>
          </a:xfrm>
          <a:prstGeom prst="rect">
            <a:avLst/>
          </a:prstGeom>
          <a:noFill/>
          <a:ln w="9525">
            <a:noFill/>
            <a:miter lim="800000"/>
          </a:ln>
          <a:effectLst/>
        </p:spPr>
        <p:txBody>
          <a:bodyPr anchor="ctr">
            <a:spAutoFit/>
          </a:bodyPr>
          <a:lstStyle/>
          <a:p>
            <a:pPr>
              <a:defRPr/>
            </a:pPr>
            <a:r>
              <a:rPr lang="en-US" altLang="zh-CN" sz="2400" dirty="0"/>
              <a:t>        </a:t>
            </a:r>
            <a:r>
              <a:rPr lang="zh-CN" altLang="zh-CN" sz="2400" dirty="0"/>
              <a:t>步进电机每接收一个步进脉冲信号，电机就旋转一定的角度，该角度称为</a:t>
            </a:r>
            <a:r>
              <a:rPr kumimoji="1" lang="zh-CN" altLang="en-US" sz="2400" b="1" dirty="0">
                <a:solidFill>
                  <a:srgbClr val="FF0000"/>
                </a:solidFill>
                <a:effectLst>
                  <a:outerShdw blurRad="38100" dist="38100" dir="2700000" algn="tl">
                    <a:srgbClr val="C0C0C0"/>
                  </a:outerShdw>
                </a:effectLst>
                <a:latin typeface="Times New Roman" panose="02020603050405020304" pitchFamily="18" charset="0"/>
              </a:rPr>
              <a:t>步距角</a:t>
            </a:r>
            <a:r>
              <a:rPr kumimoji="1" lang="zh-CN" altLang="en-US" sz="2400" b="1" dirty="0">
                <a:effectLst>
                  <a:outerShdw blurRad="38100" dist="38100" dir="2700000" algn="tl">
                    <a:srgbClr val="C0C0C0"/>
                  </a:outerShdw>
                </a:effectLst>
                <a:latin typeface="Times New Roman" panose="02020603050405020304" pitchFamily="18" charset="0"/>
              </a:rPr>
              <a:t>。</a:t>
            </a:r>
            <a:endParaRPr kumimoji="1" lang="zh-CN" altLang="en-US" sz="2400" b="1" dirty="0">
              <a:effectLst>
                <a:outerShdw blurRad="38100" dist="38100" dir="2700000" algn="tl">
                  <a:srgbClr val="C0C0C0"/>
                </a:outerShdw>
              </a:effectLst>
              <a:latin typeface="Times New Roman" panose="02020603050405020304" pitchFamily="18" charset="0"/>
            </a:endParaRPr>
          </a:p>
        </p:txBody>
      </p:sp>
      <p:sp>
        <p:nvSpPr>
          <p:cNvPr id="3" name="Rectangle 3"/>
          <p:cNvSpPr>
            <a:spLocks noChangeArrowheads="1"/>
          </p:cNvSpPr>
          <p:nvPr/>
        </p:nvSpPr>
        <p:spPr bwMode="auto">
          <a:xfrm>
            <a:off x="1881188" y="3714751"/>
            <a:ext cx="8572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en-US" altLang="zh-CN" sz="2400" b="1" i="1">
                <a:latin typeface="Times New Roman" panose="02020603050405020304" pitchFamily="18" charset="0"/>
                <a:cs typeface="Times New Roman" panose="02020603050405020304" pitchFamily="18" charset="0"/>
              </a:rPr>
              <a:t>Z</a:t>
            </a:r>
            <a:r>
              <a:rPr kumimoji="1" lang="zh-CN" altLang="en-US" sz="2400" b="1">
                <a:latin typeface="Times New Roman" panose="02020603050405020304" pitchFamily="18" charset="0"/>
                <a:cs typeface="Times New Roman" panose="02020603050405020304" pitchFamily="18" charset="0"/>
              </a:rPr>
              <a:t>：转子齿数；</a:t>
            </a:r>
            <a:endParaRPr kumimoji="1" lang="en-US" altLang="zh-CN" sz="2400" b="1">
              <a:latin typeface="Times New Roman" panose="02020603050405020304" pitchFamily="18" charset="0"/>
              <a:cs typeface="Times New Roman" panose="02020603050405020304" pitchFamily="18" charset="0"/>
            </a:endParaRPr>
          </a:p>
          <a:p>
            <a:r>
              <a:rPr lang="en-US" altLang="zh-CN" sz="2400" b="1" i="1">
                <a:latin typeface="Times New Roman" panose="02020603050405020304" pitchFamily="18" charset="0"/>
                <a:cs typeface="Times New Roman" panose="02020603050405020304" pitchFamily="18" charset="0"/>
              </a:rPr>
              <a:t>K</a:t>
            </a:r>
            <a:r>
              <a:rPr lang="zh-CN" altLang="en-US" sz="2400" b="1">
                <a:latin typeface="Times New Roman" panose="02020603050405020304" pitchFamily="18" charset="0"/>
                <a:cs typeface="Times New Roman" panose="02020603050405020304" pitchFamily="18" charset="0"/>
              </a:rPr>
              <a:t>：</a:t>
            </a:r>
            <a:r>
              <a:rPr lang="zh-CN" altLang="zh-CN" sz="2400">
                <a:latin typeface="Times New Roman" panose="02020603050405020304" pitchFamily="18" charset="0"/>
                <a:cs typeface="Times New Roman" panose="02020603050405020304" pitchFamily="18" charset="0"/>
              </a:rPr>
              <a:t>为通电系数，当前后通电相数一致时，</a:t>
            </a:r>
            <a:r>
              <a:rPr lang="en-US" altLang="zh-CN" sz="2400" i="1">
                <a:latin typeface="Times New Roman" panose="02020603050405020304" pitchFamily="18" charset="0"/>
                <a:cs typeface="Times New Roman" panose="02020603050405020304" pitchFamily="18" charset="0"/>
              </a:rPr>
              <a:t>K</a:t>
            </a:r>
            <a:r>
              <a:rPr lang="en-US" altLang="zh-CN" sz="2400">
                <a:latin typeface="Times New Roman" panose="02020603050405020304" pitchFamily="18" charset="0"/>
                <a:cs typeface="Times New Roman" panose="02020603050405020304" pitchFamily="18" charset="0"/>
              </a:rPr>
              <a:t>=1</a:t>
            </a:r>
            <a:r>
              <a:rPr lang="zh-CN" altLang="zh-CN" sz="2400">
                <a:latin typeface="Times New Roman" panose="02020603050405020304" pitchFamily="18" charset="0"/>
                <a:cs typeface="Times New Roman" panose="02020603050405020304" pitchFamily="18" charset="0"/>
              </a:rPr>
              <a:t>，否则，</a:t>
            </a:r>
            <a:r>
              <a:rPr lang="en-US" altLang="zh-CN" sz="2400" i="1">
                <a:latin typeface="Times New Roman" panose="02020603050405020304" pitchFamily="18" charset="0"/>
                <a:cs typeface="Times New Roman" panose="02020603050405020304" pitchFamily="18" charset="0"/>
              </a:rPr>
              <a:t>K</a:t>
            </a:r>
            <a:r>
              <a:rPr lang="en-US" altLang="zh-CN" sz="2400">
                <a:latin typeface="Times New Roman" panose="02020603050405020304" pitchFamily="18" charset="0"/>
                <a:cs typeface="Times New Roman" panose="02020603050405020304" pitchFamily="18" charset="0"/>
              </a:rPr>
              <a:t>=2</a:t>
            </a:r>
            <a:r>
              <a:rPr lang="zh-CN"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a:p>
            <a:r>
              <a:rPr lang="en-US" altLang="zh-CN" sz="2400" b="1" i="1">
                <a:latin typeface="Times New Roman" panose="02020603050405020304" pitchFamily="18" charset="0"/>
                <a:cs typeface="Times New Roman" panose="02020603050405020304" pitchFamily="18" charset="0"/>
              </a:rPr>
              <a:t>m</a:t>
            </a:r>
            <a:r>
              <a:rPr lang="zh-CN" altLang="en-US" sz="2400" b="1">
                <a:latin typeface="Times New Roman" panose="02020603050405020304" pitchFamily="18" charset="0"/>
                <a:cs typeface="Times New Roman" panose="02020603050405020304" pitchFamily="18" charset="0"/>
              </a:rPr>
              <a:t>：</a:t>
            </a:r>
            <a:r>
              <a:rPr lang="zh-CN" altLang="zh-CN" sz="2400">
                <a:latin typeface="Times New Roman" panose="02020603050405020304" pitchFamily="18" charset="0"/>
                <a:cs typeface="Times New Roman" panose="02020603050405020304" pitchFamily="18" charset="0"/>
              </a:rPr>
              <a:t>为相数</a:t>
            </a:r>
            <a:r>
              <a:rPr lang="zh-CN" altLang="en-US" sz="2400">
                <a:latin typeface="Times New Roman" panose="02020603050405020304" pitchFamily="18" charset="0"/>
                <a:cs typeface="Times New Roman" panose="02020603050405020304" pitchFamily="18" charset="0"/>
              </a:rPr>
              <a:t>。</a:t>
            </a:r>
            <a:endParaRPr kumimoji="1" lang="zh-CN" altLang="en-US" sz="2400" b="1">
              <a:latin typeface="Times New Roman" panose="02020603050405020304" pitchFamily="18" charset="0"/>
              <a:cs typeface="Times New Roman" panose="02020603050405020304" pitchFamily="18" charset="0"/>
            </a:endParaRPr>
          </a:p>
        </p:txBody>
      </p:sp>
      <p:sp>
        <p:nvSpPr>
          <p:cNvPr id="4" name="Rectangle 8"/>
          <p:cNvSpPr>
            <a:spLocks noChangeArrowheads="1"/>
          </p:cNvSpPr>
          <p:nvPr/>
        </p:nvSpPr>
        <p:spPr bwMode="auto">
          <a:xfrm>
            <a:off x="2095500" y="1214438"/>
            <a:ext cx="3017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a:solidFill>
                  <a:srgbClr val="3333FF"/>
                </a:solidFill>
                <a:latin typeface="Times New Roman" panose="02020603050405020304" pitchFamily="18" charset="0"/>
              </a:rPr>
              <a:t>（</a:t>
            </a:r>
            <a:r>
              <a:rPr kumimoji="1" lang="en-US" altLang="zh-CN" sz="2400" b="1">
                <a:solidFill>
                  <a:srgbClr val="3333FF"/>
                </a:solidFill>
                <a:latin typeface="Times New Roman" panose="02020603050405020304" pitchFamily="18" charset="0"/>
              </a:rPr>
              <a:t>1</a:t>
            </a:r>
            <a:r>
              <a:rPr kumimoji="1" lang="zh-CN" altLang="en-US" sz="2400" b="1">
                <a:solidFill>
                  <a:srgbClr val="3333FF"/>
                </a:solidFill>
                <a:latin typeface="Times New Roman" panose="02020603050405020304" pitchFamily="18" charset="0"/>
              </a:rPr>
              <a:t>）</a:t>
            </a:r>
            <a:r>
              <a:rPr kumimoji="1" lang="en-US" altLang="zh-CN" sz="2400" b="1">
                <a:solidFill>
                  <a:srgbClr val="3333FF"/>
                </a:solidFill>
                <a:latin typeface="Times New Roman" panose="02020603050405020304" pitchFamily="18" charset="0"/>
              </a:rPr>
              <a:t> </a:t>
            </a:r>
            <a:r>
              <a:rPr kumimoji="1" lang="zh-CN" altLang="en-US" sz="2400" b="1">
                <a:solidFill>
                  <a:srgbClr val="3333FF"/>
                </a:solidFill>
                <a:latin typeface="Times New Roman" panose="02020603050405020304" pitchFamily="18" charset="0"/>
              </a:rPr>
              <a:t>步距角</a:t>
            </a:r>
            <a:endParaRPr kumimoji="1" lang="zh-CN" altLang="en-US" sz="2400" b="1">
              <a:solidFill>
                <a:srgbClr val="3333FF"/>
              </a:solidFill>
              <a:latin typeface="Times New Roman" panose="02020603050405020304" pitchFamily="18" charset="0"/>
            </a:endParaRPr>
          </a:p>
        </p:txBody>
      </p:sp>
      <p:sp>
        <p:nvSpPr>
          <p:cNvPr id="5" name="矩形 22"/>
          <p:cNvSpPr>
            <a:spLocks noChangeArrowheads="1"/>
          </p:cNvSpPr>
          <p:nvPr/>
        </p:nvSpPr>
        <p:spPr bwMode="auto">
          <a:xfrm>
            <a:off x="1146918" y="312739"/>
            <a:ext cx="3433763"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defRPr/>
            </a:pPr>
            <a:r>
              <a:rPr lang="en-US" altLang="zh-CN" sz="2400" b="1" dirty="0">
                <a:solidFill>
                  <a:schemeClr val="tx2"/>
                </a:solidFill>
                <a:latin typeface="+mj-lt"/>
                <a:ea typeface="+mj-ea"/>
                <a:cs typeface="+mj-cs"/>
              </a:rPr>
              <a:t>3</a:t>
            </a:r>
            <a:r>
              <a:rPr lang="zh-CN" altLang="zh-CN" sz="2400" b="1" dirty="0">
                <a:solidFill>
                  <a:schemeClr val="tx2"/>
                </a:solidFill>
                <a:latin typeface="+mj-lt"/>
                <a:ea typeface="+mj-ea"/>
                <a:cs typeface="+mj-cs"/>
              </a:rPr>
              <a:t>．步进电机的重要参数</a:t>
            </a:r>
            <a:endParaRPr lang="zh-CN" altLang="zh-CN" sz="2400" b="1" dirty="0">
              <a:solidFill>
                <a:schemeClr val="tx2"/>
              </a:solidFill>
              <a:latin typeface="+mj-lt"/>
              <a:ea typeface="+mj-ea"/>
              <a:cs typeface="+mj-cs"/>
            </a:endParaRPr>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4439" y="2714626"/>
            <a:ext cx="1690687"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24"/>
          <p:cNvSpPr>
            <a:spLocks noChangeArrowheads="1"/>
          </p:cNvSpPr>
          <p:nvPr/>
        </p:nvSpPr>
        <p:spPr bwMode="auto">
          <a:xfrm>
            <a:off x="1550684" y="5077538"/>
            <a:ext cx="917159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Times New Roman" panose="02020603050405020304" pitchFamily="18" charset="0"/>
                <a:cs typeface="Times New Roman" panose="02020603050405020304" pitchFamily="18" charset="0"/>
              </a:rPr>
              <a:t>        </a:t>
            </a:r>
            <a:r>
              <a:rPr lang="zh-CN" altLang="zh-CN" dirty="0">
                <a:latin typeface="Times New Roman" panose="02020603050405020304" pitchFamily="18" charset="0"/>
                <a:cs typeface="Times New Roman" panose="02020603050405020304" pitchFamily="18" charset="0"/>
              </a:rPr>
              <a:t>电机出厂时给出了一个步距角的值，如</a:t>
            </a:r>
            <a:r>
              <a:rPr lang="en-US" altLang="zh-CN" dirty="0">
                <a:latin typeface="Times New Roman" panose="02020603050405020304" pitchFamily="18" charset="0"/>
                <a:cs typeface="Times New Roman" panose="02020603050405020304" pitchFamily="18" charset="0"/>
              </a:rPr>
              <a:t>57BYG46403</a:t>
            </a:r>
            <a:r>
              <a:rPr lang="zh-CN" altLang="zh-CN" dirty="0">
                <a:latin typeface="Times New Roman" panose="02020603050405020304" pitchFamily="18" charset="0"/>
                <a:cs typeface="Times New Roman" panose="02020603050405020304" pitchFamily="18" charset="0"/>
              </a:rPr>
              <a:t>型电机给出的值为</a:t>
            </a:r>
            <a:r>
              <a:rPr lang="en-US" altLang="zh-CN" dirty="0">
                <a:latin typeface="Times New Roman" panose="02020603050405020304" pitchFamily="18" charset="0"/>
                <a:cs typeface="Times New Roman" panose="02020603050405020304" pitchFamily="18" charset="0"/>
              </a:rPr>
              <a:t>0.9°/1.8°</a:t>
            </a:r>
            <a:r>
              <a:rPr lang="zh-CN" altLang="zh-CN" dirty="0">
                <a:latin typeface="Times New Roman" panose="02020603050405020304" pitchFamily="18" charset="0"/>
                <a:cs typeface="Times New Roman" panose="02020603050405020304" pitchFamily="18" charset="0"/>
              </a:rPr>
              <a:t>（表示半步工作时为</a:t>
            </a:r>
            <a:r>
              <a:rPr lang="en-US" altLang="zh-CN" dirty="0">
                <a:latin typeface="Times New Roman" panose="02020603050405020304" pitchFamily="18" charset="0"/>
                <a:cs typeface="Times New Roman" panose="02020603050405020304" pitchFamily="18" charset="0"/>
              </a:rPr>
              <a:t>0.9°</a:t>
            </a:r>
            <a:r>
              <a:rPr lang="zh-CN" altLang="zh-CN" dirty="0">
                <a:latin typeface="Times New Roman" panose="02020603050405020304" pitchFamily="18" charset="0"/>
                <a:cs typeface="Times New Roman" panose="02020603050405020304" pitchFamily="18" charset="0"/>
              </a:rPr>
              <a:t>、整步工作时为</a:t>
            </a:r>
            <a:r>
              <a:rPr lang="en-US" altLang="zh-CN" dirty="0">
                <a:latin typeface="Times New Roman" panose="02020603050405020304" pitchFamily="18" charset="0"/>
                <a:cs typeface="Times New Roman" panose="02020603050405020304" pitchFamily="18" charset="0"/>
              </a:rPr>
              <a:t>1.8°</a:t>
            </a:r>
            <a:r>
              <a:rPr lang="zh-CN" altLang="zh-CN" dirty="0">
                <a:latin typeface="Times New Roman" panose="02020603050405020304" pitchFamily="18" charset="0"/>
                <a:cs typeface="Times New Roman" panose="02020603050405020304" pitchFamily="18" charset="0"/>
              </a:rPr>
              <a:t>），这个步距角可以称之为“</a:t>
            </a:r>
            <a:r>
              <a:rPr lang="zh-CN" altLang="zh-CN" b="1" dirty="0">
                <a:solidFill>
                  <a:srgbClr val="FF0000"/>
                </a:solidFill>
                <a:latin typeface="Times New Roman" panose="02020603050405020304" pitchFamily="18" charset="0"/>
                <a:cs typeface="Times New Roman" panose="02020603050405020304" pitchFamily="18" charset="0"/>
              </a:rPr>
              <a:t>电机固有步距角</a:t>
            </a:r>
            <a:r>
              <a:rPr lang="zh-CN" altLang="zh-CN" dirty="0">
                <a:latin typeface="Times New Roman" panose="02020603050405020304" pitchFamily="18" charset="0"/>
                <a:cs typeface="Times New Roman" panose="02020603050405020304" pitchFamily="18" charset="0"/>
              </a:rPr>
              <a:t>”，它不一定是电机实际工作时的真正步距角，真正的步距角和驱动器有关。</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3"/>
          <p:cNvSpPr>
            <a:spLocks noChangeArrowheads="1"/>
          </p:cNvSpPr>
          <p:nvPr/>
        </p:nvSpPr>
        <p:spPr bwMode="auto">
          <a:xfrm>
            <a:off x="538386" y="965067"/>
            <a:ext cx="11143716"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dirty="0">
                <a:latin typeface="Calibri" panose="020F0502020204030204" charset="0"/>
              </a:rPr>
              <a:t>        </a:t>
            </a:r>
            <a:r>
              <a:rPr lang="zh-CN" altLang="en-US" sz="2400" dirty="0">
                <a:latin typeface="Times New Roman" panose="02020603050405020304" pitchFamily="18" charset="0"/>
              </a:rPr>
              <a:t>目前常用的有二相、三相、四相、五相步进电机。电机相数不同，其步距角也不同，一般二相、四相电机的步距角为</a:t>
            </a:r>
            <a:r>
              <a:rPr lang="en-US" altLang="zh-CN" sz="2400" b="1" dirty="0">
                <a:solidFill>
                  <a:srgbClr val="FF0000"/>
                </a:solidFill>
                <a:latin typeface="Times New Roman" panose="02020603050405020304" pitchFamily="18" charset="0"/>
              </a:rPr>
              <a:t>0.9°/1.8</a:t>
            </a:r>
            <a:r>
              <a:rPr lang="en-US" altLang="zh-CN" sz="2400" dirty="0">
                <a:latin typeface="Times New Roman" panose="02020603050405020304" pitchFamily="18" charset="0"/>
              </a:rPr>
              <a:t>°</a:t>
            </a:r>
            <a:r>
              <a:rPr lang="zh-CN" altLang="en-US" sz="2400" dirty="0">
                <a:latin typeface="Times New Roman" panose="02020603050405020304" pitchFamily="18" charset="0"/>
              </a:rPr>
              <a:t>、三相的为</a:t>
            </a:r>
            <a:r>
              <a:rPr lang="en-US" altLang="zh-CN" sz="2400" b="1" dirty="0">
                <a:solidFill>
                  <a:srgbClr val="FF0000"/>
                </a:solidFill>
                <a:latin typeface="Times New Roman" panose="02020603050405020304" pitchFamily="18" charset="0"/>
              </a:rPr>
              <a:t>3°/1.5</a:t>
            </a:r>
            <a:r>
              <a:rPr lang="en-US" altLang="zh-CN" sz="2400" dirty="0">
                <a:latin typeface="Times New Roman" panose="02020603050405020304" pitchFamily="18" charset="0"/>
              </a:rPr>
              <a:t>°</a:t>
            </a:r>
            <a:r>
              <a:rPr lang="zh-CN" altLang="en-US" sz="2400" dirty="0">
                <a:latin typeface="Times New Roman" panose="02020603050405020304" pitchFamily="18" charset="0"/>
              </a:rPr>
              <a:t>、五相的为</a:t>
            </a:r>
            <a:r>
              <a:rPr lang="en-US" altLang="zh-CN" sz="2400" b="1" dirty="0">
                <a:solidFill>
                  <a:srgbClr val="FF0000"/>
                </a:solidFill>
                <a:latin typeface="Times New Roman" panose="02020603050405020304" pitchFamily="18" charset="0"/>
              </a:rPr>
              <a:t>0.36°/0.72</a:t>
            </a:r>
            <a:r>
              <a:rPr lang="en-US" altLang="zh-CN" sz="2400" dirty="0">
                <a:latin typeface="Times New Roman" panose="02020603050405020304" pitchFamily="18" charset="0"/>
              </a:rPr>
              <a:t>° </a:t>
            </a:r>
            <a:r>
              <a:rPr lang="zh-CN" altLang="en-US" sz="2400" dirty="0">
                <a:latin typeface="Times New Roman" panose="02020603050405020304" pitchFamily="18" charset="0"/>
              </a:rPr>
              <a:t>。在没有细分驱动器时，用户主要靠选择不同相数的步进电机来满足自己步距角的要求。如果使用细分驱动器，则‘相数’将变得没有意义，用户只需在驱动器上改变细分数，就可以改变步距角。</a:t>
            </a:r>
            <a:endParaRPr lang="en-US" altLang="zh-CN" sz="2400" dirty="0">
              <a:latin typeface="Times New Roman" panose="02020603050405020304" pitchFamily="18" charset="0"/>
            </a:endParaRPr>
          </a:p>
          <a:p>
            <a:pPr eaLnBrk="1" hangingPunct="1">
              <a:lnSpc>
                <a:spcPct val="150000"/>
              </a:lnSpc>
            </a:pPr>
            <a:r>
              <a:rPr lang="zh-CN" altLang="en-US" sz="2400" dirty="0">
                <a:latin typeface="Times New Roman" panose="02020603050405020304" pitchFamily="18" charset="0"/>
              </a:rPr>
              <a:t>        步进电机的步距角一般为</a:t>
            </a:r>
            <a:r>
              <a:rPr lang="en-US" altLang="zh-CN" sz="2400" dirty="0">
                <a:latin typeface="Times New Roman" panose="02020603050405020304" pitchFamily="18" charset="0"/>
              </a:rPr>
              <a:t>1.8°</a:t>
            </a:r>
            <a:r>
              <a:rPr lang="zh-CN" altLang="en-US" sz="2400" dirty="0">
                <a:latin typeface="Times New Roman" panose="02020603050405020304" pitchFamily="18" charset="0"/>
              </a:rPr>
              <a:t>、</a:t>
            </a:r>
            <a:r>
              <a:rPr lang="en-US" altLang="zh-CN" sz="2400" dirty="0">
                <a:latin typeface="Times New Roman" panose="02020603050405020304" pitchFamily="18" charset="0"/>
              </a:rPr>
              <a:t>0.9°</a:t>
            </a:r>
            <a:r>
              <a:rPr lang="zh-CN" altLang="en-US" sz="2400" dirty="0">
                <a:latin typeface="Times New Roman" panose="02020603050405020304" pitchFamily="18" charset="0"/>
              </a:rPr>
              <a:t>、</a:t>
            </a:r>
            <a:r>
              <a:rPr lang="en-US" altLang="zh-CN" sz="2400" dirty="0">
                <a:latin typeface="Times New Roman" panose="02020603050405020304" pitchFamily="18" charset="0"/>
              </a:rPr>
              <a:t>0.72°</a:t>
            </a:r>
            <a:r>
              <a:rPr lang="zh-CN" altLang="en-US" sz="2400" dirty="0">
                <a:latin typeface="Times New Roman" panose="02020603050405020304" pitchFamily="18" charset="0"/>
              </a:rPr>
              <a:t>、</a:t>
            </a:r>
            <a:r>
              <a:rPr lang="en-US" altLang="zh-CN" sz="2400" dirty="0">
                <a:latin typeface="Times New Roman" panose="02020603050405020304" pitchFamily="18" charset="0"/>
              </a:rPr>
              <a:t>0.36°</a:t>
            </a:r>
            <a:r>
              <a:rPr lang="zh-CN" altLang="en-US" sz="2400" dirty="0">
                <a:latin typeface="Times New Roman" panose="02020603050405020304" pitchFamily="18" charset="0"/>
              </a:rPr>
              <a:t>等。步距角越小，则步进电机的控制精度越高，根据步距角可以控制步进电机行走的精确距离。比如说，步距角为</a:t>
            </a:r>
            <a:r>
              <a:rPr lang="en-US" altLang="zh-CN" sz="2400" dirty="0">
                <a:latin typeface="Times New Roman" panose="02020603050405020304" pitchFamily="18" charset="0"/>
              </a:rPr>
              <a:t>0.72°</a:t>
            </a:r>
            <a:r>
              <a:rPr lang="zh-CN" altLang="en-US" sz="2400" dirty="0">
                <a:latin typeface="Times New Roman" panose="02020603050405020304" pitchFamily="18" charset="0"/>
              </a:rPr>
              <a:t>的步进电机，每旋转一周需要的脉冲数为</a:t>
            </a:r>
            <a:r>
              <a:rPr lang="en-US" altLang="zh-CN" sz="2400" dirty="0">
                <a:latin typeface="Times New Roman" panose="02020603050405020304" pitchFamily="18" charset="0"/>
              </a:rPr>
              <a:t>360/0.72=500</a:t>
            </a:r>
            <a:r>
              <a:rPr lang="zh-CN" altLang="en-US" sz="2400" dirty="0">
                <a:latin typeface="Times New Roman" panose="02020603050405020304" pitchFamily="18" charset="0"/>
              </a:rPr>
              <a:t>脉冲，也就是对步进电机驱动器发出</a:t>
            </a:r>
            <a:r>
              <a:rPr lang="en-US" altLang="zh-CN" sz="2400" dirty="0">
                <a:latin typeface="Times New Roman" panose="02020603050405020304" pitchFamily="18" charset="0"/>
              </a:rPr>
              <a:t>500</a:t>
            </a:r>
            <a:r>
              <a:rPr lang="zh-CN" altLang="en-US" sz="2400" dirty="0">
                <a:latin typeface="Times New Roman" panose="02020603050405020304" pitchFamily="18" charset="0"/>
              </a:rPr>
              <a:t>个脉冲信号，步进电机才旋转一周</a:t>
            </a:r>
            <a:r>
              <a:rPr lang="zh-CN" altLang="en-US" sz="2400" dirty="0" smtClean="0">
                <a:latin typeface="Times New Roman" panose="02020603050405020304" pitchFamily="18" charset="0"/>
              </a:rPr>
              <a:t>。</a:t>
            </a:r>
            <a:endParaRPr lang="zh-CN" altLang="en-US" sz="2000" dirty="0">
              <a:latin typeface="Calibri" panose="020F0502020204030204" charset="0"/>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850322" y="186465"/>
            <a:ext cx="3302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200" b="1">
                <a:solidFill>
                  <a:srgbClr val="0000FF"/>
                </a:solidFill>
                <a:latin typeface="Times New Roman" panose="02020603050405020304" pitchFamily="18" charset="0"/>
              </a:rPr>
              <a:t> </a:t>
            </a:r>
            <a:r>
              <a:rPr kumimoji="1" lang="zh-CN" altLang="en-US" sz="2400" b="1">
                <a:solidFill>
                  <a:srgbClr val="0000FF"/>
                </a:solidFill>
                <a:latin typeface="Times New Roman" panose="02020603050405020304" pitchFamily="18" charset="0"/>
              </a:rPr>
              <a:t>（</a:t>
            </a:r>
            <a:r>
              <a:rPr kumimoji="1" lang="en-US" altLang="zh-CN" sz="2400" b="1">
                <a:solidFill>
                  <a:srgbClr val="0000FF"/>
                </a:solidFill>
                <a:latin typeface="Times New Roman" panose="02020603050405020304" pitchFamily="18" charset="0"/>
              </a:rPr>
              <a:t>2</a:t>
            </a:r>
            <a:r>
              <a:rPr kumimoji="1" lang="zh-CN" altLang="en-US" sz="2400" b="1">
                <a:solidFill>
                  <a:srgbClr val="0000FF"/>
                </a:solidFill>
                <a:latin typeface="Times New Roman" panose="02020603050405020304" pitchFamily="18" charset="0"/>
              </a:rPr>
              <a:t>）</a:t>
            </a:r>
            <a:r>
              <a:rPr kumimoji="1" lang="en-US" altLang="zh-CN" sz="2400" b="1">
                <a:solidFill>
                  <a:srgbClr val="0000FF"/>
                </a:solidFill>
                <a:latin typeface="Times New Roman" panose="02020603050405020304" pitchFamily="18" charset="0"/>
              </a:rPr>
              <a:t> </a:t>
            </a:r>
            <a:r>
              <a:rPr kumimoji="1" lang="zh-CN" altLang="en-US" sz="2400" b="1">
                <a:solidFill>
                  <a:srgbClr val="0000FF"/>
                </a:solidFill>
                <a:latin typeface="Times New Roman" panose="02020603050405020304" pitchFamily="18" charset="0"/>
              </a:rPr>
              <a:t>步进电机的速度</a:t>
            </a:r>
            <a:endParaRPr kumimoji="1" lang="zh-CN" altLang="en-US" sz="2400" b="1">
              <a:solidFill>
                <a:srgbClr val="0000FF"/>
              </a:solidFill>
              <a:latin typeface="Times New Roman" panose="02020603050405020304" pitchFamily="18" charset="0"/>
            </a:endParaRPr>
          </a:p>
        </p:txBody>
      </p:sp>
      <p:sp>
        <p:nvSpPr>
          <p:cNvPr id="35843" name="矩形 17"/>
          <p:cNvSpPr>
            <a:spLocks noChangeArrowheads="1"/>
          </p:cNvSpPr>
          <p:nvPr/>
        </p:nvSpPr>
        <p:spPr bwMode="auto">
          <a:xfrm>
            <a:off x="2024063" y="1285876"/>
            <a:ext cx="82153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a:latin typeface="Calibri" panose="020F0502020204030204" charset="0"/>
              </a:rPr>
              <a:t>步进电机的转速取决于各相定子绕组通入电脉冲的频率，其速度为</a:t>
            </a:r>
            <a:endParaRPr lang="zh-CN" altLang="en-US" sz="2400">
              <a:latin typeface="Calibri" panose="020F0502020204030204" charset="0"/>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09875" y="2357439"/>
            <a:ext cx="634523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2238376" y="3990976"/>
            <a:ext cx="6786563"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2667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Times New Roman" panose="02020603050405020304" pitchFamily="18" charset="0"/>
                <a:cs typeface="Times New Roman" panose="02020603050405020304" pitchFamily="18" charset="0"/>
              </a:rPr>
              <a:t>式中，</a:t>
            </a:r>
            <a:r>
              <a:rPr lang="en-US" altLang="zh-CN" sz="2000" i="1" dirty="0">
                <a:latin typeface="Times New Roman" panose="02020603050405020304" pitchFamily="18" charset="0"/>
                <a:cs typeface="Times New Roman" panose="02020603050405020304" pitchFamily="18" charset="0"/>
              </a:rPr>
              <a:t>f</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电脉冲的频率，即每秒脉冲数（简称</a:t>
            </a:r>
            <a:r>
              <a:rPr lang="en-US" altLang="zh-CN" sz="2000" dirty="0">
                <a:latin typeface="Times New Roman" panose="02020603050405020304" pitchFamily="18" charset="0"/>
                <a:cs typeface="Times New Roman" panose="02020603050405020304" pitchFamily="18" charset="0"/>
              </a:rPr>
              <a:t>PPS</a:t>
            </a:r>
            <a:r>
              <a:rPr lang="zh-CN" altLang="en-US" sz="2000" dirty="0">
                <a:latin typeface="Times New Roman" panose="02020603050405020304" pitchFamily="18" charset="0"/>
                <a:cs typeface="Times New Roman" panose="02020603050405020304" pitchFamily="18" charset="0"/>
              </a:rPr>
              <a:t>）；</a:t>
            </a:r>
            <a:endParaRPr lang="zh-CN" altLang="en-US" sz="2000" dirty="0"/>
          </a:p>
          <a:p>
            <a:pPr>
              <a:lnSpc>
                <a:spcPct val="150000"/>
              </a:lnSpc>
            </a:pPr>
            <a:r>
              <a:rPr lang="zh-CN" altLang="en-US" sz="2000" i="1" dirty="0">
                <a:cs typeface="Times New Roman" panose="02020603050405020304" pitchFamily="18" charset="0"/>
              </a:rPr>
              <a:t> </a:t>
            </a:r>
            <a:r>
              <a:rPr lang="zh-CN" altLang="en-US" sz="2000" i="1" dirty="0">
                <a:latin typeface="Times New Roman" panose="02020603050405020304" pitchFamily="18" charset="0"/>
                <a:cs typeface="Times New Roman" panose="02020603050405020304" pitchFamily="18" charset="0"/>
              </a:rPr>
              <a:t>     </a:t>
            </a:r>
            <a:r>
              <a:rPr lang="zh-CN" altLang="en-US" sz="2000" i="1" dirty="0" smtClean="0">
                <a:latin typeface="Times New Roman" panose="02020603050405020304" pitchFamily="18" charset="0"/>
                <a:cs typeface="Times New Roman" panose="02020603050405020304" pitchFamily="18" charset="0"/>
              </a:rPr>
              <a:t>    </a:t>
            </a:r>
            <a:r>
              <a:rPr lang="en-US" altLang="zh-CN" sz="2000" i="1" dirty="0" smtClean="0">
                <a:latin typeface="Times New Roman" panose="02020603050405020304" pitchFamily="18" charset="0"/>
                <a:cs typeface="Times New Roman" panose="02020603050405020304" pitchFamily="18" charset="0"/>
              </a:rPr>
              <a:t>Z</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转子齿数；</a:t>
            </a:r>
            <a:endParaRPr lang="zh-CN" altLang="en-US" sz="2000" dirty="0"/>
          </a:p>
          <a:p>
            <a:pPr>
              <a:lnSpc>
                <a:spcPct val="150000"/>
              </a:lnSpc>
            </a:pPr>
            <a:r>
              <a:rPr lang="zh-CN" altLang="en-US" sz="2000" i="1" dirty="0">
                <a:cs typeface="Times New Roman" panose="02020603050405020304" pitchFamily="18" charset="0"/>
              </a:rPr>
              <a:t> </a:t>
            </a:r>
            <a:r>
              <a:rPr lang="zh-CN" altLang="en-US" sz="2000" i="1" dirty="0">
                <a:latin typeface="Times New Roman" panose="02020603050405020304" pitchFamily="18" charset="0"/>
                <a:cs typeface="Times New Roman" panose="02020603050405020304" pitchFamily="18" charset="0"/>
              </a:rPr>
              <a:t>     </a:t>
            </a:r>
            <a:r>
              <a:rPr lang="zh-CN" altLang="en-US" sz="2000" i="1" dirty="0" smtClean="0">
                <a:latin typeface="Times New Roman" panose="02020603050405020304" pitchFamily="18" charset="0"/>
                <a:cs typeface="Times New Roman" panose="02020603050405020304" pitchFamily="18" charset="0"/>
              </a:rPr>
              <a:t>   </a:t>
            </a:r>
            <a:r>
              <a:rPr lang="en-US" altLang="zh-CN" sz="2000" i="1" dirty="0" smtClean="0">
                <a:latin typeface="Times New Roman" panose="02020603050405020304" pitchFamily="18" charset="0"/>
                <a:cs typeface="Times New Roman" panose="02020603050405020304" pitchFamily="18" charset="0"/>
              </a:rPr>
              <a:t>K</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通电系数。</a:t>
            </a:r>
            <a:endParaRPr lang="zh-CN" altLang="en-US" sz="20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1422817" y="210588"/>
            <a:ext cx="1755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200" b="1">
                <a:solidFill>
                  <a:srgbClr val="0000FF"/>
                </a:solidFill>
                <a:latin typeface="Times New Roman" panose="02020603050405020304" pitchFamily="18" charset="0"/>
              </a:rPr>
              <a:t> </a:t>
            </a:r>
            <a:r>
              <a:rPr kumimoji="1" lang="zh-CN" altLang="en-US" sz="2400" b="1">
                <a:solidFill>
                  <a:srgbClr val="0000FF"/>
                </a:solidFill>
                <a:latin typeface="Times New Roman" panose="02020603050405020304" pitchFamily="18" charset="0"/>
              </a:rPr>
              <a:t>（</a:t>
            </a:r>
            <a:r>
              <a:rPr kumimoji="1" lang="en-US" altLang="zh-CN" sz="2400" b="1">
                <a:solidFill>
                  <a:srgbClr val="0000FF"/>
                </a:solidFill>
                <a:latin typeface="Times New Roman" panose="02020603050405020304" pitchFamily="18" charset="0"/>
              </a:rPr>
              <a:t>3</a:t>
            </a:r>
            <a:r>
              <a:rPr kumimoji="1" lang="zh-CN" altLang="en-US" sz="2400" b="1">
                <a:solidFill>
                  <a:srgbClr val="0000FF"/>
                </a:solidFill>
                <a:latin typeface="Times New Roman" panose="02020603050405020304" pitchFamily="18" charset="0"/>
              </a:rPr>
              <a:t>）</a:t>
            </a:r>
            <a:r>
              <a:rPr kumimoji="1" lang="en-US" altLang="zh-CN" sz="2400" b="1">
                <a:solidFill>
                  <a:srgbClr val="0000FF"/>
                </a:solidFill>
                <a:latin typeface="Times New Roman" panose="02020603050405020304" pitchFamily="18" charset="0"/>
              </a:rPr>
              <a:t> </a:t>
            </a:r>
            <a:r>
              <a:rPr kumimoji="1" lang="zh-CN" altLang="en-US" sz="2400" b="1">
                <a:solidFill>
                  <a:srgbClr val="0000FF"/>
                </a:solidFill>
                <a:latin typeface="Times New Roman" panose="02020603050405020304" pitchFamily="18" charset="0"/>
              </a:rPr>
              <a:t>相数</a:t>
            </a:r>
            <a:endParaRPr kumimoji="1" lang="zh-CN" altLang="en-US" sz="2400" b="1">
              <a:solidFill>
                <a:srgbClr val="0000FF"/>
              </a:solidFill>
              <a:latin typeface="Times New Roman" panose="02020603050405020304" pitchFamily="18" charset="0"/>
            </a:endParaRPr>
          </a:p>
        </p:txBody>
      </p:sp>
      <p:sp>
        <p:nvSpPr>
          <p:cNvPr id="36867" name="矩形 3"/>
          <p:cNvSpPr>
            <a:spLocks noChangeArrowheads="1"/>
          </p:cNvSpPr>
          <p:nvPr/>
        </p:nvSpPr>
        <p:spPr bwMode="auto">
          <a:xfrm>
            <a:off x="1246499" y="1125539"/>
            <a:ext cx="941865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2400" dirty="0">
                <a:latin typeface="Times New Roman" panose="02020603050405020304" pitchFamily="18" charset="0"/>
                <a:cs typeface="Times New Roman" panose="02020603050405020304" pitchFamily="18" charset="0"/>
              </a:rPr>
              <a:t>       </a:t>
            </a:r>
            <a:r>
              <a:rPr lang="zh-CN" altLang="zh-CN" sz="2400" dirty="0">
                <a:latin typeface="Times New Roman" panose="02020603050405020304" pitchFamily="18" charset="0"/>
                <a:cs typeface="Times New Roman" panose="02020603050405020304" pitchFamily="18" charset="0"/>
              </a:rPr>
              <a:t>步进电动机的相数是指电机内部的线圈组数，常用</a:t>
            </a:r>
            <a:r>
              <a:rPr lang="en-US" altLang="zh-CN" sz="2400" i="1" dirty="0">
                <a:latin typeface="Times New Roman" panose="02020603050405020304" pitchFamily="18" charset="0"/>
                <a:cs typeface="Times New Roman" panose="02020603050405020304" pitchFamily="18" charset="0"/>
              </a:rPr>
              <a:t>m</a:t>
            </a:r>
            <a:r>
              <a:rPr lang="zh-CN" altLang="zh-CN" sz="2400" dirty="0">
                <a:latin typeface="Times New Roman" panose="02020603050405020304" pitchFamily="18" charset="0"/>
                <a:cs typeface="Times New Roman" panose="02020603050405020304" pitchFamily="18" charset="0"/>
              </a:rPr>
              <a:t>表示。目前常用的有二相、三相、四相、五相、六相、八相步进电机。电机相数不同，其步距角也不同</a:t>
            </a:r>
            <a:r>
              <a:rPr lang="zh-CN" altLang="en-US"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eaLnBrk="1" hangingPunct="1">
              <a:lnSpc>
                <a:spcPct val="200000"/>
              </a:lnSpc>
            </a:pPr>
            <a:r>
              <a:rPr lang="en-US" altLang="zh-CN" sz="2400" dirty="0">
                <a:latin typeface="Calibri" panose="020F0502020204030204" charset="0"/>
              </a:rPr>
              <a:t>        </a:t>
            </a:r>
            <a:r>
              <a:rPr lang="zh-CN" altLang="zh-CN" sz="2400" dirty="0">
                <a:latin typeface="Calibri" panose="020F0502020204030204" charset="0"/>
              </a:rPr>
              <a:t>在没有细分驱动器时，用户主要靠选择不同相数的步进电机来满足自己步距角的要求。如果使用细分驱动器，则“相数”将变得没有意义，用户只需在驱动器上改变细分数，就可以改变步距角。</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572591" y="152491"/>
            <a:ext cx="17557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200" b="1" dirty="0">
                <a:solidFill>
                  <a:srgbClr val="0000FF"/>
                </a:solidFill>
                <a:latin typeface="Times New Roman" panose="02020603050405020304" pitchFamily="18" charset="0"/>
              </a:rPr>
              <a:t> </a:t>
            </a:r>
            <a:r>
              <a:rPr kumimoji="1" lang="zh-CN" altLang="en-US" sz="2400" b="1" dirty="0">
                <a:solidFill>
                  <a:srgbClr val="0000FF"/>
                </a:solidFill>
                <a:latin typeface="Times New Roman" panose="02020603050405020304" pitchFamily="18" charset="0"/>
              </a:rPr>
              <a:t>（</a:t>
            </a:r>
            <a:r>
              <a:rPr kumimoji="1" lang="en-US" altLang="zh-CN" sz="2400" b="1" dirty="0">
                <a:solidFill>
                  <a:srgbClr val="0000FF"/>
                </a:solidFill>
                <a:latin typeface="Times New Roman" panose="02020603050405020304" pitchFamily="18" charset="0"/>
              </a:rPr>
              <a:t>4</a:t>
            </a:r>
            <a:r>
              <a:rPr kumimoji="1" lang="zh-CN" altLang="en-US" sz="2400" b="1" dirty="0">
                <a:solidFill>
                  <a:srgbClr val="0000FF"/>
                </a:solidFill>
                <a:latin typeface="Times New Roman" panose="02020603050405020304" pitchFamily="18" charset="0"/>
              </a:rPr>
              <a:t>）</a:t>
            </a:r>
            <a:r>
              <a:rPr kumimoji="1" lang="en-US" altLang="zh-CN" sz="2400" b="1" dirty="0">
                <a:solidFill>
                  <a:srgbClr val="0000FF"/>
                </a:solidFill>
                <a:latin typeface="Times New Roman" panose="02020603050405020304" pitchFamily="18" charset="0"/>
              </a:rPr>
              <a:t> </a:t>
            </a:r>
            <a:r>
              <a:rPr kumimoji="1" lang="zh-CN" altLang="en-US" sz="2400" b="1" dirty="0">
                <a:solidFill>
                  <a:srgbClr val="0000FF"/>
                </a:solidFill>
                <a:latin typeface="Times New Roman" panose="02020603050405020304" pitchFamily="18" charset="0"/>
              </a:rPr>
              <a:t>拍数</a:t>
            </a:r>
            <a:endParaRPr kumimoji="1" lang="zh-CN" altLang="en-US" sz="2400" b="1" dirty="0">
              <a:solidFill>
                <a:srgbClr val="0000FF"/>
              </a:solidFill>
              <a:latin typeface="Times New Roman" panose="02020603050405020304" pitchFamily="18" charset="0"/>
            </a:endParaRPr>
          </a:p>
        </p:txBody>
      </p:sp>
      <p:sp>
        <p:nvSpPr>
          <p:cNvPr id="37891" name="矩形 2"/>
          <p:cNvSpPr>
            <a:spLocks noChangeArrowheads="1"/>
          </p:cNvSpPr>
          <p:nvPr/>
        </p:nvSpPr>
        <p:spPr bwMode="auto">
          <a:xfrm>
            <a:off x="1882776" y="1071564"/>
            <a:ext cx="81438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a:latin typeface="Times New Roman" panose="02020603050405020304" pitchFamily="18" charset="0"/>
                <a:cs typeface="Times New Roman" panose="02020603050405020304" pitchFamily="18" charset="0"/>
              </a:rPr>
              <a:t>        </a:t>
            </a:r>
            <a:r>
              <a:rPr lang="zh-CN" altLang="zh-CN" sz="2400">
                <a:latin typeface="Times New Roman" panose="02020603050405020304" pitchFamily="18" charset="0"/>
                <a:cs typeface="Times New Roman" panose="02020603050405020304" pitchFamily="18" charset="0"/>
              </a:rPr>
              <a:t>完成一个磁场周期性变化所需脉冲数或导电状态，用</a:t>
            </a:r>
            <a:r>
              <a:rPr lang="en-US" altLang="zh-CN" sz="2400" i="1">
                <a:latin typeface="Times New Roman" panose="02020603050405020304" pitchFamily="18" charset="0"/>
                <a:cs typeface="Times New Roman" panose="02020603050405020304" pitchFamily="18" charset="0"/>
              </a:rPr>
              <a:t>n</a:t>
            </a:r>
            <a:r>
              <a:rPr lang="zh-CN" altLang="zh-CN" sz="2400">
                <a:latin typeface="Times New Roman" panose="02020603050405020304" pitchFamily="18" charset="0"/>
                <a:cs typeface="Times New Roman" panose="02020603050405020304" pitchFamily="18" charset="0"/>
              </a:rPr>
              <a:t>表示，或指电机转过一个齿距角所需脉冲数。</a:t>
            </a:r>
            <a:endParaRPr lang="zh-CN" altLang="en-US" sz="2400">
              <a:latin typeface="Times New Roman" panose="02020603050405020304" pitchFamily="18" charset="0"/>
              <a:cs typeface="Times New Roman" panose="02020603050405020304" pitchFamily="18" charset="0"/>
            </a:endParaRPr>
          </a:p>
        </p:txBody>
      </p:sp>
      <p:sp>
        <p:nvSpPr>
          <p:cNvPr id="37892" name="Rectangle 1"/>
          <p:cNvSpPr>
            <a:spLocks noChangeArrowheads="1"/>
          </p:cNvSpPr>
          <p:nvPr/>
        </p:nvSpPr>
        <p:spPr bwMode="auto">
          <a:xfrm>
            <a:off x="1982789" y="4219099"/>
            <a:ext cx="835818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25082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a:latin typeface="Times New Roman" panose="02020603050405020304" pitchFamily="18" charset="0"/>
                <a:cs typeface="Times New Roman" panose="02020603050405020304" pitchFamily="18" charset="0"/>
              </a:rPr>
              <a:t>θ = 360°/</a:t>
            </a:r>
            <a:r>
              <a:rPr lang="zh-CN" altLang="en-US" sz="2000">
                <a:latin typeface="Times New Roman" panose="02020603050405020304" pitchFamily="18" charset="0"/>
                <a:cs typeface="Times New Roman" panose="02020603050405020304" pitchFamily="18" charset="0"/>
              </a:rPr>
              <a:t>（转子齿数</a:t>
            </a:r>
            <a:r>
              <a:rPr lang="en-US" altLang="zh-CN" sz="2000">
                <a:latin typeface="Times New Roman" panose="02020603050405020304" pitchFamily="18" charset="0"/>
                <a:cs typeface="Times New Roman" panose="02020603050405020304" pitchFamily="18" charset="0"/>
              </a:rPr>
              <a:t>×</a:t>
            </a:r>
            <a:r>
              <a:rPr lang="zh-CN" altLang="en-US" sz="2000">
                <a:latin typeface="Times New Roman" panose="02020603050405020304" pitchFamily="18" charset="0"/>
                <a:cs typeface="Times New Roman" panose="02020603050405020304" pitchFamily="18" charset="0"/>
              </a:rPr>
              <a:t>运行拍数），以常规二、四相为例，转子齿数为</a:t>
            </a:r>
            <a:r>
              <a:rPr lang="en-US" altLang="zh-CN" sz="2000">
                <a:latin typeface="Times New Roman" panose="02020603050405020304" pitchFamily="18" charset="0"/>
                <a:cs typeface="Times New Roman" panose="02020603050405020304" pitchFamily="18" charset="0"/>
              </a:rPr>
              <a:t>50</a:t>
            </a:r>
            <a:r>
              <a:rPr lang="zh-CN" altLang="en-US" sz="2000">
                <a:latin typeface="Times New Roman" panose="02020603050405020304" pitchFamily="18" charset="0"/>
                <a:cs typeface="Times New Roman" panose="02020603050405020304" pitchFamily="18" charset="0"/>
              </a:rPr>
              <a:t>齿电动机为例。四拍运行时步距角为</a:t>
            </a:r>
            <a:r>
              <a:rPr lang="en-US" altLang="zh-CN" sz="2000">
                <a:latin typeface="Times New Roman" panose="02020603050405020304" pitchFamily="18" charset="0"/>
                <a:cs typeface="Times New Roman" panose="02020603050405020304" pitchFamily="18" charset="0"/>
              </a:rPr>
              <a:t>θ = 360°/</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50×4</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=1.8°</a:t>
            </a:r>
            <a:r>
              <a:rPr lang="zh-CN" altLang="en-US" sz="2000">
                <a:latin typeface="Times New Roman" panose="02020603050405020304" pitchFamily="18" charset="0"/>
                <a:cs typeface="Times New Roman" panose="02020603050405020304" pitchFamily="18" charset="0"/>
              </a:rPr>
              <a:t>（俗称</a:t>
            </a:r>
            <a:r>
              <a:rPr lang="zh-CN" altLang="en-US" sz="2000" b="1">
                <a:solidFill>
                  <a:srgbClr val="FF0000"/>
                </a:solidFill>
                <a:latin typeface="Times New Roman" panose="02020603050405020304" pitchFamily="18" charset="0"/>
                <a:cs typeface="Times New Roman" panose="02020603050405020304" pitchFamily="18" charset="0"/>
              </a:rPr>
              <a:t>整步</a:t>
            </a:r>
            <a:r>
              <a:rPr lang="zh-CN" altLang="en-US" sz="2000">
                <a:latin typeface="Times New Roman" panose="02020603050405020304" pitchFamily="18" charset="0"/>
                <a:cs typeface="Times New Roman" panose="02020603050405020304" pitchFamily="18" charset="0"/>
              </a:rPr>
              <a:t>），八拍运行时步距角为</a:t>
            </a:r>
            <a:r>
              <a:rPr lang="en-US" altLang="zh-CN" sz="2000">
                <a:latin typeface="Times New Roman" panose="02020603050405020304" pitchFamily="18" charset="0"/>
                <a:cs typeface="Times New Roman" panose="02020603050405020304" pitchFamily="18" charset="0"/>
              </a:rPr>
              <a:t>θ = 360°/</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50×8</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=0.9°</a:t>
            </a:r>
            <a:r>
              <a:rPr lang="zh-CN" altLang="en-US" sz="2000">
                <a:latin typeface="Times New Roman" panose="02020603050405020304" pitchFamily="18" charset="0"/>
                <a:cs typeface="Times New Roman" panose="02020603050405020304" pitchFamily="18" charset="0"/>
              </a:rPr>
              <a:t>（俗称</a:t>
            </a:r>
            <a:r>
              <a:rPr lang="zh-CN" altLang="en-US" sz="2000" b="1">
                <a:solidFill>
                  <a:srgbClr val="FF0000"/>
                </a:solidFill>
                <a:latin typeface="Times New Roman" panose="02020603050405020304" pitchFamily="18" charset="0"/>
                <a:cs typeface="Times New Roman" panose="02020603050405020304" pitchFamily="18" charset="0"/>
              </a:rPr>
              <a:t>半步</a:t>
            </a:r>
            <a:r>
              <a:rPr lang="zh-CN" altLang="en-US" sz="2000">
                <a:latin typeface="Times New Roman" panose="02020603050405020304" pitchFamily="18" charset="0"/>
                <a:cs typeface="Times New Roman" panose="02020603050405020304" pitchFamily="18" charset="0"/>
              </a:rPr>
              <a:t>）。</a:t>
            </a:r>
            <a:endParaRPr lang="zh-CN" altLang="en-US" sz="2000">
              <a:latin typeface="Times New Roman" panose="02020603050405020304" pitchFamily="18" charset="0"/>
              <a:cs typeface="Times New Roman" panose="02020603050405020304" pitchFamily="18" charset="0"/>
            </a:endParaRPr>
          </a:p>
        </p:txBody>
      </p:sp>
      <p:grpSp>
        <p:nvGrpSpPr>
          <p:cNvPr id="37893" name="组合 12"/>
          <p:cNvGrpSpPr/>
          <p:nvPr/>
        </p:nvGrpSpPr>
        <p:grpSpPr bwMode="auto">
          <a:xfrm>
            <a:off x="2024063" y="2357439"/>
            <a:ext cx="1479550" cy="1514475"/>
            <a:chOff x="8404225" y="3214686"/>
            <a:chExt cx="1479550" cy="1514475"/>
          </a:xfrm>
        </p:grpSpPr>
        <p:pic>
          <p:nvPicPr>
            <p:cNvPr id="37895"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04225" y="3214686"/>
              <a:ext cx="1479550"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xtBox 4"/>
            <p:cNvSpPr txBox="1">
              <a:spLocks noChangeArrowheads="1"/>
            </p:cNvSpPr>
            <p:nvPr/>
          </p:nvSpPr>
          <p:spPr bwMode="auto">
            <a:xfrm>
              <a:off x="8929688" y="4143374"/>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b="1">
                <a:solidFill>
                  <a:srgbClr val="FF0000"/>
                </a:solidFill>
                <a:latin typeface="Times New Roman" panose="02020603050405020304" pitchFamily="18" charset="0"/>
                <a:cs typeface="Times New Roman" panose="02020603050405020304" pitchFamily="18" charset="0"/>
              </a:endParaRPr>
            </a:p>
          </p:txBody>
        </p:sp>
      </p:grpSp>
      <p:sp>
        <p:nvSpPr>
          <p:cNvPr id="37894" name="矩形 7"/>
          <p:cNvSpPr>
            <a:spLocks noChangeArrowheads="1"/>
          </p:cNvSpPr>
          <p:nvPr/>
        </p:nvSpPr>
        <p:spPr bwMode="auto">
          <a:xfrm>
            <a:off x="3738564" y="2286001"/>
            <a:ext cx="642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a:latin typeface="Times New Roman" panose="02020603050405020304" pitchFamily="18" charset="0"/>
                <a:cs typeface="Times New Roman" panose="02020603050405020304" pitchFamily="18" charset="0"/>
              </a:rPr>
              <a:t>以四相电机为例，有四相双四拍运行方式即</a:t>
            </a:r>
            <a:r>
              <a:rPr lang="en-US" altLang="zh-CN">
                <a:latin typeface="Times New Roman" panose="02020603050405020304" pitchFamily="18" charset="0"/>
                <a:cs typeface="Times New Roman" panose="02020603050405020304" pitchFamily="18" charset="0"/>
              </a:rPr>
              <a:t>AB→BC→CD→DA→AB</a:t>
            </a:r>
            <a:r>
              <a:rPr lang="zh-CN" altLang="en-US">
                <a:latin typeface="Times New Roman" panose="02020603050405020304" pitchFamily="18" charset="0"/>
                <a:cs typeface="Times New Roman" panose="02020603050405020304" pitchFamily="18" charset="0"/>
              </a:rPr>
              <a:t>，四相单双八拍运行方式即</a:t>
            </a:r>
            <a:r>
              <a:rPr lang="en-US" altLang="zh-CN">
                <a:latin typeface="Times New Roman" panose="02020603050405020304" pitchFamily="18" charset="0"/>
                <a:cs typeface="Times New Roman" panose="02020603050405020304" pitchFamily="18" charset="0"/>
              </a:rPr>
              <a:t>A→AB→B→BC→C→CD→D→DA→A</a:t>
            </a:r>
            <a:r>
              <a:rPr lang="zh-CN" altLang="en-US">
                <a:latin typeface="Times New Roman" panose="02020603050405020304" pitchFamily="18" charset="0"/>
                <a:cs typeface="Times New Roman" panose="02020603050405020304" pitchFamily="18" charset="0"/>
              </a:rPr>
              <a:t>。步距角对应一个脉冲信号，电动机转子转过的角位移用</a:t>
            </a:r>
            <a:r>
              <a:rPr lang="en-US" altLang="zh-CN" i="1">
                <a:latin typeface="Times New Roman" panose="02020603050405020304" pitchFamily="18" charset="0"/>
                <a:cs typeface="Times New Roman" panose="02020603050405020304" pitchFamily="18" charset="0"/>
              </a:rPr>
              <a:t>θ</a:t>
            </a:r>
            <a:r>
              <a:rPr lang="zh-CN" altLang="en-US">
                <a:latin typeface="Times New Roman" panose="02020603050405020304" pitchFamily="18" charset="0"/>
                <a:cs typeface="Times New Roman" panose="02020603050405020304" pitchFamily="18" charset="0"/>
              </a:rPr>
              <a:t>表示。</a:t>
            </a:r>
            <a:endParaRPr lang="zh-CN" altLang="en-US">
              <a:latin typeface="Calibri" panose="020F0502020204030204" charset="0"/>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335028" y="247843"/>
            <a:ext cx="2374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200" b="1" dirty="0">
                <a:solidFill>
                  <a:srgbClr val="0000FF"/>
                </a:solidFill>
                <a:latin typeface="Times New Roman" panose="02020603050405020304" pitchFamily="18" charset="0"/>
              </a:rPr>
              <a:t> </a:t>
            </a:r>
            <a:r>
              <a:rPr kumimoji="1" lang="zh-CN" altLang="en-US" sz="2400" b="1" dirty="0">
                <a:solidFill>
                  <a:srgbClr val="0000FF"/>
                </a:solidFill>
                <a:latin typeface="Times New Roman" panose="02020603050405020304" pitchFamily="18" charset="0"/>
              </a:rPr>
              <a:t>（</a:t>
            </a:r>
            <a:r>
              <a:rPr kumimoji="1" lang="en-US" altLang="zh-CN" sz="2400" b="1" dirty="0">
                <a:solidFill>
                  <a:srgbClr val="0000FF"/>
                </a:solidFill>
                <a:latin typeface="Times New Roman" panose="02020603050405020304" pitchFamily="18" charset="0"/>
              </a:rPr>
              <a:t>5</a:t>
            </a:r>
            <a:r>
              <a:rPr kumimoji="1" lang="zh-CN" altLang="en-US" sz="2400" b="1" dirty="0">
                <a:solidFill>
                  <a:srgbClr val="0000FF"/>
                </a:solidFill>
                <a:latin typeface="Times New Roman" panose="02020603050405020304" pitchFamily="18" charset="0"/>
              </a:rPr>
              <a:t>）</a:t>
            </a:r>
            <a:r>
              <a:rPr kumimoji="1" lang="en-US" altLang="zh-CN" sz="2400" b="1" dirty="0">
                <a:solidFill>
                  <a:srgbClr val="0000FF"/>
                </a:solidFill>
                <a:latin typeface="Times New Roman" panose="02020603050405020304" pitchFamily="18" charset="0"/>
              </a:rPr>
              <a:t> </a:t>
            </a:r>
            <a:r>
              <a:rPr kumimoji="1" lang="zh-CN" altLang="en-US" sz="2400" b="1" dirty="0">
                <a:solidFill>
                  <a:srgbClr val="0000FF"/>
                </a:solidFill>
                <a:latin typeface="Times New Roman" panose="02020603050405020304" pitchFamily="18" charset="0"/>
              </a:rPr>
              <a:t>保持转矩</a:t>
            </a:r>
            <a:endParaRPr kumimoji="1" lang="zh-CN" altLang="en-US" sz="2400" b="1" dirty="0">
              <a:solidFill>
                <a:srgbClr val="0000FF"/>
              </a:solidFill>
              <a:latin typeface="Times New Roman" panose="02020603050405020304" pitchFamily="18" charset="0"/>
            </a:endParaRPr>
          </a:p>
        </p:txBody>
      </p:sp>
      <p:sp>
        <p:nvSpPr>
          <p:cNvPr id="38915" name="Rectangle 1"/>
          <p:cNvSpPr>
            <a:spLocks noChangeArrowheads="1"/>
          </p:cNvSpPr>
          <p:nvPr/>
        </p:nvSpPr>
        <p:spPr bwMode="auto">
          <a:xfrm>
            <a:off x="1518452" y="1168654"/>
            <a:ext cx="92577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400" dirty="0">
                <a:latin typeface="Times New Roman" panose="02020603050405020304" pitchFamily="18" charset="0"/>
                <a:cs typeface="Times New Roman" panose="02020603050405020304" pitchFamily="18" charset="0"/>
              </a:rPr>
              <a:t>    保持转矩是指步进电机通电但没有转动时，定子锁住转子的力矩。它是步进电机最重要的参数之一，通常步进电机在低速时的力矩接近保持转矩。由于步进电机的输出力矩随速度的增大而不断衰减，输出功率也随速度的增大而变化，所以保持转矩就成为了衡量步进电机最重要的参数之一。比如，当人们说</a:t>
            </a:r>
            <a:r>
              <a:rPr lang="en-US" altLang="zh-CN" sz="2400" dirty="0">
                <a:latin typeface="Times New Roman" panose="02020603050405020304" pitchFamily="18" charset="0"/>
                <a:cs typeface="Times New Roman" panose="02020603050405020304" pitchFamily="18" charset="0"/>
              </a:rPr>
              <a:t>2N·m</a:t>
            </a:r>
            <a:r>
              <a:rPr lang="zh-CN" altLang="en-US" sz="2400" dirty="0">
                <a:latin typeface="Times New Roman" panose="02020603050405020304" pitchFamily="18" charset="0"/>
                <a:cs typeface="Times New Roman" panose="02020603050405020304" pitchFamily="18" charset="0"/>
              </a:rPr>
              <a:t>的步进电机，在没有特殊说明的情况下是指保持转矩为</a:t>
            </a:r>
            <a:r>
              <a:rPr lang="en-US" altLang="zh-CN" sz="2400" dirty="0">
                <a:latin typeface="Times New Roman" panose="02020603050405020304" pitchFamily="18" charset="0"/>
                <a:cs typeface="Times New Roman" panose="02020603050405020304" pitchFamily="18" charset="0"/>
              </a:rPr>
              <a:t>2N·m</a:t>
            </a:r>
            <a:r>
              <a:rPr lang="zh-CN" altLang="en-US" sz="2400" dirty="0">
                <a:latin typeface="Times New Roman" panose="02020603050405020304" pitchFamily="18" charset="0"/>
                <a:cs typeface="Times New Roman" panose="02020603050405020304" pitchFamily="18" charset="0"/>
              </a:rPr>
              <a:t>的步进电机。</a:t>
            </a:r>
            <a:endParaRPr lang="zh-CN" altLang="en-US" sz="2400" dirty="0"/>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2024064" y="1214439"/>
            <a:ext cx="83216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latin typeface="Times New Roman" panose="02020603050405020304" pitchFamily="18" charset="0"/>
              </a:rPr>
              <a:t>      </a:t>
            </a:r>
            <a:r>
              <a:rPr kumimoji="1" lang="zh-CN" altLang="en-US" sz="2400" b="1">
                <a:latin typeface="Times New Roman" panose="02020603050405020304" pitchFamily="18" charset="0"/>
              </a:rPr>
              <a:t>三相步进电机的工作方式可分为：</a:t>
            </a:r>
            <a:r>
              <a:rPr kumimoji="1" lang="zh-CN" altLang="en-US" sz="2400" b="1">
                <a:solidFill>
                  <a:srgbClr val="0000FF"/>
                </a:solidFill>
                <a:latin typeface="宋体" panose="02010600030101010101" pitchFamily="2" charset="-122"/>
              </a:rPr>
              <a:t>三相单三拍、三相单双六拍、三相双三拍</a:t>
            </a:r>
            <a:r>
              <a:rPr kumimoji="1" lang="zh-CN" altLang="en-US" sz="2400" b="1">
                <a:latin typeface="宋体" panose="02010600030101010101" pitchFamily="2" charset="-122"/>
              </a:rPr>
              <a:t>等</a:t>
            </a:r>
            <a:r>
              <a:rPr kumimoji="1" lang="zh-CN" altLang="en-US" sz="2400" b="1">
                <a:solidFill>
                  <a:srgbClr val="0000FF"/>
                </a:solidFill>
                <a:latin typeface="宋体" panose="02010600030101010101" pitchFamily="2" charset="-122"/>
              </a:rPr>
              <a:t>。</a:t>
            </a:r>
            <a:endParaRPr kumimoji="1" lang="zh-CN" altLang="en-US" sz="2400" b="1">
              <a:solidFill>
                <a:srgbClr val="0000FF"/>
              </a:solidFill>
              <a:latin typeface="宋体" panose="02010600030101010101" pitchFamily="2" charset="-122"/>
            </a:endParaRPr>
          </a:p>
        </p:txBody>
      </p:sp>
      <p:sp>
        <p:nvSpPr>
          <p:cNvPr id="5" name="Rectangle 4"/>
          <p:cNvSpPr>
            <a:spLocks noChangeArrowheads="1"/>
          </p:cNvSpPr>
          <p:nvPr/>
        </p:nvSpPr>
        <p:spPr bwMode="auto">
          <a:xfrm>
            <a:off x="2024064" y="2143126"/>
            <a:ext cx="2505075" cy="461963"/>
          </a:xfrm>
          <a:prstGeom prst="rect">
            <a:avLst/>
          </a:prstGeom>
          <a:noFill/>
          <a:ln w="9525">
            <a:noFill/>
            <a:miter lim="800000"/>
          </a:ln>
        </p:spPr>
        <p:txBody>
          <a:bodyPr wrap="none">
            <a:spAutoFit/>
          </a:bodyPr>
          <a:lstStyle/>
          <a:p>
            <a:pPr>
              <a:defRPr/>
            </a:pPr>
            <a:r>
              <a:rPr kumimoji="1" lang="zh-CN" altLang="en-US" sz="2400" b="1" dirty="0">
                <a:solidFill>
                  <a:srgbClr val="0000FF"/>
                </a:solidFill>
                <a:effectLst>
                  <a:outerShdw blurRad="38100" dist="38100" dir="2700000" algn="tl">
                    <a:srgbClr val="C0C0C0"/>
                  </a:outerShdw>
                </a:effectLst>
                <a:latin typeface="宋体" panose="02010600030101010101" pitchFamily="2" charset="-122"/>
              </a:rPr>
              <a:t>（</a:t>
            </a:r>
            <a:r>
              <a:rPr kumimoji="1" lang="en-US" altLang="zh-CN" sz="2400" b="1" dirty="0">
                <a:solidFill>
                  <a:srgbClr val="0000FF"/>
                </a:solidFill>
                <a:effectLst>
                  <a:outerShdw blurRad="38100" dist="38100" dir="2700000" algn="tl">
                    <a:srgbClr val="C0C0C0"/>
                  </a:outerShdw>
                </a:effectLst>
                <a:latin typeface="宋体" panose="02010600030101010101" pitchFamily="2" charset="-122"/>
              </a:rPr>
              <a:t>1</a:t>
            </a:r>
            <a:r>
              <a:rPr kumimoji="1" lang="zh-CN" altLang="en-US" sz="2400" b="1" dirty="0">
                <a:solidFill>
                  <a:srgbClr val="0000FF"/>
                </a:solidFill>
                <a:effectLst>
                  <a:outerShdw blurRad="38100" dist="38100" dir="2700000" algn="tl">
                    <a:srgbClr val="C0C0C0"/>
                  </a:outerShdw>
                </a:effectLst>
                <a:latin typeface="宋体" panose="02010600030101010101" pitchFamily="2" charset="-122"/>
              </a:rPr>
              <a:t>）三相单三拍</a:t>
            </a:r>
            <a:endParaRPr kumimoji="1" lang="zh-CN" altLang="en-US" sz="2400" b="1" dirty="0">
              <a:solidFill>
                <a:srgbClr val="0000FF"/>
              </a:solidFill>
              <a:effectLst>
                <a:outerShdw blurRad="38100" dist="38100" dir="2700000" algn="tl">
                  <a:srgbClr val="C0C0C0"/>
                </a:outerShdw>
              </a:effectLst>
              <a:latin typeface="宋体" panose="02010600030101010101" pitchFamily="2" charset="-122"/>
            </a:endParaRPr>
          </a:p>
        </p:txBody>
      </p:sp>
      <p:sp>
        <p:nvSpPr>
          <p:cNvPr id="6" name="Rectangle 5"/>
          <p:cNvSpPr>
            <a:spLocks noChangeArrowheads="1"/>
          </p:cNvSpPr>
          <p:nvPr/>
        </p:nvSpPr>
        <p:spPr bwMode="auto">
          <a:xfrm>
            <a:off x="2238376" y="3714751"/>
            <a:ext cx="5351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a:latin typeface="宋体" panose="02010600030101010101" pitchFamily="2" charset="-122"/>
              </a:rPr>
              <a:t>●三相绕组联接方式：</a:t>
            </a:r>
            <a:r>
              <a:rPr kumimoji="1" lang="en-US" altLang="zh-CN" sz="2400" b="1">
                <a:solidFill>
                  <a:srgbClr val="FF0000"/>
                </a:solidFill>
                <a:latin typeface="Times New Roman" panose="02020603050405020304" pitchFamily="18" charset="0"/>
              </a:rPr>
              <a:t>Y </a:t>
            </a:r>
            <a:r>
              <a:rPr kumimoji="1" lang="zh-CN" altLang="en-US" sz="2400" b="1">
                <a:solidFill>
                  <a:srgbClr val="FF0000"/>
                </a:solidFill>
                <a:latin typeface="宋体" panose="02010600030101010101" pitchFamily="2" charset="-122"/>
              </a:rPr>
              <a:t>型</a:t>
            </a:r>
            <a:endParaRPr kumimoji="1" lang="zh-CN" altLang="en-US" sz="2400" b="1">
              <a:latin typeface="宋体" panose="02010600030101010101" pitchFamily="2" charset="-122"/>
            </a:endParaRPr>
          </a:p>
        </p:txBody>
      </p:sp>
      <p:sp>
        <p:nvSpPr>
          <p:cNvPr id="39941" name="Line 6"/>
          <p:cNvSpPr>
            <a:spLocks noChangeShapeType="1"/>
          </p:cNvSpPr>
          <p:nvPr/>
        </p:nvSpPr>
        <p:spPr bwMode="auto">
          <a:xfrm flipH="1">
            <a:off x="4665663" y="6156325"/>
            <a:ext cx="25146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8" name="Text Box 8"/>
          <p:cNvSpPr txBox="1">
            <a:spLocks noChangeArrowheads="1"/>
          </p:cNvSpPr>
          <p:nvPr/>
        </p:nvSpPr>
        <p:spPr bwMode="auto">
          <a:xfrm>
            <a:off x="2309814" y="4286251"/>
            <a:ext cx="5756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400" b="1">
                <a:latin typeface="宋体" panose="02010600030101010101" pitchFamily="2" charset="-122"/>
              </a:rPr>
              <a:t>●三相绕组中的通电顺序为：</a:t>
            </a:r>
            <a:endParaRPr kumimoji="1" lang="zh-CN" altLang="en-US" sz="2400" b="1">
              <a:latin typeface="宋体" panose="02010600030101010101" pitchFamily="2" charset="-122"/>
            </a:endParaRPr>
          </a:p>
        </p:txBody>
      </p:sp>
      <p:grpSp>
        <p:nvGrpSpPr>
          <p:cNvPr id="9" name="Group 9"/>
          <p:cNvGrpSpPr/>
          <p:nvPr/>
        </p:nvGrpSpPr>
        <p:grpSpPr bwMode="auto">
          <a:xfrm>
            <a:off x="3962400" y="4929189"/>
            <a:ext cx="3543300" cy="790575"/>
            <a:chOff x="1066" y="1999"/>
            <a:chExt cx="2232" cy="498"/>
          </a:xfrm>
        </p:grpSpPr>
        <p:sp>
          <p:nvSpPr>
            <p:cNvPr id="39946" name="Line 10"/>
            <p:cNvSpPr>
              <a:spLocks noChangeShapeType="1"/>
            </p:cNvSpPr>
            <p:nvPr/>
          </p:nvSpPr>
          <p:spPr bwMode="auto">
            <a:xfrm flipH="1">
              <a:off x="1428" y="2497"/>
              <a:ext cx="1464"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9947" name="Group 11"/>
            <p:cNvGrpSpPr/>
            <p:nvPr/>
          </p:nvGrpSpPr>
          <p:grpSpPr bwMode="auto">
            <a:xfrm>
              <a:off x="1066" y="1999"/>
              <a:ext cx="2232" cy="498"/>
              <a:chOff x="1066" y="2083"/>
              <a:chExt cx="2232" cy="498"/>
            </a:xfrm>
          </p:grpSpPr>
          <p:sp>
            <p:nvSpPr>
              <p:cNvPr id="39948" name="Text Box 12"/>
              <p:cNvSpPr txBox="1">
                <a:spLocks noChangeArrowheads="1"/>
              </p:cNvSpPr>
              <p:nvPr/>
            </p:nvSpPr>
            <p:spPr bwMode="auto">
              <a:xfrm>
                <a:off x="1066" y="2083"/>
                <a:ext cx="22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en-US" altLang="zh-CN" sz="2800" b="1" i="1">
                    <a:solidFill>
                      <a:srgbClr val="FF0000"/>
                    </a:solidFill>
                    <a:latin typeface="Times New Roman" panose="02020603050405020304" pitchFamily="18" charset="0"/>
                  </a:rPr>
                  <a:t>A </a:t>
                </a:r>
                <a:r>
                  <a:rPr kumimoji="1" lang="zh-CN" altLang="en-US" sz="2800" b="1">
                    <a:solidFill>
                      <a:srgbClr val="FF0000"/>
                    </a:solidFill>
                    <a:latin typeface="Times New Roman" panose="02020603050405020304" pitchFamily="18" charset="0"/>
                  </a:rPr>
                  <a:t>相 </a:t>
                </a:r>
                <a:r>
                  <a:rPr kumimoji="1" lang="zh-CN" altLang="en-US" sz="2800" b="1">
                    <a:solidFill>
                      <a:srgbClr val="FF0000"/>
                    </a:solidFill>
                    <a:latin typeface="Times New Roman" panose="02020603050405020304" pitchFamily="18" charset="0"/>
                    <a:sym typeface="Symbol" panose="05050102010706020507" pitchFamily="18" charset="2"/>
                  </a:rPr>
                  <a:t></a:t>
                </a:r>
                <a:r>
                  <a:rPr kumimoji="1" lang="zh-CN" altLang="en-US" sz="2800" b="1">
                    <a:solidFill>
                      <a:srgbClr val="FF0000"/>
                    </a:solidFill>
                    <a:latin typeface="Times New Roman" panose="02020603050405020304" pitchFamily="18" charset="0"/>
                  </a:rPr>
                  <a:t> </a:t>
                </a:r>
                <a:r>
                  <a:rPr kumimoji="1" lang="en-US" altLang="zh-CN" sz="2800" b="1" i="1">
                    <a:solidFill>
                      <a:srgbClr val="FF0000"/>
                    </a:solidFill>
                    <a:latin typeface="Times New Roman" panose="02020603050405020304" pitchFamily="18" charset="0"/>
                  </a:rPr>
                  <a:t>B </a:t>
                </a:r>
                <a:r>
                  <a:rPr kumimoji="1" lang="zh-CN" altLang="en-US" sz="2800" b="1">
                    <a:solidFill>
                      <a:srgbClr val="FF0000"/>
                    </a:solidFill>
                    <a:latin typeface="Times New Roman" panose="02020603050405020304" pitchFamily="18" charset="0"/>
                  </a:rPr>
                  <a:t>相 </a:t>
                </a:r>
                <a:r>
                  <a:rPr kumimoji="1" lang="zh-CN" altLang="en-US" sz="2800" b="1">
                    <a:solidFill>
                      <a:srgbClr val="FF0000"/>
                    </a:solidFill>
                    <a:latin typeface="Times New Roman" panose="02020603050405020304" pitchFamily="18" charset="0"/>
                    <a:sym typeface="Symbol" panose="05050102010706020507" pitchFamily="18" charset="2"/>
                  </a:rPr>
                  <a:t></a:t>
                </a:r>
                <a:r>
                  <a:rPr kumimoji="1" lang="zh-CN" altLang="en-US" sz="2800" b="1">
                    <a:solidFill>
                      <a:srgbClr val="FF0000"/>
                    </a:solidFill>
                    <a:latin typeface="Times New Roman" panose="02020603050405020304" pitchFamily="18" charset="0"/>
                  </a:rPr>
                  <a:t> </a:t>
                </a:r>
                <a:r>
                  <a:rPr kumimoji="1" lang="en-US" altLang="zh-CN" sz="2800" b="1" i="1">
                    <a:solidFill>
                      <a:srgbClr val="FF0000"/>
                    </a:solidFill>
                    <a:latin typeface="Times New Roman" panose="02020603050405020304" pitchFamily="18" charset="0"/>
                  </a:rPr>
                  <a:t>C </a:t>
                </a:r>
                <a:r>
                  <a:rPr kumimoji="1" lang="zh-CN" altLang="en-US" sz="2800" b="1">
                    <a:solidFill>
                      <a:srgbClr val="FF0000"/>
                    </a:solidFill>
                    <a:latin typeface="Times New Roman" panose="02020603050405020304" pitchFamily="18" charset="0"/>
                  </a:rPr>
                  <a:t>相</a:t>
                </a:r>
                <a:endParaRPr kumimoji="1" lang="zh-CN" altLang="en-US" sz="2800" b="1">
                  <a:solidFill>
                    <a:srgbClr val="FF0000"/>
                  </a:solidFill>
                  <a:latin typeface="Times New Roman" panose="02020603050405020304" pitchFamily="18" charset="0"/>
                </a:endParaRPr>
              </a:p>
            </p:txBody>
          </p:sp>
          <p:sp>
            <p:nvSpPr>
              <p:cNvPr id="39949" name="Line 13"/>
              <p:cNvSpPr>
                <a:spLocks noChangeShapeType="1"/>
              </p:cNvSpPr>
              <p:nvPr/>
            </p:nvSpPr>
            <p:spPr bwMode="auto">
              <a:xfrm>
                <a:off x="2892" y="2353"/>
                <a:ext cx="0" cy="228"/>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50" name="Line 14"/>
              <p:cNvSpPr>
                <a:spLocks noChangeShapeType="1"/>
              </p:cNvSpPr>
              <p:nvPr/>
            </p:nvSpPr>
            <p:spPr bwMode="auto">
              <a:xfrm flipV="1">
                <a:off x="1428" y="2401"/>
                <a:ext cx="0" cy="180"/>
              </a:xfrm>
              <a:prstGeom prst="line">
                <a:avLst/>
              </a:prstGeom>
              <a:noFill/>
              <a:ln w="19050">
                <a:solidFill>
                  <a:srgbClr val="FF0000"/>
                </a:solidFill>
                <a:rou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sp>
        <p:nvSpPr>
          <p:cNvPr id="15" name="Text Box 1076"/>
          <p:cNvSpPr txBox="1">
            <a:spLocks noChangeArrowheads="1"/>
          </p:cNvSpPr>
          <p:nvPr/>
        </p:nvSpPr>
        <p:spPr bwMode="auto">
          <a:xfrm>
            <a:off x="2024064" y="2786064"/>
            <a:ext cx="8220075" cy="830997"/>
          </a:xfrm>
          <a:prstGeom prst="rect">
            <a:avLst/>
          </a:prstGeom>
          <a:noFill/>
          <a:ln w="9525">
            <a:noFill/>
            <a:miter lim="800000"/>
          </a:ln>
          <a:effectLst/>
        </p:spPr>
        <p:txBody>
          <a:bodyPr>
            <a:spAutoFit/>
          </a:bodyPr>
          <a:lstStyle/>
          <a:p>
            <a:pPr>
              <a:defRPr/>
            </a:pPr>
            <a:r>
              <a:rPr lang="en-US" altLang="zh-CN"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r>
              <a:rPr lang="zh-CN"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三相</a:t>
            </a:r>
            <a:r>
              <a:rPr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”指定子绕组有</a:t>
            </a:r>
            <a:r>
              <a:rPr lang="en-US" altLang="zh-CN"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3</a:t>
            </a:r>
            <a:r>
              <a:rPr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组；“</a:t>
            </a:r>
            <a:r>
              <a:rPr lang="zh-CN"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单</a:t>
            </a:r>
            <a:r>
              <a:rPr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”指每次只能一相绕组通电；“</a:t>
            </a:r>
            <a:r>
              <a:rPr lang="zh-CN" altLang="en-US" sz="24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三拍</a:t>
            </a:r>
            <a:r>
              <a:rPr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”指通电三次完成一个通电循环。</a:t>
            </a:r>
            <a:endParaRPr lang="zh-CN" altLang="en-US"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16" name="矩形 20"/>
          <p:cNvSpPr>
            <a:spLocks noChangeArrowheads="1"/>
          </p:cNvSpPr>
          <p:nvPr/>
        </p:nvSpPr>
        <p:spPr bwMode="auto">
          <a:xfrm>
            <a:off x="1348278" y="385764"/>
            <a:ext cx="3433763"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defRPr/>
            </a:pPr>
            <a:r>
              <a:rPr lang="en-US" altLang="zh-CN" sz="2400" b="1" dirty="0">
                <a:solidFill>
                  <a:schemeClr val="tx2"/>
                </a:solidFill>
                <a:latin typeface="+mj-lt"/>
                <a:ea typeface="+mj-ea"/>
                <a:cs typeface="+mj-cs"/>
              </a:rPr>
              <a:t>4</a:t>
            </a:r>
            <a:r>
              <a:rPr lang="zh-CN" altLang="zh-CN" sz="2400" b="1" dirty="0">
                <a:solidFill>
                  <a:schemeClr val="tx2"/>
                </a:solidFill>
                <a:latin typeface="+mj-lt"/>
                <a:ea typeface="+mj-ea"/>
                <a:cs typeface="+mj-cs"/>
              </a:rPr>
              <a:t>．步进电机的工作原理</a:t>
            </a:r>
            <a:endParaRPr lang="zh-CN" altLang="zh-CN" sz="2400" b="1" dirty="0">
              <a:solidFill>
                <a:schemeClr val="tx2"/>
              </a:solidFill>
              <a:latin typeface="+mj-lt"/>
              <a:ea typeface="+mj-ea"/>
              <a:cs typeface="+mj-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par>
                                <p:cTn id="28" presetID="3"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8" grpId="0"/>
      <p:bldP spid="15"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4583114" y="295273"/>
            <a:ext cx="3565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latin typeface="Times New Roman" panose="02020603050405020304" pitchFamily="18" charset="0"/>
              </a:rPr>
              <a:t>三相单三拍工作过程</a:t>
            </a:r>
            <a:endParaRPr kumimoji="1" lang="zh-CN" altLang="en-US" sz="2800" b="1">
              <a:latin typeface="Times New Roman" panose="02020603050405020304" pitchFamily="18" charset="0"/>
            </a:endParaRPr>
          </a:p>
        </p:txBody>
      </p:sp>
      <p:sp>
        <p:nvSpPr>
          <p:cNvPr id="40963" name="Text Box 26"/>
          <p:cNvSpPr txBox="1">
            <a:spLocks noChangeArrowheads="1"/>
          </p:cNvSpPr>
          <p:nvPr/>
        </p:nvSpPr>
        <p:spPr bwMode="auto">
          <a:xfrm>
            <a:off x="2243139" y="4005264"/>
            <a:ext cx="7900987"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en-US" altLang="zh-CN" sz="1600">
                <a:latin typeface="Calibri" panose="020F0502020204030204" charset="0"/>
              </a:rPr>
              <a:t>        </a:t>
            </a:r>
            <a:r>
              <a:rPr lang="zh-CN" altLang="zh-CN" sz="1600">
                <a:latin typeface="Times New Roman" panose="02020603050405020304" pitchFamily="18" charset="0"/>
                <a:cs typeface="Times New Roman" panose="02020603050405020304" pitchFamily="18" charset="0"/>
              </a:rPr>
              <a:t>当</a:t>
            </a:r>
            <a:r>
              <a:rPr lang="en-US" altLang="zh-CN" sz="1600">
                <a:latin typeface="Times New Roman" panose="02020603050405020304" pitchFamily="18" charset="0"/>
                <a:cs typeface="Times New Roman" panose="02020603050405020304" pitchFamily="18" charset="0"/>
              </a:rPr>
              <a:t>A</a:t>
            </a:r>
            <a:r>
              <a:rPr lang="zh-CN" altLang="zh-CN" sz="1600">
                <a:latin typeface="Times New Roman" panose="02020603050405020304" pitchFamily="18" charset="0"/>
                <a:cs typeface="Times New Roman" panose="02020603050405020304" pitchFamily="18" charset="0"/>
              </a:rPr>
              <a:t>相定子绕组通电，其余两相均不通电，电机内建立以定子</a:t>
            </a:r>
            <a:r>
              <a:rPr lang="en-US" altLang="zh-CN" sz="1600">
                <a:latin typeface="Times New Roman" panose="02020603050405020304" pitchFamily="18" charset="0"/>
                <a:cs typeface="Times New Roman" panose="02020603050405020304" pitchFamily="18" charset="0"/>
              </a:rPr>
              <a:t>A</a:t>
            </a:r>
            <a:r>
              <a:rPr lang="zh-CN" altLang="zh-CN" sz="1600">
                <a:latin typeface="Times New Roman" panose="02020603050405020304" pitchFamily="18" charset="0"/>
                <a:cs typeface="Times New Roman" panose="02020603050405020304" pitchFamily="18" charset="0"/>
              </a:rPr>
              <a:t>相极为轴线的磁场。由于磁通具有力图走磁阻最小路径的特点，使转子齿</a:t>
            </a:r>
            <a:r>
              <a:rPr lang="en-US" altLang="zh-CN" sz="1600">
                <a:latin typeface="Times New Roman" panose="02020603050405020304" pitchFamily="18" charset="0"/>
                <a:cs typeface="Times New Roman" panose="02020603050405020304" pitchFamily="18" charset="0"/>
              </a:rPr>
              <a:t>1</a:t>
            </a:r>
            <a:r>
              <a:rPr lang="zh-CN" altLang="zh-CN" sz="1600">
                <a:latin typeface="Times New Roman" panose="02020603050405020304" pitchFamily="18" charset="0"/>
                <a:cs typeface="Times New Roman" panose="02020603050405020304" pitchFamily="18" charset="0"/>
              </a:rPr>
              <a:t>、</a:t>
            </a:r>
            <a:r>
              <a:rPr lang="en-US" altLang="zh-CN" sz="1600">
                <a:latin typeface="Times New Roman" panose="02020603050405020304" pitchFamily="18" charset="0"/>
                <a:cs typeface="Times New Roman" panose="02020603050405020304" pitchFamily="18" charset="0"/>
              </a:rPr>
              <a:t>3</a:t>
            </a:r>
            <a:r>
              <a:rPr lang="zh-CN" altLang="zh-CN" sz="1600">
                <a:latin typeface="Times New Roman" panose="02020603050405020304" pitchFamily="18" charset="0"/>
                <a:cs typeface="Times New Roman" panose="02020603050405020304" pitchFamily="18" charset="0"/>
              </a:rPr>
              <a:t>的轴线与定子</a:t>
            </a:r>
            <a:r>
              <a:rPr lang="en-US" altLang="zh-CN" sz="1600">
                <a:latin typeface="Times New Roman" panose="02020603050405020304" pitchFamily="18" charset="0"/>
                <a:cs typeface="Times New Roman" panose="02020603050405020304" pitchFamily="18" charset="0"/>
              </a:rPr>
              <a:t>A</a:t>
            </a:r>
            <a:r>
              <a:rPr lang="zh-CN" altLang="zh-CN" sz="1600">
                <a:latin typeface="Times New Roman" panose="02020603050405020304" pitchFamily="18" charset="0"/>
                <a:cs typeface="Times New Roman" panose="02020603050405020304" pitchFamily="18" charset="0"/>
              </a:rPr>
              <a:t>相极轴线对齐，如图所示。若</a:t>
            </a:r>
            <a:r>
              <a:rPr lang="en-US" altLang="zh-CN" sz="1600">
                <a:latin typeface="Times New Roman" panose="02020603050405020304" pitchFamily="18" charset="0"/>
                <a:cs typeface="Times New Roman" panose="02020603050405020304" pitchFamily="18" charset="0"/>
              </a:rPr>
              <a:t>A</a:t>
            </a:r>
            <a:r>
              <a:rPr lang="zh-CN" altLang="zh-CN" sz="1600">
                <a:latin typeface="Times New Roman" panose="02020603050405020304" pitchFamily="18" charset="0"/>
                <a:cs typeface="Times New Roman" panose="02020603050405020304" pitchFamily="18" charset="0"/>
              </a:rPr>
              <a:t>相定子绕组断电、</a:t>
            </a:r>
            <a:r>
              <a:rPr lang="en-US" altLang="zh-CN" sz="1600">
                <a:latin typeface="Times New Roman" panose="02020603050405020304" pitchFamily="18" charset="0"/>
                <a:cs typeface="Times New Roman" panose="02020603050405020304" pitchFamily="18" charset="0"/>
              </a:rPr>
              <a:t>B</a:t>
            </a:r>
            <a:r>
              <a:rPr lang="zh-CN" altLang="zh-CN" sz="1600">
                <a:latin typeface="Times New Roman" panose="02020603050405020304" pitchFamily="18" charset="0"/>
                <a:cs typeface="Times New Roman" panose="02020603050405020304" pitchFamily="18" charset="0"/>
              </a:rPr>
              <a:t>相定子绕组通电时，转子在反应转矩的作用下，</a:t>
            </a:r>
            <a:r>
              <a:rPr lang="zh-CN" altLang="en-US" sz="1600">
                <a:latin typeface="Times New Roman" panose="02020603050405020304" pitchFamily="18" charset="0"/>
                <a:cs typeface="Times New Roman" panose="02020603050405020304" pitchFamily="18" charset="0"/>
              </a:rPr>
              <a:t>顺</a:t>
            </a:r>
            <a:r>
              <a:rPr lang="zh-CN" altLang="zh-CN" sz="1600">
                <a:latin typeface="Times New Roman" panose="02020603050405020304" pitchFamily="18" charset="0"/>
                <a:cs typeface="Times New Roman" panose="02020603050405020304" pitchFamily="18" charset="0"/>
              </a:rPr>
              <a:t>时针转过</a:t>
            </a:r>
            <a:r>
              <a:rPr lang="en-US" altLang="zh-CN" sz="1600">
                <a:latin typeface="Times New Roman" panose="02020603050405020304" pitchFamily="18" charset="0"/>
                <a:cs typeface="Times New Roman" panose="02020603050405020304" pitchFamily="18" charset="0"/>
              </a:rPr>
              <a:t>30°</a:t>
            </a:r>
            <a:r>
              <a:rPr lang="zh-CN" altLang="zh-CN" sz="1600">
                <a:latin typeface="Times New Roman" panose="02020603050405020304" pitchFamily="18" charset="0"/>
                <a:cs typeface="Times New Roman" panose="02020603050405020304" pitchFamily="18" charset="0"/>
              </a:rPr>
              <a:t>，使转子齿</a:t>
            </a:r>
            <a:r>
              <a:rPr lang="en-US" altLang="zh-CN" sz="1600">
                <a:latin typeface="Times New Roman" panose="02020603050405020304" pitchFamily="18" charset="0"/>
                <a:cs typeface="Times New Roman" panose="02020603050405020304" pitchFamily="18" charset="0"/>
              </a:rPr>
              <a:t>2</a:t>
            </a:r>
            <a:r>
              <a:rPr lang="zh-CN" altLang="zh-CN" sz="1600">
                <a:latin typeface="Times New Roman" panose="02020603050405020304" pitchFamily="18" charset="0"/>
                <a:cs typeface="Times New Roman" panose="02020603050405020304" pitchFamily="18" charset="0"/>
              </a:rPr>
              <a:t>、</a:t>
            </a:r>
            <a:r>
              <a:rPr lang="en-US" altLang="zh-CN" sz="1600">
                <a:latin typeface="Times New Roman" panose="02020603050405020304" pitchFamily="18" charset="0"/>
                <a:cs typeface="Times New Roman" panose="02020603050405020304" pitchFamily="18" charset="0"/>
              </a:rPr>
              <a:t>4</a:t>
            </a:r>
            <a:r>
              <a:rPr lang="zh-CN" altLang="zh-CN" sz="1600">
                <a:latin typeface="Times New Roman" panose="02020603050405020304" pitchFamily="18" charset="0"/>
                <a:cs typeface="Times New Roman" panose="02020603050405020304" pitchFamily="18" charset="0"/>
              </a:rPr>
              <a:t>的轴线与定子</a:t>
            </a:r>
            <a:r>
              <a:rPr lang="en-US" altLang="zh-CN" sz="1600">
                <a:latin typeface="Times New Roman" panose="02020603050405020304" pitchFamily="18" charset="0"/>
                <a:cs typeface="Times New Roman" panose="02020603050405020304" pitchFamily="18" charset="0"/>
              </a:rPr>
              <a:t>B</a:t>
            </a:r>
            <a:r>
              <a:rPr lang="zh-CN" altLang="zh-CN" sz="1600">
                <a:latin typeface="Times New Roman" panose="02020603050405020304" pitchFamily="18" charset="0"/>
                <a:cs typeface="Times New Roman" panose="02020603050405020304" pitchFamily="18" charset="0"/>
              </a:rPr>
              <a:t>相极轴线对齐，即转子走了一步，如图（</a:t>
            </a:r>
            <a:r>
              <a:rPr lang="en-US" altLang="zh-CN" sz="1600">
                <a:latin typeface="Times New Roman" panose="02020603050405020304" pitchFamily="18" charset="0"/>
                <a:cs typeface="Times New Roman" panose="02020603050405020304" pitchFamily="18" charset="0"/>
              </a:rPr>
              <a:t>b</a:t>
            </a:r>
            <a:r>
              <a:rPr lang="zh-CN" altLang="zh-CN" sz="1600">
                <a:latin typeface="Times New Roman" panose="02020603050405020304" pitchFamily="18" charset="0"/>
                <a:cs typeface="Times New Roman" panose="02020603050405020304" pitchFamily="18" charset="0"/>
              </a:rPr>
              <a:t>）所示。若在断开</a:t>
            </a:r>
            <a:r>
              <a:rPr lang="en-US" altLang="zh-CN" sz="1600">
                <a:latin typeface="Times New Roman" panose="02020603050405020304" pitchFamily="18" charset="0"/>
                <a:cs typeface="Times New Roman" panose="02020603050405020304" pitchFamily="18" charset="0"/>
              </a:rPr>
              <a:t>B</a:t>
            </a:r>
            <a:r>
              <a:rPr lang="zh-CN" altLang="zh-CN" sz="1600">
                <a:latin typeface="Times New Roman" panose="02020603050405020304" pitchFamily="18" charset="0"/>
                <a:cs typeface="Times New Roman" panose="02020603050405020304" pitchFamily="18" charset="0"/>
              </a:rPr>
              <a:t>相，使</a:t>
            </a:r>
            <a:r>
              <a:rPr lang="en-US" altLang="zh-CN" sz="1600">
                <a:latin typeface="Times New Roman" panose="02020603050405020304" pitchFamily="18" charset="0"/>
                <a:cs typeface="Times New Roman" panose="02020603050405020304" pitchFamily="18" charset="0"/>
              </a:rPr>
              <a:t>C</a:t>
            </a:r>
            <a:r>
              <a:rPr lang="zh-CN" altLang="zh-CN" sz="1600">
                <a:latin typeface="Times New Roman" panose="02020603050405020304" pitchFamily="18" charset="0"/>
                <a:cs typeface="Times New Roman" panose="02020603050405020304" pitchFamily="18" charset="0"/>
              </a:rPr>
              <a:t>相定子绕组通电，转子</a:t>
            </a:r>
            <a:r>
              <a:rPr lang="zh-CN" altLang="en-US" sz="1600">
                <a:latin typeface="Times New Roman" panose="02020603050405020304" pitchFamily="18" charset="0"/>
                <a:cs typeface="Times New Roman" panose="02020603050405020304" pitchFamily="18" charset="0"/>
              </a:rPr>
              <a:t>顺</a:t>
            </a:r>
            <a:r>
              <a:rPr lang="zh-CN" altLang="zh-CN" sz="1600">
                <a:latin typeface="Times New Roman" panose="02020603050405020304" pitchFamily="18" charset="0"/>
                <a:cs typeface="Times New Roman" panose="02020603050405020304" pitchFamily="18" charset="0"/>
              </a:rPr>
              <a:t>时针方向又转过</a:t>
            </a:r>
            <a:r>
              <a:rPr lang="en-US" altLang="zh-CN" sz="1600">
                <a:latin typeface="Times New Roman" panose="02020603050405020304" pitchFamily="18" charset="0"/>
                <a:cs typeface="Times New Roman" panose="02020603050405020304" pitchFamily="18" charset="0"/>
              </a:rPr>
              <a:t>30°</a:t>
            </a:r>
            <a:r>
              <a:rPr lang="zh-CN" altLang="zh-CN" sz="1600">
                <a:latin typeface="Times New Roman" panose="02020603050405020304" pitchFamily="18" charset="0"/>
                <a:cs typeface="Times New Roman" panose="02020603050405020304" pitchFamily="18" charset="0"/>
              </a:rPr>
              <a:t>，使转子齿</a:t>
            </a:r>
            <a:r>
              <a:rPr lang="en-US" altLang="zh-CN" sz="1600">
                <a:latin typeface="Times New Roman" panose="02020603050405020304" pitchFamily="18" charset="0"/>
                <a:cs typeface="Times New Roman" panose="02020603050405020304" pitchFamily="18" charset="0"/>
              </a:rPr>
              <a:t>1</a:t>
            </a:r>
            <a:r>
              <a:rPr lang="zh-CN" altLang="zh-CN" sz="1600">
                <a:latin typeface="Times New Roman" panose="02020603050405020304" pitchFamily="18" charset="0"/>
                <a:cs typeface="Times New Roman" panose="02020603050405020304" pitchFamily="18" charset="0"/>
              </a:rPr>
              <a:t>、</a:t>
            </a:r>
            <a:r>
              <a:rPr lang="en-US" altLang="zh-CN" sz="1600">
                <a:latin typeface="Times New Roman" panose="02020603050405020304" pitchFamily="18" charset="0"/>
                <a:cs typeface="Times New Roman" panose="02020603050405020304" pitchFamily="18" charset="0"/>
              </a:rPr>
              <a:t>3</a:t>
            </a:r>
            <a:r>
              <a:rPr lang="zh-CN" altLang="zh-CN" sz="1600">
                <a:latin typeface="Times New Roman" panose="02020603050405020304" pitchFamily="18" charset="0"/>
                <a:cs typeface="Times New Roman" panose="02020603050405020304" pitchFamily="18" charset="0"/>
              </a:rPr>
              <a:t>的轴线与定子</a:t>
            </a:r>
            <a:r>
              <a:rPr lang="en-US" altLang="zh-CN" sz="1600">
                <a:latin typeface="Times New Roman" panose="02020603050405020304" pitchFamily="18" charset="0"/>
                <a:cs typeface="Times New Roman" panose="02020603050405020304" pitchFamily="18" charset="0"/>
              </a:rPr>
              <a:t>C</a:t>
            </a:r>
            <a:r>
              <a:rPr lang="zh-CN" altLang="zh-CN" sz="1600">
                <a:latin typeface="Times New Roman" panose="02020603050405020304" pitchFamily="18" charset="0"/>
                <a:cs typeface="Times New Roman" panose="02020603050405020304" pitchFamily="18" charset="0"/>
              </a:rPr>
              <a:t>相极轴线对齐，如图（</a:t>
            </a:r>
            <a:r>
              <a:rPr lang="en-US" altLang="zh-CN" sz="1600">
                <a:latin typeface="Times New Roman" panose="02020603050405020304" pitchFamily="18" charset="0"/>
                <a:cs typeface="Times New Roman" panose="02020603050405020304" pitchFamily="18" charset="0"/>
              </a:rPr>
              <a:t>c</a:t>
            </a:r>
            <a:r>
              <a:rPr lang="zh-CN" altLang="zh-CN" sz="1600">
                <a:latin typeface="Times New Roman" panose="02020603050405020304" pitchFamily="18" charset="0"/>
                <a:cs typeface="Times New Roman" panose="02020603050405020304" pitchFamily="18" charset="0"/>
              </a:rPr>
              <a:t>）所示。如此按</a:t>
            </a:r>
            <a:r>
              <a:rPr lang="en-US" altLang="zh-CN" sz="1600">
                <a:latin typeface="Times New Roman" panose="02020603050405020304" pitchFamily="18" charset="0"/>
                <a:cs typeface="Times New Roman" panose="02020603050405020304" pitchFamily="18" charset="0"/>
              </a:rPr>
              <a:t>A→B→C→A</a:t>
            </a:r>
            <a:r>
              <a:rPr lang="zh-CN" altLang="zh-CN" sz="1600">
                <a:latin typeface="Times New Roman" panose="02020603050405020304" pitchFamily="18" charset="0"/>
                <a:cs typeface="Times New Roman" panose="02020603050405020304" pitchFamily="18" charset="0"/>
              </a:rPr>
              <a:t>的顺序轮流通电，转子就会一步一步地按</a:t>
            </a:r>
            <a:r>
              <a:rPr lang="zh-CN" altLang="en-US" sz="1600">
                <a:latin typeface="Times New Roman" panose="02020603050405020304" pitchFamily="18" charset="0"/>
                <a:cs typeface="Times New Roman" panose="02020603050405020304" pitchFamily="18" charset="0"/>
              </a:rPr>
              <a:t>顺时</a:t>
            </a:r>
            <a:r>
              <a:rPr lang="zh-CN" altLang="zh-CN" sz="1600">
                <a:latin typeface="Times New Roman" panose="02020603050405020304" pitchFamily="18" charset="0"/>
                <a:cs typeface="Times New Roman" panose="02020603050405020304" pitchFamily="18" charset="0"/>
              </a:rPr>
              <a:t>针方向转动。</a:t>
            </a:r>
            <a:endParaRPr kumimoji="1" lang="zh-CN" altLang="en-US" sz="1600" b="1">
              <a:latin typeface="Times New Roman" panose="02020603050405020304" pitchFamily="18" charset="0"/>
              <a:cs typeface="Times New Roman" panose="02020603050405020304" pitchFamily="18" charset="0"/>
            </a:endParaRPr>
          </a:p>
        </p:txBody>
      </p:sp>
      <p:pic>
        <p:nvPicPr>
          <p:cNvPr id="40964" name="Picture 2" descr="050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11451" y="1123950"/>
            <a:ext cx="6831013"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2057400" y="838201"/>
            <a:ext cx="82423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2800" b="1">
                <a:latin typeface="Times New Roman" panose="02020603050405020304" pitchFamily="18" charset="0"/>
              </a:rPr>
              <a:t>     </a:t>
            </a:r>
            <a:r>
              <a:rPr kumimoji="1" lang="zh-CN" altLang="en-US" sz="2400" b="1">
                <a:latin typeface="Times New Roman" panose="02020603050405020304" pitchFamily="18" charset="0"/>
              </a:rPr>
              <a:t>这种工作方式，因三相绕组中每次只有一相通电，而且，一个循环周期共包括三个脉冲，所以称三相单三拍。</a:t>
            </a:r>
            <a:endParaRPr kumimoji="1" lang="zh-CN" altLang="en-US" sz="2400" b="1">
              <a:latin typeface="Times New Roman" panose="02020603050405020304" pitchFamily="18" charset="0"/>
            </a:endParaRPr>
          </a:p>
        </p:txBody>
      </p:sp>
      <p:sp>
        <p:nvSpPr>
          <p:cNvPr id="3" name="Rectangle 3"/>
          <p:cNvSpPr>
            <a:spLocks noChangeArrowheads="1"/>
          </p:cNvSpPr>
          <p:nvPr/>
        </p:nvSpPr>
        <p:spPr bwMode="auto">
          <a:xfrm>
            <a:off x="2057401" y="1785938"/>
            <a:ext cx="34131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800" b="1">
                <a:solidFill>
                  <a:srgbClr val="0000FF"/>
                </a:solidFill>
                <a:latin typeface="Times New Roman" panose="02020603050405020304" pitchFamily="18" charset="0"/>
              </a:rPr>
              <a:t>三相单三拍的特点：</a:t>
            </a:r>
            <a:endParaRPr kumimoji="1" lang="zh-CN" altLang="en-US" sz="2800" b="1">
              <a:solidFill>
                <a:srgbClr val="0000FF"/>
              </a:solidFill>
              <a:latin typeface="Times New Roman" panose="02020603050405020304" pitchFamily="18" charset="0"/>
            </a:endParaRPr>
          </a:p>
        </p:txBody>
      </p:sp>
      <p:sp>
        <p:nvSpPr>
          <p:cNvPr id="4" name="Text Box 4"/>
          <p:cNvSpPr txBox="1">
            <a:spLocks noChangeArrowheads="1"/>
          </p:cNvSpPr>
          <p:nvPr/>
        </p:nvSpPr>
        <p:spPr bwMode="auto">
          <a:xfrm>
            <a:off x="2078039" y="2357438"/>
            <a:ext cx="7888287"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0" indent="-8572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zh-CN" altLang="en-US" sz="2800" b="1">
                <a:latin typeface="Times New Roman" panose="02020603050405020304" pitchFamily="18" charset="0"/>
              </a:rPr>
              <a:t>●每来一个电脉冲，转子转过 </a:t>
            </a:r>
            <a:r>
              <a:rPr kumimoji="1" lang="en-US" altLang="zh-CN" sz="2800" b="1">
                <a:latin typeface="Times New Roman" panose="02020603050405020304" pitchFamily="18" charset="0"/>
              </a:rPr>
              <a:t>30</a:t>
            </a:r>
            <a:r>
              <a:rPr kumimoji="1" lang="en-US" altLang="zh-CN" sz="2800" b="1">
                <a:latin typeface="Times New Roman" panose="02020603050405020304" pitchFamily="18" charset="0"/>
                <a:sym typeface="Symbol" panose="05050102010706020507" pitchFamily="18" charset="2"/>
              </a:rPr>
              <a:t></a:t>
            </a:r>
            <a:r>
              <a:rPr kumimoji="1" lang="zh-CN" altLang="en-US" sz="2800" b="1">
                <a:latin typeface="Times New Roman" panose="02020603050405020304" pitchFamily="18" charset="0"/>
              </a:rPr>
              <a:t>。此角称为步距角，用</a:t>
            </a:r>
            <a:r>
              <a:rPr kumimoji="1" lang="zh-CN" altLang="en-US" sz="2800" b="1" i="1">
                <a:latin typeface="Times New Roman" panose="02020603050405020304" pitchFamily="18" charset="0"/>
                <a:sym typeface="Symbol" panose="05050102010706020507" pitchFamily="18" charset="2"/>
              </a:rPr>
              <a:t></a:t>
            </a:r>
            <a:r>
              <a:rPr kumimoji="1" lang="zh-CN" altLang="en-US" sz="2800" b="1">
                <a:latin typeface="Times New Roman" panose="02020603050405020304" pitchFamily="18" charset="0"/>
              </a:rPr>
              <a:t>表示。</a:t>
            </a:r>
            <a:endParaRPr kumimoji="1" lang="zh-CN" altLang="en-US" sz="2800" b="1">
              <a:latin typeface="Times New Roman" panose="02020603050405020304" pitchFamily="18" charset="0"/>
            </a:endParaRPr>
          </a:p>
        </p:txBody>
      </p:sp>
      <p:sp>
        <p:nvSpPr>
          <p:cNvPr id="5" name="Text Box 5"/>
          <p:cNvSpPr txBox="1">
            <a:spLocks noChangeArrowheads="1"/>
          </p:cNvSpPr>
          <p:nvPr/>
        </p:nvSpPr>
        <p:spPr bwMode="auto">
          <a:xfrm>
            <a:off x="2082801" y="3214688"/>
            <a:ext cx="8010525"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57250" indent="-8572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kumimoji="1" lang="zh-CN" altLang="en-US" sz="2800" b="1">
                <a:latin typeface="Times New Roman" panose="02020603050405020304" pitchFamily="18" charset="0"/>
              </a:rPr>
              <a:t>●转子的旋转方向取决于三相线圈通电的顺序，</a:t>
            </a:r>
            <a:r>
              <a:rPr kumimoji="1" lang="zh-CN" altLang="en-US" sz="2800" b="1">
                <a:solidFill>
                  <a:srgbClr val="FF0000"/>
                </a:solidFill>
                <a:latin typeface="Times New Roman" panose="02020603050405020304" pitchFamily="18" charset="0"/>
              </a:rPr>
              <a:t>改变通电顺序即可改变电机转向</a:t>
            </a:r>
            <a:r>
              <a:rPr kumimoji="1" lang="zh-CN" altLang="en-US" sz="2800" b="1">
                <a:latin typeface="Times New Roman" panose="02020603050405020304" pitchFamily="18" charset="0"/>
              </a:rPr>
              <a:t>。</a:t>
            </a:r>
            <a:endParaRPr kumimoji="1" lang="zh-CN" altLang="en-US" sz="2800" b="1">
              <a:latin typeface="Times New Roman" panose="02020603050405020304" pitchFamily="18" charset="0"/>
            </a:endParaRPr>
          </a:p>
        </p:txBody>
      </p:sp>
      <p:grpSp>
        <p:nvGrpSpPr>
          <p:cNvPr id="6" name="Group 7"/>
          <p:cNvGrpSpPr/>
          <p:nvPr/>
        </p:nvGrpSpPr>
        <p:grpSpPr bwMode="auto">
          <a:xfrm>
            <a:off x="6019801" y="4214814"/>
            <a:ext cx="4202113" cy="1544637"/>
            <a:chOff x="825" y="3049"/>
            <a:chExt cx="2647" cy="973"/>
          </a:xfrm>
        </p:grpSpPr>
        <p:sp>
          <p:nvSpPr>
            <p:cNvPr id="41998" name="Text Box 8"/>
            <p:cNvSpPr txBox="1">
              <a:spLocks noChangeArrowheads="1"/>
            </p:cNvSpPr>
            <p:nvPr/>
          </p:nvSpPr>
          <p:spPr bwMode="auto">
            <a:xfrm>
              <a:off x="825" y="3049"/>
              <a:ext cx="2647" cy="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kumimoji="1" lang="en-US" altLang="zh-CN" sz="2800" b="1">
                  <a:latin typeface="宋体" panose="02010600030101010101" pitchFamily="2" charset="-122"/>
                </a:rPr>
                <a:t>   </a:t>
              </a:r>
              <a:r>
                <a:rPr kumimoji="1" lang="zh-CN" altLang="en-US" sz="2800" b="1">
                  <a:latin typeface="宋体" panose="02010600030101010101" pitchFamily="2" charset="-122"/>
                </a:rPr>
                <a:t>反转：</a:t>
              </a:r>
              <a:endParaRPr kumimoji="1" lang="zh-CN" altLang="en-US" sz="2800" b="1">
                <a:latin typeface="宋体" panose="02010600030101010101" pitchFamily="2" charset="-122"/>
              </a:endParaRPr>
            </a:p>
            <a:p>
              <a:pPr algn="just">
                <a:lnSpc>
                  <a:spcPct val="120000"/>
                </a:lnSpc>
              </a:pPr>
              <a:r>
                <a:rPr kumimoji="1" lang="zh-CN" altLang="en-US" sz="2800" b="1">
                  <a:latin typeface="宋体" panose="02010600030101010101" pitchFamily="2" charset="-122"/>
                </a:rPr>
                <a:t>   </a:t>
              </a:r>
              <a:r>
                <a:rPr kumimoji="1" lang="en-US" altLang="zh-CN" sz="2800" b="1" i="1">
                  <a:solidFill>
                    <a:srgbClr val="FF0000"/>
                  </a:solidFill>
                  <a:latin typeface="Times New Roman" panose="02020603050405020304" pitchFamily="18" charset="0"/>
                </a:rPr>
                <a:t>A </a:t>
              </a:r>
              <a:r>
                <a:rPr kumimoji="1" lang="zh-CN" altLang="en-US" sz="2800" b="1">
                  <a:solidFill>
                    <a:srgbClr val="FF0000"/>
                  </a:solidFill>
                  <a:latin typeface="宋体" panose="02010600030101010101" pitchFamily="2" charset="-122"/>
                </a:rPr>
                <a:t>相 </a:t>
              </a:r>
              <a:r>
                <a:rPr kumimoji="1" lang="zh-CN" altLang="en-US" sz="2800" b="1">
                  <a:solidFill>
                    <a:srgbClr val="FF0000"/>
                  </a:solidFill>
                  <a:latin typeface="宋体" panose="02010600030101010101" pitchFamily="2" charset="-122"/>
                  <a:sym typeface="Symbol" panose="05050102010706020507" pitchFamily="18" charset="2"/>
                </a:rPr>
                <a:t> </a:t>
              </a:r>
              <a:r>
                <a:rPr kumimoji="1" lang="en-US" altLang="zh-CN" sz="2800" b="1" i="1">
                  <a:solidFill>
                    <a:srgbClr val="FF0000"/>
                  </a:solidFill>
                  <a:latin typeface="Times New Roman" panose="02020603050405020304" pitchFamily="18" charset="0"/>
                </a:rPr>
                <a:t>C </a:t>
              </a:r>
              <a:r>
                <a:rPr kumimoji="1" lang="zh-CN" altLang="en-US" sz="2800" b="1">
                  <a:solidFill>
                    <a:srgbClr val="FF0000"/>
                  </a:solidFill>
                  <a:latin typeface="宋体" panose="02010600030101010101" pitchFamily="2" charset="-122"/>
                </a:rPr>
                <a:t>相</a:t>
              </a:r>
              <a:r>
                <a:rPr kumimoji="1" lang="zh-CN" altLang="en-US" sz="2800" b="1">
                  <a:solidFill>
                    <a:srgbClr val="FF0000"/>
                  </a:solidFill>
                  <a:latin typeface="宋体" panose="02010600030101010101" pitchFamily="2" charset="-122"/>
                  <a:sym typeface="Symbol" panose="05050102010706020507" pitchFamily="18" charset="2"/>
                </a:rPr>
                <a:t> </a:t>
              </a:r>
              <a:r>
                <a:rPr kumimoji="1" lang="en-US" altLang="zh-CN" sz="2800" b="1" i="1">
                  <a:solidFill>
                    <a:srgbClr val="FF0000"/>
                  </a:solidFill>
                  <a:latin typeface="Times New Roman" panose="02020603050405020304" pitchFamily="18" charset="0"/>
                </a:rPr>
                <a:t>B </a:t>
              </a:r>
              <a:r>
                <a:rPr kumimoji="1" lang="zh-CN" altLang="en-US" sz="2800" b="1">
                  <a:solidFill>
                    <a:srgbClr val="FF0000"/>
                  </a:solidFill>
                  <a:latin typeface="宋体" panose="02010600030101010101" pitchFamily="2" charset="-122"/>
                </a:rPr>
                <a:t>相</a:t>
              </a:r>
              <a:endParaRPr kumimoji="1" lang="zh-CN" altLang="en-US" sz="2800" b="1">
                <a:solidFill>
                  <a:srgbClr val="FF0000"/>
                </a:solidFill>
                <a:latin typeface="宋体" panose="02010600030101010101" pitchFamily="2" charset="-122"/>
              </a:endParaRPr>
            </a:p>
            <a:p>
              <a:pPr algn="just">
                <a:lnSpc>
                  <a:spcPct val="120000"/>
                </a:lnSpc>
              </a:pPr>
              <a:r>
                <a:rPr kumimoji="1" lang="zh-CN" altLang="en-US" sz="2800" b="1">
                  <a:latin typeface="宋体" panose="02010600030101010101" pitchFamily="2" charset="-122"/>
                </a:rPr>
                <a:t> </a:t>
              </a:r>
              <a:endParaRPr kumimoji="1" lang="zh-CN" altLang="en-US" sz="2800" b="1">
                <a:latin typeface="宋体" panose="02010600030101010101" pitchFamily="2" charset="-122"/>
              </a:endParaRPr>
            </a:p>
          </p:txBody>
        </p:sp>
        <p:sp>
          <p:nvSpPr>
            <p:cNvPr id="41999" name="Line 9"/>
            <p:cNvSpPr>
              <a:spLocks noChangeShapeType="1"/>
            </p:cNvSpPr>
            <p:nvPr/>
          </p:nvSpPr>
          <p:spPr bwMode="auto">
            <a:xfrm>
              <a:off x="2916" y="3756"/>
              <a:ext cx="0" cy="228"/>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0" name="Line 10"/>
            <p:cNvSpPr>
              <a:spLocks noChangeShapeType="1"/>
            </p:cNvSpPr>
            <p:nvPr/>
          </p:nvSpPr>
          <p:spPr bwMode="auto">
            <a:xfrm flipH="1">
              <a:off x="1452" y="3984"/>
              <a:ext cx="1464"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1" name="Line 11"/>
            <p:cNvSpPr>
              <a:spLocks noChangeShapeType="1"/>
            </p:cNvSpPr>
            <p:nvPr/>
          </p:nvSpPr>
          <p:spPr bwMode="auto">
            <a:xfrm flipV="1">
              <a:off x="1452" y="3804"/>
              <a:ext cx="0" cy="180"/>
            </a:xfrm>
            <a:prstGeom prst="line">
              <a:avLst/>
            </a:prstGeom>
            <a:noFill/>
            <a:ln w="19050">
              <a:solidFill>
                <a:srgbClr val="FF0000"/>
              </a:solidFill>
              <a:rou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1" name="Group 12"/>
          <p:cNvGrpSpPr/>
          <p:nvPr/>
        </p:nvGrpSpPr>
        <p:grpSpPr bwMode="auto">
          <a:xfrm>
            <a:off x="2514600" y="4786314"/>
            <a:ext cx="3543300" cy="860425"/>
            <a:chOff x="1066" y="2542"/>
            <a:chExt cx="2232" cy="542"/>
          </a:xfrm>
        </p:grpSpPr>
        <p:sp>
          <p:nvSpPr>
            <p:cNvPr id="41993" name="Line 13"/>
            <p:cNvSpPr>
              <a:spLocks noChangeShapeType="1"/>
            </p:cNvSpPr>
            <p:nvPr/>
          </p:nvSpPr>
          <p:spPr bwMode="auto">
            <a:xfrm flipH="1">
              <a:off x="1428" y="3084"/>
              <a:ext cx="1464" cy="0"/>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1994" name="Group 14"/>
            <p:cNvGrpSpPr/>
            <p:nvPr/>
          </p:nvGrpSpPr>
          <p:grpSpPr bwMode="auto">
            <a:xfrm>
              <a:off x="1066" y="2542"/>
              <a:ext cx="2232" cy="542"/>
              <a:chOff x="1066" y="2626"/>
              <a:chExt cx="2232" cy="542"/>
            </a:xfrm>
          </p:grpSpPr>
          <p:sp>
            <p:nvSpPr>
              <p:cNvPr id="41995" name="Text Box 15"/>
              <p:cNvSpPr txBox="1">
                <a:spLocks noChangeArrowheads="1"/>
              </p:cNvSpPr>
              <p:nvPr/>
            </p:nvSpPr>
            <p:spPr bwMode="auto">
              <a:xfrm>
                <a:off x="1066" y="2626"/>
                <a:ext cx="22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en-US" altLang="zh-CN" sz="2800" b="1" i="1">
                    <a:solidFill>
                      <a:srgbClr val="FF0000"/>
                    </a:solidFill>
                    <a:latin typeface="Times New Roman" panose="02020603050405020304" pitchFamily="18" charset="0"/>
                  </a:rPr>
                  <a:t>A </a:t>
                </a:r>
                <a:r>
                  <a:rPr kumimoji="1" lang="zh-CN" altLang="en-US" sz="2800" b="1">
                    <a:solidFill>
                      <a:srgbClr val="FF0000"/>
                    </a:solidFill>
                    <a:latin typeface="Times New Roman" panose="02020603050405020304" pitchFamily="18" charset="0"/>
                  </a:rPr>
                  <a:t>相 </a:t>
                </a:r>
                <a:r>
                  <a:rPr kumimoji="1" lang="zh-CN" altLang="en-US" sz="2800" b="1">
                    <a:solidFill>
                      <a:srgbClr val="FF0000"/>
                    </a:solidFill>
                    <a:latin typeface="Times New Roman" panose="02020603050405020304" pitchFamily="18" charset="0"/>
                    <a:sym typeface="Symbol" panose="05050102010706020507" pitchFamily="18" charset="2"/>
                  </a:rPr>
                  <a:t></a:t>
                </a:r>
                <a:r>
                  <a:rPr kumimoji="1" lang="zh-CN" altLang="en-US" sz="2800" b="1">
                    <a:solidFill>
                      <a:srgbClr val="FF0000"/>
                    </a:solidFill>
                    <a:latin typeface="Times New Roman" panose="02020603050405020304" pitchFamily="18" charset="0"/>
                  </a:rPr>
                  <a:t> </a:t>
                </a:r>
                <a:r>
                  <a:rPr kumimoji="1" lang="en-US" altLang="zh-CN" sz="2800" b="1" i="1">
                    <a:solidFill>
                      <a:srgbClr val="FF0000"/>
                    </a:solidFill>
                    <a:latin typeface="Times New Roman" panose="02020603050405020304" pitchFamily="18" charset="0"/>
                  </a:rPr>
                  <a:t>B </a:t>
                </a:r>
                <a:r>
                  <a:rPr kumimoji="1" lang="zh-CN" altLang="en-US" sz="2800" b="1">
                    <a:solidFill>
                      <a:srgbClr val="FF0000"/>
                    </a:solidFill>
                    <a:latin typeface="Times New Roman" panose="02020603050405020304" pitchFamily="18" charset="0"/>
                  </a:rPr>
                  <a:t>相 </a:t>
                </a:r>
                <a:r>
                  <a:rPr kumimoji="1" lang="zh-CN" altLang="en-US" sz="2800" b="1">
                    <a:solidFill>
                      <a:srgbClr val="FF0000"/>
                    </a:solidFill>
                    <a:latin typeface="Times New Roman" panose="02020603050405020304" pitchFamily="18" charset="0"/>
                    <a:sym typeface="Symbol" panose="05050102010706020507" pitchFamily="18" charset="2"/>
                  </a:rPr>
                  <a:t></a:t>
                </a:r>
                <a:r>
                  <a:rPr kumimoji="1" lang="zh-CN" altLang="en-US" sz="2800" b="1">
                    <a:solidFill>
                      <a:srgbClr val="FF0000"/>
                    </a:solidFill>
                    <a:latin typeface="Times New Roman" panose="02020603050405020304" pitchFamily="18" charset="0"/>
                  </a:rPr>
                  <a:t> </a:t>
                </a:r>
                <a:r>
                  <a:rPr kumimoji="1" lang="en-US" altLang="zh-CN" sz="2800" b="1" i="1">
                    <a:solidFill>
                      <a:srgbClr val="FF0000"/>
                    </a:solidFill>
                    <a:latin typeface="Times New Roman" panose="02020603050405020304" pitchFamily="18" charset="0"/>
                  </a:rPr>
                  <a:t>C </a:t>
                </a:r>
                <a:r>
                  <a:rPr kumimoji="1" lang="zh-CN" altLang="en-US" sz="2800" b="1">
                    <a:solidFill>
                      <a:srgbClr val="FF0000"/>
                    </a:solidFill>
                    <a:latin typeface="Times New Roman" panose="02020603050405020304" pitchFamily="18" charset="0"/>
                  </a:rPr>
                  <a:t>相</a:t>
                </a:r>
                <a:endParaRPr kumimoji="1" lang="zh-CN" altLang="en-US" sz="2800" b="1">
                  <a:solidFill>
                    <a:srgbClr val="FF0000"/>
                  </a:solidFill>
                  <a:latin typeface="Times New Roman" panose="02020603050405020304" pitchFamily="18" charset="0"/>
                </a:endParaRPr>
              </a:p>
            </p:txBody>
          </p:sp>
          <p:sp>
            <p:nvSpPr>
              <p:cNvPr id="41996" name="Line 16"/>
              <p:cNvSpPr>
                <a:spLocks noChangeShapeType="1"/>
              </p:cNvSpPr>
              <p:nvPr/>
            </p:nvSpPr>
            <p:spPr bwMode="auto">
              <a:xfrm>
                <a:off x="2892" y="2940"/>
                <a:ext cx="0" cy="228"/>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997" name="Line 17"/>
              <p:cNvSpPr>
                <a:spLocks noChangeShapeType="1"/>
              </p:cNvSpPr>
              <p:nvPr/>
            </p:nvSpPr>
            <p:spPr bwMode="auto">
              <a:xfrm flipV="1">
                <a:off x="1428" y="2988"/>
                <a:ext cx="0" cy="180"/>
              </a:xfrm>
              <a:prstGeom prst="line">
                <a:avLst/>
              </a:prstGeom>
              <a:noFill/>
              <a:ln w="19050">
                <a:solidFill>
                  <a:srgbClr val="FF0000"/>
                </a:solidFill>
                <a:rou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sp>
        <p:nvSpPr>
          <p:cNvPr id="17" name="Text Box 18"/>
          <p:cNvSpPr txBox="1">
            <a:spLocks noChangeArrowheads="1"/>
          </p:cNvSpPr>
          <p:nvPr/>
        </p:nvSpPr>
        <p:spPr bwMode="auto">
          <a:xfrm>
            <a:off x="2209800" y="4286251"/>
            <a:ext cx="198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latin typeface="Calibri" panose="020F0502020204030204" charset="0"/>
              </a:rPr>
              <a:t>正转：</a:t>
            </a:r>
            <a:endParaRPr lang="zh-CN" altLang="en-US" sz="2800" b="1">
              <a:latin typeface="Calibri" panose="020F050202020403020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4" grpId="0" autoUpdateAnimBg="0"/>
      <p:bldP spid="5" grpId="0" autoUpdateAnimBg="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1352550" y="177008"/>
            <a:ext cx="2663825" cy="461962"/>
          </a:xfrm>
          <a:prstGeom prst="rect">
            <a:avLst/>
          </a:prstGeom>
          <a:noFill/>
          <a:ln w="9525">
            <a:noFill/>
            <a:miter lim="800000"/>
          </a:ln>
        </p:spPr>
        <p:txBody>
          <a:bodyPr wrap="none">
            <a:spAutoFit/>
          </a:bodyPr>
          <a:lstStyle>
            <a:defPPr>
              <a:defRPr lang="zh-CN"/>
            </a:defPPr>
            <a:lvl1pPr eaLnBrk="1" fontAlgn="auto" hangingPunct="1">
              <a:spcBef>
                <a:spcPts val="0"/>
              </a:spcBef>
              <a:spcAft>
                <a:spcPts val="0"/>
              </a:spcAft>
              <a:defRPr kumimoji="1" sz="2400" b="1">
                <a:solidFill>
                  <a:srgbClr val="0000FF"/>
                </a:solidFill>
                <a:effectLst>
                  <a:outerShdw blurRad="38100" dist="38100" dir="2700000" algn="tl">
                    <a:srgbClr val="C0C0C0"/>
                  </a:outerShdw>
                </a:effectLst>
                <a:latin typeface="宋体" panose="02010600030101010101" pitchFamily="2" charset="-122"/>
                <a:ea typeface="+mn-ea"/>
              </a:defRPr>
            </a:lvl1pPr>
          </a:lstStyle>
          <a:p>
            <a:pPr>
              <a:defRPr/>
            </a:pPr>
            <a:r>
              <a:rPr lang="zh-CN" altLang="en-US" dirty="0"/>
              <a:t>（</a:t>
            </a:r>
            <a:r>
              <a:rPr lang="en-US" altLang="zh-CN" dirty="0"/>
              <a:t>2</a:t>
            </a:r>
            <a:r>
              <a:rPr lang="zh-CN" altLang="en-US" dirty="0"/>
              <a:t>）</a:t>
            </a:r>
            <a:r>
              <a:rPr lang="en-US" altLang="zh-CN" dirty="0"/>
              <a:t> </a:t>
            </a:r>
            <a:r>
              <a:rPr lang="zh-CN" altLang="en-US" dirty="0"/>
              <a:t>三相双三拍</a:t>
            </a:r>
            <a:endParaRPr lang="zh-CN" altLang="en-US" dirty="0"/>
          </a:p>
        </p:txBody>
      </p:sp>
      <p:sp>
        <p:nvSpPr>
          <p:cNvPr id="43011" name="Rectangle 5"/>
          <p:cNvSpPr>
            <a:spLocks noChangeArrowheads="1"/>
          </p:cNvSpPr>
          <p:nvPr/>
        </p:nvSpPr>
        <p:spPr bwMode="auto">
          <a:xfrm>
            <a:off x="2043113" y="1208089"/>
            <a:ext cx="7848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a:latin typeface="Times New Roman" panose="02020603050405020304" pitchFamily="18" charset="0"/>
                <a:cs typeface="Times New Roman" panose="02020603050405020304" pitchFamily="18" charset="0"/>
              </a:rPr>
              <a:t>“双”是指每次有两相绕组通电，每通入一个电脉冲，转子也是转</a:t>
            </a:r>
            <a:r>
              <a:rPr lang="en-US" altLang="zh-CN" sz="2000">
                <a:latin typeface="Times New Roman" panose="02020603050405020304" pitchFamily="18" charset="0"/>
                <a:cs typeface="Times New Roman" panose="02020603050405020304" pitchFamily="18" charset="0"/>
              </a:rPr>
              <a:t>30°</a:t>
            </a:r>
            <a:r>
              <a:rPr lang="zh-CN" altLang="zh-CN" sz="2000">
                <a:latin typeface="Times New Roman" panose="02020603050405020304" pitchFamily="18" charset="0"/>
                <a:cs typeface="Times New Roman" panose="02020603050405020304" pitchFamily="18" charset="0"/>
              </a:rPr>
              <a:t>，即步距角为</a:t>
            </a:r>
            <a:r>
              <a:rPr lang="en-US" altLang="zh-CN" sz="2000">
                <a:latin typeface="Times New Roman" panose="02020603050405020304" pitchFamily="18" charset="0"/>
                <a:cs typeface="Times New Roman" panose="02020603050405020304" pitchFamily="18" charset="0"/>
              </a:rPr>
              <a:t>30°</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a:p>
            <a:pPr eaLnBrk="1" hangingPunct="1">
              <a:lnSpc>
                <a:spcPct val="150000"/>
              </a:lnSpc>
            </a:pPr>
            <a:r>
              <a:rPr lang="zh-CN" altLang="zh-CN" sz="2000">
                <a:latin typeface="Times New Roman" panose="02020603050405020304" pitchFamily="18" charset="0"/>
                <a:cs typeface="Times New Roman" panose="02020603050405020304" pitchFamily="18" charset="0"/>
              </a:rPr>
              <a:t>正转：</a:t>
            </a:r>
            <a:r>
              <a:rPr lang="en-US" altLang="zh-CN" sz="2000">
                <a:latin typeface="Times New Roman" panose="02020603050405020304" pitchFamily="18" charset="0"/>
                <a:cs typeface="Times New Roman" panose="02020603050405020304" pitchFamily="18" charset="0"/>
              </a:rPr>
              <a:t>AB→BC→CA→AB</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a:p>
            <a:pPr eaLnBrk="1" hangingPunct="1">
              <a:lnSpc>
                <a:spcPct val="150000"/>
              </a:lnSpc>
            </a:pPr>
            <a:r>
              <a:rPr lang="zh-CN" altLang="zh-CN" sz="2000">
                <a:latin typeface="Times New Roman" panose="02020603050405020304" pitchFamily="18" charset="0"/>
                <a:cs typeface="Times New Roman" panose="02020603050405020304" pitchFamily="18" charset="0"/>
              </a:rPr>
              <a:t>反转：</a:t>
            </a:r>
            <a:r>
              <a:rPr lang="en-US" altLang="zh-CN" sz="2000">
                <a:latin typeface="Times New Roman" panose="02020603050405020304" pitchFamily="18" charset="0"/>
                <a:cs typeface="Times New Roman" panose="02020603050405020304" pitchFamily="18" charset="0"/>
              </a:rPr>
              <a:t>AC→CB→BA→AC</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p:txBody>
      </p:sp>
      <p:sp>
        <p:nvSpPr>
          <p:cNvPr id="43012" name="Rectangle 6"/>
          <p:cNvSpPr>
            <a:spLocks noChangeArrowheads="1"/>
          </p:cNvSpPr>
          <p:nvPr/>
        </p:nvSpPr>
        <p:spPr bwMode="auto">
          <a:xfrm>
            <a:off x="2238376" y="3132138"/>
            <a:ext cx="7635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Verdana" panose="020B0604030504040204" pitchFamily="34" charset="0"/>
              </a:rPr>
              <a:t>双拍运行与单拍运行时步距角相同，也是</a:t>
            </a:r>
            <a:r>
              <a:rPr lang="en-US" altLang="zh-CN">
                <a:latin typeface="Verdana" panose="020B0604030504040204" pitchFamily="34" charset="0"/>
              </a:rPr>
              <a:t>30°</a:t>
            </a:r>
            <a:r>
              <a:rPr lang="zh-CN" altLang="en-US">
                <a:latin typeface="Verdana" panose="020B0604030504040204" pitchFamily="34" charset="0"/>
              </a:rPr>
              <a:t>，产生的转矩一般会增加。</a:t>
            </a:r>
            <a:endParaRPr lang="zh-CN" altLang="en-US">
              <a:latin typeface="Verdana" panose="020B0604030504040204" pitchFamily="34" charset="0"/>
            </a:endParaRPr>
          </a:p>
        </p:txBody>
      </p:sp>
      <p:sp>
        <p:nvSpPr>
          <p:cNvPr id="5" name="Rectangle 7"/>
          <p:cNvSpPr>
            <a:spLocks noChangeArrowheads="1"/>
          </p:cNvSpPr>
          <p:nvPr/>
        </p:nvSpPr>
        <p:spPr bwMode="auto">
          <a:xfrm>
            <a:off x="2524125" y="3482976"/>
            <a:ext cx="2984500" cy="461963"/>
          </a:xfrm>
          <a:prstGeom prst="rect">
            <a:avLst/>
          </a:prstGeom>
          <a:noFill/>
          <a:ln w="9525">
            <a:noFill/>
            <a:miter lim="800000"/>
          </a:ln>
        </p:spPr>
        <p:txBody>
          <a:bodyPr wrap="none">
            <a:spAutoFit/>
          </a:bodyPr>
          <a:lstStyle/>
          <a:p>
            <a:pPr>
              <a:defRPr/>
            </a:pPr>
            <a:r>
              <a:rPr kumimoji="1" lang="zh-CN" altLang="en-US" sz="2400" b="1" dirty="0">
                <a:solidFill>
                  <a:srgbClr val="0000FF"/>
                </a:solidFill>
                <a:effectLst>
                  <a:outerShdw blurRad="38100" dist="38100" dir="2700000" algn="tl">
                    <a:srgbClr val="C0C0C0"/>
                  </a:outerShdw>
                </a:effectLst>
                <a:latin typeface="宋体" panose="02010600030101010101" pitchFamily="2" charset="-122"/>
              </a:rPr>
              <a:t>（</a:t>
            </a:r>
            <a:r>
              <a:rPr kumimoji="1" lang="en-US" altLang="zh-CN" sz="2400" b="1" dirty="0">
                <a:solidFill>
                  <a:srgbClr val="0000FF"/>
                </a:solidFill>
                <a:effectLst>
                  <a:outerShdw blurRad="38100" dist="38100" dir="2700000" algn="tl">
                    <a:srgbClr val="C0C0C0"/>
                  </a:outerShdw>
                </a:effectLst>
                <a:latin typeface="宋体" panose="02010600030101010101" pitchFamily="2" charset="-122"/>
              </a:rPr>
              <a:t>3</a:t>
            </a:r>
            <a:r>
              <a:rPr kumimoji="1" lang="zh-CN" altLang="en-US" sz="2400" b="1" dirty="0">
                <a:solidFill>
                  <a:srgbClr val="0000FF"/>
                </a:solidFill>
                <a:effectLst>
                  <a:outerShdw blurRad="38100" dist="38100" dir="2700000" algn="tl">
                    <a:srgbClr val="C0C0C0"/>
                  </a:outerShdw>
                </a:effectLst>
                <a:latin typeface="宋体" panose="02010600030101010101" pitchFamily="2" charset="-122"/>
              </a:rPr>
              <a:t>）</a:t>
            </a:r>
            <a:r>
              <a:rPr kumimoji="1" lang="en-US" altLang="zh-CN" sz="2400" b="1" dirty="0">
                <a:solidFill>
                  <a:srgbClr val="0000FF"/>
                </a:solidFill>
                <a:effectLst>
                  <a:outerShdw blurRad="38100" dist="38100" dir="2700000" algn="tl">
                    <a:srgbClr val="C0C0C0"/>
                  </a:outerShdw>
                </a:effectLst>
                <a:latin typeface="宋体" panose="02010600030101010101" pitchFamily="2" charset="-122"/>
              </a:rPr>
              <a:t> </a:t>
            </a:r>
            <a:r>
              <a:rPr kumimoji="1" lang="zh-CN" altLang="en-US" sz="2400" b="1" dirty="0">
                <a:solidFill>
                  <a:srgbClr val="0000FF"/>
                </a:solidFill>
                <a:effectLst>
                  <a:outerShdw blurRad="38100" dist="38100" dir="2700000" algn="tl">
                    <a:srgbClr val="C0C0C0"/>
                  </a:outerShdw>
                </a:effectLst>
                <a:latin typeface="宋体" panose="02010600030101010101" pitchFamily="2" charset="-122"/>
              </a:rPr>
              <a:t>三相单双六拍</a:t>
            </a:r>
            <a:endParaRPr kumimoji="1" lang="zh-CN" altLang="en-US" sz="2400" b="1" dirty="0">
              <a:solidFill>
                <a:srgbClr val="0000FF"/>
              </a:solidFill>
              <a:effectLst>
                <a:outerShdw blurRad="38100" dist="38100" dir="2700000" algn="tl">
                  <a:srgbClr val="C0C0C0"/>
                </a:outerShdw>
              </a:effectLst>
              <a:latin typeface="宋体" panose="02010600030101010101" pitchFamily="2" charset="-122"/>
            </a:endParaRPr>
          </a:p>
        </p:txBody>
      </p:sp>
      <p:sp>
        <p:nvSpPr>
          <p:cNvPr id="43014" name="Rectangle 8"/>
          <p:cNvSpPr>
            <a:spLocks noChangeArrowheads="1"/>
          </p:cNvSpPr>
          <p:nvPr/>
        </p:nvSpPr>
        <p:spPr bwMode="auto">
          <a:xfrm>
            <a:off x="1809750" y="3929064"/>
            <a:ext cx="85725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a:latin typeface="Times New Roman" panose="02020603050405020304" pitchFamily="18" charset="0"/>
                <a:cs typeface="Times New Roman" panose="02020603050405020304" pitchFamily="18" charset="0"/>
              </a:rPr>
              <a:t>即一相通电接着二相通电间隔地轮流进行，完成一个循环需要经过</a:t>
            </a:r>
            <a:r>
              <a:rPr lang="en-US" altLang="zh-CN" sz="2000">
                <a:latin typeface="Times New Roman" panose="02020603050405020304" pitchFamily="18" charset="0"/>
                <a:cs typeface="Times New Roman" panose="02020603050405020304" pitchFamily="18" charset="0"/>
              </a:rPr>
              <a:t>6</a:t>
            </a:r>
            <a:r>
              <a:rPr lang="zh-CN" altLang="zh-CN" sz="2000">
                <a:latin typeface="Times New Roman" panose="02020603050405020304" pitchFamily="18" charset="0"/>
                <a:cs typeface="Times New Roman" panose="02020603050405020304" pitchFamily="18" charset="0"/>
              </a:rPr>
              <a:t>次改变通电状态，其步距角为</a:t>
            </a:r>
            <a:r>
              <a:rPr lang="en-US" altLang="zh-CN" sz="2000">
                <a:latin typeface="Times New Roman" panose="02020603050405020304" pitchFamily="18" charset="0"/>
                <a:cs typeface="Times New Roman" panose="02020603050405020304" pitchFamily="18" charset="0"/>
              </a:rPr>
              <a:t>15°</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a:p>
            <a:pPr eaLnBrk="1" hangingPunct="1">
              <a:lnSpc>
                <a:spcPct val="150000"/>
              </a:lnSpc>
            </a:pPr>
            <a:r>
              <a:rPr lang="zh-CN" altLang="zh-CN" sz="2000">
                <a:latin typeface="Times New Roman" panose="02020603050405020304" pitchFamily="18" charset="0"/>
                <a:cs typeface="Times New Roman" panose="02020603050405020304" pitchFamily="18" charset="0"/>
              </a:rPr>
              <a:t>正转：</a:t>
            </a:r>
            <a:r>
              <a:rPr lang="en-US" altLang="zh-CN" sz="2000">
                <a:latin typeface="Times New Roman" panose="02020603050405020304" pitchFamily="18" charset="0"/>
                <a:cs typeface="Times New Roman" panose="02020603050405020304" pitchFamily="18" charset="0"/>
              </a:rPr>
              <a:t>A→AB→B→BC→C→CA→A</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a:p>
            <a:pPr eaLnBrk="1" hangingPunct="1">
              <a:lnSpc>
                <a:spcPct val="150000"/>
              </a:lnSpc>
            </a:pPr>
            <a:r>
              <a:rPr lang="zh-CN" altLang="zh-CN" sz="2000">
                <a:latin typeface="Times New Roman" panose="02020603050405020304" pitchFamily="18" charset="0"/>
                <a:cs typeface="Times New Roman" panose="02020603050405020304" pitchFamily="18" charset="0"/>
              </a:rPr>
              <a:t>反转：</a:t>
            </a:r>
            <a:r>
              <a:rPr lang="en-US" altLang="zh-CN" sz="2000">
                <a:latin typeface="Times New Roman" panose="02020603050405020304" pitchFamily="18" charset="0"/>
                <a:cs typeface="Times New Roman" panose="02020603050405020304" pitchFamily="18" charset="0"/>
              </a:rPr>
              <a:t>A→AC→C→CB→B→BA→A</a:t>
            </a:r>
            <a:r>
              <a:rPr lang="zh-CN" altLang="zh-CN" sz="2000">
                <a:latin typeface="Times New Roman" panose="02020603050405020304" pitchFamily="18" charset="0"/>
                <a:cs typeface="Times New Roman" panose="02020603050405020304" pitchFamily="18" charset="0"/>
              </a:rPr>
              <a:t>。</a:t>
            </a:r>
            <a:endParaRPr lang="zh-CN" altLang="zh-CN" sz="2000">
              <a:latin typeface="Times New Roman" panose="02020603050405020304" pitchFamily="18" charset="0"/>
              <a:cs typeface="Times New Roman" panose="02020603050405020304" pitchFamily="18" charset="0"/>
            </a:endParaRPr>
          </a:p>
          <a:p>
            <a:pPr eaLnBrk="1" hangingPunct="1">
              <a:lnSpc>
                <a:spcPct val="150000"/>
              </a:lnSpc>
            </a:pPr>
            <a:endParaRPr lang="zh-CN" altLang="en-US">
              <a:latin typeface="Verdana" panose="020B0604030504040204" pitchFamily="34" charset="0"/>
            </a:endParaRPr>
          </a:p>
        </p:txBody>
      </p:sp>
      <p:sp>
        <p:nvSpPr>
          <p:cNvPr id="7" name="Rectangle 13"/>
          <p:cNvSpPr>
            <a:spLocks noChangeArrowheads="1"/>
          </p:cNvSpPr>
          <p:nvPr/>
        </p:nvSpPr>
        <p:spPr bwMode="auto">
          <a:xfrm>
            <a:off x="6667500" y="4500564"/>
            <a:ext cx="35878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a:solidFill>
                  <a:srgbClr val="FF0000"/>
                </a:solidFill>
                <a:latin typeface="Verdana" panose="020B0604030504040204" pitchFamily="34" charset="0"/>
              </a:rPr>
              <a:t>如何使步进电动机反转？</a:t>
            </a:r>
            <a:endParaRPr lang="zh-CN" altLang="en-US" sz="2400" b="1">
              <a:solidFill>
                <a:srgbClr val="FF0000"/>
              </a:solidFill>
              <a:latin typeface="Verdana" panose="020B0604030504040204" pitchFamily="34" charset="0"/>
            </a:endParaRPr>
          </a:p>
        </p:txBody>
      </p:sp>
      <p:sp>
        <p:nvSpPr>
          <p:cNvPr id="8" name="线形标注 2 7"/>
          <p:cNvSpPr/>
          <p:nvPr/>
        </p:nvSpPr>
        <p:spPr bwMode="auto">
          <a:xfrm>
            <a:off x="7751763" y="260351"/>
            <a:ext cx="2487612" cy="1655763"/>
          </a:xfrm>
          <a:prstGeom prst="borderCallout2">
            <a:avLst>
              <a:gd name="adj1" fmla="val 6903"/>
              <a:gd name="adj2" fmla="val -3065"/>
              <a:gd name="adj3" fmla="val 6903"/>
              <a:gd name="adj4" fmla="val -12060"/>
              <a:gd name="adj5" fmla="val 97986"/>
              <a:gd name="adj6" fmla="val -91259"/>
            </a:avLst>
          </a:prstGeom>
          <a:solidFill>
            <a:srgbClr val="0606EA"/>
          </a:solidFill>
          <a:ln w="25400" algn="ctr">
            <a:solidFill>
              <a:srgbClr val="FF0000"/>
            </a:solidFill>
            <a:miter lim="800000"/>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b="1">
                <a:solidFill>
                  <a:srgbClr val="FFFFFF"/>
                </a:solidFill>
                <a:latin typeface="Times New Roman" panose="02020603050405020304" pitchFamily="18" charset="0"/>
              </a:rPr>
              <a:t>        以上三种工作方式，三相双三拍和三相单双六拍较三相单三拍稳定，因此较常采用。</a:t>
            </a:r>
            <a:endParaRPr kumimoji="1" lang="zh-CN" altLang="en-US" b="1">
              <a:solidFill>
                <a:srgbClr val="FFFFFF"/>
              </a:solidFill>
              <a:latin typeface="Times New Roman" panose="02020603050405020304" pitchFamily="18" charset="0"/>
            </a:endParaRPr>
          </a:p>
          <a:p>
            <a:pPr algn="ctr" eaLnBrk="1" hangingPunct="1"/>
            <a:endParaRPr lang="zh-CN" altLang="en-US">
              <a:solidFill>
                <a:srgbClr val="FFFFFF"/>
              </a:solidFill>
              <a:latin typeface="Calibri" panose="020F0502020204030204" charset="0"/>
            </a:endParaRPr>
          </a:p>
        </p:txBody>
      </p:sp>
      <p:sp>
        <p:nvSpPr>
          <p:cNvPr id="9" name="Rectangle 3"/>
          <p:cNvSpPr>
            <a:spLocks noChangeArrowheads="1"/>
          </p:cNvSpPr>
          <p:nvPr/>
        </p:nvSpPr>
        <p:spPr bwMode="auto">
          <a:xfrm>
            <a:off x="6354764" y="5286375"/>
            <a:ext cx="4313237" cy="400050"/>
          </a:xfrm>
          <a:prstGeom prst="rect">
            <a:avLst/>
          </a:prstGeom>
          <a:noFill/>
          <a:ln w="9525">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a:latin typeface="Times New Roman" panose="02020603050405020304" pitchFamily="18" charset="0"/>
              </a:rPr>
              <a:t>步进电机的</a:t>
            </a:r>
            <a:r>
              <a:rPr kumimoji="1" lang="zh-CN" altLang="en-US" sz="2000" b="1">
                <a:solidFill>
                  <a:srgbClr val="FF0000"/>
                </a:solidFill>
                <a:latin typeface="Times New Roman" panose="02020603050405020304" pitchFamily="18" charset="0"/>
              </a:rPr>
              <a:t>转动方向</a:t>
            </a:r>
            <a:r>
              <a:rPr kumimoji="1" lang="zh-CN" altLang="en-US" sz="2000" b="1">
                <a:latin typeface="Times New Roman" panose="02020603050405020304" pitchFamily="18" charset="0"/>
              </a:rPr>
              <a:t>仍由相序决定。</a:t>
            </a:r>
            <a:endParaRPr kumimoji="1" lang="zh-CN" altLang="en-US" sz="2000" b="1">
              <a:latin typeface="Times New Roman" panose="02020603050405020304"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lumMod val="100000"/>
              </a:schemeClr>
            </a:gs>
          </a:gsLst>
          <a:lin ang="2700000" scaled="0"/>
        </a:gradFill>
        <a:effectLst/>
      </p:bgPr>
    </p:bg>
    <p:spTree>
      <p:nvGrpSpPr>
        <p:cNvPr id="1" name=""/>
        <p:cNvGrpSpPr/>
        <p:nvPr/>
      </p:nvGrpSpPr>
      <p:grpSpPr>
        <a:xfrm>
          <a:off x="0" y="0"/>
          <a:ext cx="0" cy="0"/>
          <a:chOff x="0" y="0"/>
          <a:chExt cx="0" cy="0"/>
        </a:xfrm>
      </p:grpSpPr>
      <p:grpSp>
        <p:nvGrpSpPr>
          <p:cNvPr id="68" name="组合 10"/>
          <p:cNvGrpSpPr/>
          <p:nvPr>
            <p:custDataLst>
              <p:tags r:id="rId1"/>
            </p:custDataLst>
          </p:nvPr>
        </p:nvGrpSpPr>
        <p:grpSpPr>
          <a:xfrm>
            <a:off x="4925695" y="2197100"/>
            <a:ext cx="6793865" cy="2765425"/>
            <a:chOff x="5668978" y="1352664"/>
            <a:chExt cx="7614536" cy="4152672"/>
          </a:xfrm>
        </p:grpSpPr>
        <p:sp>
          <p:nvSpPr>
            <p:cNvPr id="69" name="矩形: 圆角 7"/>
            <p:cNvSpPr/>
            <p:nvPr userDrawn="1">
              <p:custDataLst>
                <p:tags r:id="rId2"/>
              </p:custDataLst>
            </p:nvPr>
          </p:nvSpPr>
          <p:spPr>
            <a:xfrm>
              <a:off x="5668978" y="1352664"/>
              <a:ext cx="7614536" cy="4152672"/>
            </a:xfrm>
            <a:prstGeom prst="roundRect">
              <a:avLst>
                <a:gd name="adj" fmla="val 7902"/>
              </a:avLst>
            </a:prstGeom>
            <a:noFill/>
            <a:ln w="38100">
              <a:solidFill>
                <a:srgbClr val="2E75B6">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8"/>
            <p:cNvSpPr/>
            <p:nvPr userDrawn="1">
              <p:custDataLst>
                <p:tags r:id="rId3"/>
              </p:custDataLst>
            </p:nvPr>
          </p:nvSpPr>
          <p:spPr>
            <a:xfrm>
              <a:off x="5997146" y="1617253"/>
              <a:ext cx="6979772" cy="3623495"/>
            </a:xfrm>
            <a:prstGeom prst="roundRect">
              <a:avLst>
                <a:gd name="adj" fmla="val 8231"/>
              </a:avLst>
            </a:prstGeom>
            <a:solidFill>
              <a:schemeClr val="bg1"/>
            </a:solidFill>
            <a:ln w="101600">
              <a:gradFill>
                <a:gsLst>
                  <a:gs pos="100000">
                    <a:schemeClr val="accent1"/>
                  </a:gs>
                  <a:gs pos="1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 8"/>
          <p:cNvGrpSpPr/>
          <p:nvPr>
            <p:custDataLst>
              <p:tags r:id="rId4"/>
            </p:custDataLst>
          </p:nvPr>
        </p:nvGrpSpPr>
        <p:grpSpPr>
          <a:xfrm>
            <a:off x="5825723" y="2717119"/>
            <a:ext cx="5429394" cy="776197"/>
            <a:chOff x="5828233" y="2528567"/>
            <a:chExt cx="5429394" cy="776197"/>
          </a:xfrm>
        </p:grpSpPr>
        <p:grpSp>
          <p:nvGrpSpPr>
            <p:cNvPr id="2" name="组 1"/>
            <p:cNvGrpSpPr/>
            <p:nvPr/>
          </p:nvGrpSpPr>
          <p:grpSpPr>
            <a:xfrm>
              <a:off x="5828233" y="2536406"/>
              <a:ext cx="1345270" cy="768358"/>
              <a:chOff x="5828233" y="2536406"/>
              <a:chExt cx="1345270" cy="768358"/>
            </a:xfrm>
          </p:grpSpPr>
          <p:sp>
            <p:nvSpPr>
              <p:cNvPr id="74" name="矩形: 圆角 5"/>
              <p:cNvSpPr/>
              <p:nvPr>
                <p:custDataLst>
                  <p:tags r:id="rId5"/>
                </p:custDataLst>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1" name="TextBox 100"/>
              <p:cNvSpPr txBox="1"/>
              <p:nvPr>
                <p:custDataLst>
                  <p:tags r:id="rId6"/>
                </p:custDataLst>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1</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6" name="组 5"/>
            <p:cNvGrpSpPr/>
            <p:nvPr/>
          </p:nvGrpSpPr>
          <p:grpSpPr>
            <a:xfrm>
              <a:off x="7342852" y="2528567"/>
              <a:ext cx="3914775" cy="768350"/>
              <a:chOff x="7342852" y="2528567"/>
              <a:chExt cx="3914775" cy="768350"/>
            </a:xfrm>
          </p:grpSpPr>
          <p:sp>
            <p:nvSpPr>
              <p:cNvPr id="72" name="矩形: 圆角 5"/>
              <p:cNvSpPr/>
              <p:nvPr>
                <p:custDataLst>
                  <p:tags r:id="rId7"/>
                </p:custDataLst>
              </p:nvPr>
            </p:nvSpPr>
            <p:spPr>
              <a:xfrm>
                <a:off x="7342852" y="2528567"/>
                <a:ext cx="3914775" cy="768350"/>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2" name="TextBox 101"/>
              <p:cNvSpPr txBox="1"/>
              <p:nvPr>
                <p:custDataLst>
                  <p:tags r:id="rId8"/>
                </p:custDataLst>
              </p:nvPr>
            </p:nvSpPr>
            <p:spPr>
              <a:xfrm>
                <a:off x="7521821" y="2764702"/>
                <a:ext cx="3657600" cy="368935"/>
              </a:xfrm>
              <a:prstGeom prst="rect">
                <a:avLst/>
              </a:prstGeom>
              <a:noFill/>
            </p:spPr>
            <p:txBody>
              <a:bodyPr wrap="none" lIns="0" tIns="0" rIns="0" bIns="0" rtlCol="0">
                <a:spAutoFit/>
              </a:bodyPr>
              <a:lstStyle/>
              <a:p>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运动执行器及常用控制技术</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grpSp>
        <p:nvGrpSpPr>
          <p:cNvPr id="57" name="组合 15"/>
          <p:cNvGrpSpPr/>
          <p:nvPr/>
        </p:nvGrpSpPr>
        <p:grpSpPr>
          <a:xfrm>
            <a:off x="1729957" y="1612770"/>
            <a:ext cx="2128458" cy="3249143"/>
            <a:chOff x="1149189" y="1612770"/>
            <a:chExt cx="2128458" cy="3249143"/>
          </a:xfrm>
        </p:grpSpPr>
        <p:grpSp>
          <p:nvGrpSpPr>
            <p:cNvPr id="58" name="组合 13"/>
            <p:cNvGrpSpPr/>
            <p:nvPr userDrawn="1"/>
          </p:nvGrpSpPr>
          <p:grpSpPr>
            <a:xfrm>
              <a:off x="1149189" y="1612770"/>
              <a:ext cx="1828790" cy="1816230"/>
              <a:chOff x="469567" y="3893664"/>
              <a:chExt cx="1176959" cy="1168876"/>
            </a:xfrm>
          </p:grpSpPr>
          <p:sp>
            <p:nvSpPr>
              <p:cNvPr id="60"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25"/>
          <p:cNvGrpSpPr/>
          <p:nvPr/>
        </p:nvGrpSpPr>
        <p:grpSpPr>
          <a:xfrm>
            <a:off x="1758295" y="1876894"/>
            <a:ext cx="2236510" cy="2830389"/>
            <a:chOff x="1639168" y="1872727"/>
            <a:chExt cx="2236510" cy="2830389"/>
          </a:xfrm>
        </p:grpSpPr>
        <p:sp>
          <p:nvSpPr>
            <p:cNvPr id="63" name="文本框 62"/>
            <p:cNvSpPr txBox="1"/>
            <p:nvPr/>
          </p:nvSpPr>
          <p:spPr>
            <a:xfrm>
              <a:off x="1911135" y="1872727"/>
              <a:ext cx="954107" cy="1015663"/>
            </a:xfrm>
            <a:prstGeom prst="rect">
              <a:avLst/>
            </a:prstGeom>
            <a:noFill/>
          </p:spPr>
          <p:txBody>
            <a:bodyPr wrap="none" rtlCol="0">
              <a:spAutoFit/>
            </a:bodyPr>
            <a:lstStyle/>
            <a:p>
              <a:pPr algn="ctr"/>
              <a:r>
                <a:rPr lang="zh-CN" altLang="en-US" sz="6000" dirty="0">
                  <a:solidFill>
                    <a:schemeClr val="bg1"/>
                  </a:solidFill>
                  <a:latin typeface="微软雅黑" panose="020B0503020204020204" charset="-122"/>
                  <a:ea typeface="微软雅黑" panose="020B0503020204020204" charset="-122"/>
                  <a:cs typeface="微软雅黑" panose="020B0503020204020204" charset="-122"/>
                </a:rPr>
                <a:t>目</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4" name="文本框 63"/>
            <p:cNvSpPr txBox="1"/>
            <p:nvPr/>
          </p:nvSpPr>
          <p:spPr>
            <a:xfrm>
              <a:off x="2756915" y="3779786"/>
              <a:ext cx="877164" cy="923330"/>
            </a:xfrm>
            <a:prstGeom prst="rect">
              <a:avLst/>
            </a:prstGeom>
            <a:noFill/>
          </p:spPr>
          <p:txBody>
            <a:bodyPr wrap="none" rtlCol="0">
              <a:spAutoFit/>
            </a:bodyPr>
            <a:lstStyle/>
            <a:p>
              <a:pPr algn="ctr"/>
              <a:r>
                <a:rPr lang="zh-CN" altLang="en-US" sz="5400" dirty="0">
                  <a:solidFill>
                    <a:schemeClr val="bg1"/>
                  </a:solidFill>
                  <a:latin typeface="微软雅黑" panose="020B0503020204020204" charset="-122"/>
                  <a:ea typeface="微软雅黑" panose="020B0503020204020204" charset="-122"/>
                  <a:cs typeface="微软雅黑" panose="020B0503020204020204" charset="-122"/>
                </a:rPr>
                <a:t>录</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5" name="文本框 64"/>
            <p:cNvSpPr txBox="1"/>
            <p:nvPr/>
          </p:nvSpPr>
          <p:spPr>
            <a:xfrm>
              <a:off x="1639168" y="3244334"/>
              <a:ext cx="2236510" cy="400110"/>
            </a:xfrm>
            <a:prstGeom prst="rect">
              <a:avLst/>
            </a:prstGeom>
            <a:noFill/>
          </p:spPr>
          <p:txBody>
            <a:bodyPr wrap="none" rtlCol="0">
              <a:spAutoFit/>
            </a:bodyPr>
            <a:lstStyle/>
            <a:p>
              <a:pPr algn="ctr"/>
              <a:r>
                <a:rPr lang="en-US" altLang="zh-CN" sz="2000" dirty="0">
                  <a:solidFill>
                    <a:schemeClr val="bg1"/>
                  </a:solidFill>
                  <a:latin typeface="字魂35号-经典雅黑" panose="02000000000000000000" pitchFamily="2" charset="-122"/>
                  <a:ea typeface="字魂35号-经典雅黑" panose="02000000000000000000" pitchFamily="2" charset="-122"/>
                </a:rPr>
                <a:t>CONTENTS</a:t>
              </a:r>
              <a:endParaRPr lang="zh-CN" altLang="en-US" sz="2000" dirty="0">
                <a:solidFill>
                  <a:schemeClr val="bg1"/>
                </a:solidFill>
                <a:latin typeface="字魂35号-经典雅黑" panose="02000000000000000000" pitchFamily="2" charset="-122"/>
                <a:ea typeface="字魂35号-经典雅黑" panose="02000000000000000000" pitchFamily="2" charset="-122"/>
              </a:endParaRPr>
            </a:p>
          </p:txBody>
        </p:sp>
      </p:grpSp>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5112" y="3248501"/>
            <a:ext cx="3932867" cy="3932867"/>
          </a:xfrm>
          <a:prstGeom prst="rect">
            <a:avLst/>
          </a:prstGeom>
        </p:spPr>
      </p:pic>
      <p:grpSp>
        <p:nvGrpSpPr>
          <p:cNvPr id="29" name="组 8"/>
          <p:cNvGrpSpPr/>
          <p:nvPr>
            <p:custDataLst>
              <p:tags r:id="rId10"/>
            </p:custDataLst>
          </p:nvPr>
        </p:nvGrpSpPr>
        <p:grpSpPr>
          <a:xfrm>
            <a:off x="5825723" y="3716444"/>
            <a:ext cx="4702698" cy="776197"/>
            <a:chOff x="5828233" y="2528567"/>
            <a:chExt cx="4702698" cy="776197"/>
          </a:xfrm>
        </p:grpSpPr>
        <p:grpSp>
          <p:nvGrpSpPr>
            <p:cNvPr id="30" name="组 1"/>
            <p:cNvGrpSpPr/>
            <p:nvPr/>
          </p:nvGrpSpPr>
          <p:grpSpPr>
            <a:xfrm>
              <a:off x="5828233" y="2536406"/>
              <a:ext cx="1345270" cy="768358"/>
              <a:chOff x="5828233" y="2536406"/>
              <a:chExt cx="1345270" cy="768358"/>
            </a:xfrm>
          </p:grpSpPr>
          <p:sp>
            <p:nvSpPr>
              <p:cNvPr id="34" name="矩形: 圆角 5"/>
              <p:cNvSpPr/>
              <p:nvPr>
                <p:custDataLst>
                  <p:tags r:id="rId11"/>
                </p:custDataLst>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5" name="TextBox 100"/>
              <p:cNvSpPr txBox="1"/>
              <p:nvPr>
                <p:custDataLst>
                  <p:tags r:id="rId12"/>
                </p:custDataLst>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2</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31" name="组 5"/>
            <p:cNvGrpSpPr/>
            <p:nvPr/>
          </p:nvGrpSpPr>
          <p:grpSpPr>
            <a:xfrm>
              <a:off x="7342852" y="2528567"/>
              <a:ext cx="3188079" cy="768358"/>
              <a:chOff x="7342852" y="2528567"/>
              <a:chExt cx="3188079" cy="768358"/>
            </a:xfrm>
          </p:grpSpPr>
          <p:sp>
            <p:nvSpPr>
              <p:cNvPr id="32" name="矩形: 圆角 5"/>
              <p:cNvSpPr/>
              <p:nvPr>
                <p:custDataLst>
                  <p:tags r:id="rId13"/>
                </p:custDataLst>
              </p:nvPr>
            </p:nvSpPr>
            <p:spPr>
              <a:xfrm>
                <a:off x="7342852" y="2528567"/>
                <a:ext cx="3188079"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3" name="TextBox 101"/>
              <p:cNvSpPr txBox="1"/>
              <p:nvPr>
                <p:custDataLst>
                  <p:tags r:id="rId14"/>
                </p:custDataLst>
              </p:nvPr>
            </p:nvSpPr>
            <p:spPr>
              <a:xfrm>
                <a:off x="7501530" y="2748928"/>
                <a:ext cx="2438400" cy="368935"/>
              </a:xfrm>
              <a:prstGeom prst="rect">
                <a:avLst/>
              </a:prstGeom>
              <a:noFill/>
            </p:spPr>
            <p:txBody>
              <a:bodyPr wrap="none" lIns="0" tIns="0" rIns="0" bIns="0" rtlCol="0">
                <a:spAutoFit/>
              </a:bodyPr>
              <a:lstStyle/>
              <a:p>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运动控制用传感器</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
        <p:nvSpPr>
          <p:cNvPr id="4" name="矩形 3"/>
          <p:cNvSpPr/>
          <p:nvPr/>
        </p:nvSpPr>
        <p:spPr>
          <a:xfrm>
            <a:off x="247820" y="391310"/>
            <a:ext cx="2964273" cy="757130"/>
          </a:xfrm>
          <a:prstGeom prst="rect">
            <a:avLst/>
          </a:prstGeom>
        </p:spPr>
        <p:txBody>
          <a:bodyPr wrap="none">
            <a:spAutoFit/>
          </a:bodyPr>
          <a:lstStyle/>
          <a:p>
            <a:pPr algn="just">
              <a:lnSpc>
                <a:spcPct val="120000"/>
              </a:lnSpc>
              <a:spcAft>
                <a:spcPts val="0"/>
              </a:spcAft>
            </a:pPr>
            <a:r>
              <a:rPr lang="zh-CN" altLang="zh-CN" sz="3600" b="1" kern="100" dirty="0">
                <a:latin typeface="Times New Roman" panose="02020603050405020304" pitchFamily="18" charset="0"/>
                <a:cs typeface="Times New Roman" panose="02020603050405020304" pitchFamily="18" charset="0"/>
              </a:rPr>
              <a:t>【项目实施】</a:t>
            </a:r>
            <a:endParaRPr lang="zh-CN" altLang="zh-CN" sz="3600" b="1" kern="1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up)">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955800" y="960755"/>
            <a:ext cx="939038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AutoNum type="circleNumDbPlain"/>
            </a:pPr>
            <a:r>
              <a:rPr lang="zh-CN" altLang="en-US" sz="2000">
                <a:latin typeface="宋体" panose="02010600030101010101" pitchFamily="2" charset="-122"/>
              </a:rPr>
              <a:t>一般步进电机的精度为步距角的</a:t>
            </a:r>
            <a:r>
              <a:rPr lang="en-US" altLang="zh-CN" sz="2000">
                <a:latin typeface="宋体" panose="02010600030101010101" pitchFamily="2" charset="-122"/>
              </a:rPr>
              <a:t>3-5%</a:t>
            </a:r>
            <a:r>
              <a:rPr lang="zh-CN" altLang="en-US" sz="2000">
                <a:latin typeface="宋体" panose="02010600030101010101" pitchFamily="2" charset="-122"/>
              </a:rPr>
              <a:t>，且不累积；</a:t>
            </a:r>
            <a:endParaRPr lang="zh-CN" altLang="en-US" sz="2000">
              <a:latin typeface="宋体" panose="02010600030101010101" pitchFamily="2" charset="-122"/>
            </a:endParaRPr>
          </a:p>
          <a:p>
            <a:pPr eaLnBrk="1" hangingPunct="1">
              <a:spcBef>
                <a:spcPct val="50000"/>
              </a:spcBef>
              <a:buFont typeface="Wingdings" panose="05000000000000000000" pitchFamily="2" charset="2"/>
              <a:buAutoNum type="circleNumDbPlain" startAt="2"/>
            </a:pPr>
            <a:r>
              <a:rPr lang="zh-CN" altLang="en-US" sz="2000">
                <a:latin typeface="宋体" panose="02010600030101010101" pitchFamily="2" charset="-122"/>
              </a:rPr>
              <a:t>步进电机外表允许的最高温度取决于不同电机磁性材料的退磁点；</a:t>
            </a:r>
            <a:endParaRPr lang="en-US" altLang="zh-CN" sz="2000">
              <a:latin typeface="宋体" panose="02010600030101010101" pitchFamily="2" charset="-122"/>
            </a:endParaRPr>
          </a:p>
          <a:p>
            <a:pPr fontAlgn="auto">
              <a:lnSpc>
                <a:spcPct val="150000"/>
              </a:lnSpc>
              <a:spcBef>
                <a:spcPts val="0"/>
              </a:spcBef>
            </a:pPr>
            <a:r>
              <a:rPr lang="en-US" altLang="zh-CN" sz="2000">
                <a:latin typeface="Calibri" panose="020F0502020204030204" charset="0"/>
              </a:rPr>
              <a:t>        </a:t>
            </a:r>
            <a:r>
              <a:rPr lang="zh-CN" altLang="en-US" sz="2000">
                <a:latin typeface="Calibri" panose="020F0502020204030204" charset="0"/>
              </a:rPr>
              <a:t>一般来讲，磁性材料的退磁点都在摄氏</a:t>
            </a:r>
            <a:r>
              <a:rPr lang="en-US" altLang="zh-CN" sz="2000">
                <a:latin typeface="Calibri" panose="020F0502020204030204" charset="0"/>
              </a:rPr>
              <a:t>130</a:t>
            </a:r>
            <a:r>
              <a:rPr lang="zh-CN" altLang="en-US" sz="2000">
                <a:latin typeface="Calibri" panose="020F0502020204030204" charset="0"/>
              </a:rPr>
              <a:t>度以上，有的甚至高达摄氏</a:t>
            </a:r>
            <a:r>
              <a:rPr lang="en-US" altLang="zh-CN" sz="2000">
                <a:latin typeface="Calibri" panose="020F0502020204030204" charset="0"/>
              </a:rPr>
              <a:t>200</a:t>
            </a:r>
            <a:r>
              <a:rPr lang="zh-CN" altLang="en-US" sz="2000">
                <a:latin typeface="Calibri" panose="020F0502020204030204" charset="0"/>
              </a:rPr>
              <a:t>度以上，所以步进电机外表温度在摄氏</a:t>
            </a:r>
            <a:r>
              <a:rPr lang="en-US" altLang="zh-CN" sz="2000">
                <a:latin typeface="Calibri" panose="020F0502020204030204" charset="0"/>
              </a:rPr>
              <a:t>80-90</a:t>
            </a:r>
            <a:r>
              <a:rPr lang="zh-CN" altLang="en-US" sz="2000">
                <a:latin typeface="Calibri" panose="020F0502020204030204" charset="0"/>
              </a:rPr>
              <a:t>度完全正常；</a:t>
            </a:r>
            <a:endParaRPr lang="zh-CN" altLang="en-US" sz="2000">
              <a:latin typeface="宋体" panose="02010600030101010101" pitchFamily="2" charset="-122"/>
            </a:endParaRPr>
          </a:p>
          <a:p>
            <a:pPr eaLnBrk="1" hangingPunct="1">
              <a:spcBef>
                <a:spcPct val="50000"/>
              </a:spcBef>
              <a:buFont typeface="Wingdings" panose="05000000000000000000" pitchFamily="2" charset="2"/>
              <a:buAutoNum type="circleNumDbPlain" startAt="3"/>
            </a:pPr>
            <a:r>
              <a:rPr lang="zh-CN" altLang="en-US" sz="2000">
                <a:latin typeface="宋体" panose="02010600030101010101" pitchFamily="2" charset="-122"/>
              </a:rPr>
              <a:t>步进电机的力矩会随转速的升高而下降；</a:t>
            </a:r>
            <a:br>
              <a:rPr lang="zh-CN" altLang="en-US" sz="2000">
                <a:latin typeface="宋体" panose="02010600030101010101" pitchFamily="2" charset="-122"/>
              </a:rPr>
            </a:br>
            <a:endParaRPr lang="zh-CN" altLang="en-US" sz="2000">
              <a:latin typeface="宋体" panose="02010600030101010101" pitchFamily="2" charset="-122"/>
            </a:endParaRPr>
          </a:p>
        </p:txBody>
      </p:sp>
      <p:pic>
        <p:nvPicPr>
          <p:cNvPr id="4403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92538" y="3244851"/>
            <a:ext cx="5607050" cy="268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Text Box 4"/>
          <p:cNvSpPr txBox="1">
            <a:spLocks noChangeArrowheads="1"/>
          </p:cNvSpPr>
          <p:nvPr/>
        </p:nvSpPr>
        <p:spPr bwMode="auto">
          <a:xfrm>
            <a:off x="5738813" y="5889626"/>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宋体" panose="02010600030101010101" pitchFamily="2" charset="-122"/>
              </a:rPr>
              <a:t>矩频特性曲线 </a:t>
            </a:r>
            <a:endParaRPr lang="zh-CN" altLang="en-US" sz="2000">
              <a:latin typeface="宋体" panose="02010600030101010101" pitchFamily="2" charset="-122"/>
            </a:endParaRPr>
          </a:p>
        </p:txBody>
      </p:sp>
      <p:sp>
        <p:nvSpPr>
          <p:cNvPr id="5" name="矩形 4"/>
          <p:cNvSpPr/>
          <p:nvPr/>
        </p:nvSpPr>
        <p:spPr>
          <a:xfrm>
            <a:off x="1249674" y="276998"/>
            <a:ext cx="2692400"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eaLnBrk="1" hangingPunct="1">
              <a:defRPr/>
            </a:pPr>
            <a:r>
              <a:rPr lang="en-US" altLang="zh-CN" sz="2400" b="1" dirty="0">
                <a:solidFill>
                  <a:schemeClr val="tx2"/>
                </a:solidFill>
                <a:latin typeface="+mj-lt"/>
                <a:ea typeface="+mj-ea"/>
                <a:cs typeface="+mj-cs"/>
              </a:rPr>
              <a:t>5. </a:t>
            </a:r>
            <a:r>
              <a:rPr lang="zh-CN" altLang="en-US" sz="2400" b="1" dirty="0">
                <a:solidFill>
                  <a:schemeClr val="tx2"/>
                </a:solidFill>
                <a:latin typeface="+mj-lt"/>
                <a:ea typeface="+mj-ea"/>
                <a:cs typeface="+mj-cs"/>
              </a:rPr>
              <a:t>步进电机的特点</a:t>
            </a:r>
            <a:endParaRPr lang="zh-CN" altLang="en-US" sz="2400" b="1" dirty="0">
              <a:solidFill>
                <a:schemeClr val="tx2"/>
              </a:solidFill>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828800" y="1098911"/>
            <a:ext cx="83947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AutoNum type="circleNumDbPlain" startAt="4"/>
            </a:pPr>
            <a:r>
              <a:rPr lang="zh-CN" altLang="en-US" sz="2000" dirty="0">
                <a:latin typeface="Calibri" panose="020F0502020204030204" charset="0"/>
              </a:rPr>
              <a:t>空载启动频率：即步进电机在空载情况下能够正常启动的脉冲频率，如果脉冲频率高于该值，电机不能正常启动，可能发生丢步或堵转。 </a:t>
            </a:r>
            <a:endParaRPr lang="zh-CN" altLang="en-US" sz="2000" dirty="0">
              <a:latin typeface="Calibri" panose="020F0502020204030204" charset="0"/>
            </a:endParaRPr>
          </a:p>
          <a:p>
            <a:pPr eaLnBrk="1" hangingPunct="1">
              <a:spcBef>
                <a:spcPct val="50000"/>
              </a:spcBef>
              <a:buFont typeface="Wingdings" panose="05000000000000000000" pitchFamily="2" charset="2"/>
              <a:buNone/>
            </a:pPr>
            <a:r>
              <a:rPr lang="zh-CN" altLang="en-US" sz="2000" dirty="0">
                <a:latin typeface="Calibri" panose="020F0502020204030204" charset="0"/>
              </a:rPr>
              <a:t>       步进电机的起步速度一般在</a:t>
            </a:r>
            <a:r>
              <a:rPr lang="en-US" altLang="zh-CN" sz="2000" dirty="0">
                <a:latin typeface="Calibri" panose="020F0502020204030204" charset="0"/>
              </a:rPr>
              <a:t>10~100RPM</a:t>
            </a:r>
            <a:r>
              <a:rPr lang="zh-CN" altLang="en-US" sz="2000" dirty="0">
                <a:latin typeface="Calibri" panose="020F0502020204030204" charset="0"/>
              </a:rPr>
              <a:t>，伺服电机的起步速度一般在</a:t>
            </a:r>
            <a:r>
              <a:rPr lang="en-US" altLang="zh-CN" sz="2000" dirty="0">
                <a:latin typeface="Calibri" panose="020F0502020204030204" charset="0"/>
              </a:rPr>
              <a:t>100~300RPM</a:t>
            </a:r>
            <a:r>
              <a:rPr lang="zh-CN" altLang="en-US" sz="2000" dirty="0">
                <a:latin typeface="Calibri" panose="020F0502020204030204" charset="0"/>
              </a:rPr>
              <a:t>。根据电机大小和负载情况而定，大电机一般对应较低的起步速度。</a:t>
            </a:r>
            <a:endParaRPr lang="zh-CN" altLang="en-US" sz="2000" dirty="0">
              <a:latin typeface="Calibri" panose="020F0502020204030204" charset="0"/>
            </a:endParaRPr>
          </a:p>
          <a:p>
            <a:pPr eaLnBrk="1" hangingPunct="1">
              <a:spcBef>
                <a:spcPct val="50000"/>
              </a:spcBef>
              <a:buFont typeface="Wingdings" panose="05000000000000000000" pitchFamily="2" charset="2"/>
              <a:buAutoNum type="circleNumDbPlain" startAt="5"/>
            </a:pPr>
            <a:r>
              <a:rPr lang="zh-CN" altLang="en-US" sz="2000" dirty="0">
                <a:latin typeface="Calibri" panose="020F0502020204030204" charset="0"/>
              </a:rPr>
              <a:t>步进电机低速转动时振动和噪声大是其固有的缺点</a:t>
            </a:r>
            <a:r>
              <a:rPr lang="zh-CN" altLang="en-US" sz="2000" dirty="0" smtClean="0">
                <a:latin typeface="Calibri" panose="020F0502020204030204" charset="0"/>
              </a:rPr>
              <a:t>。  </a:t>
            </a:r>
            <a:endParaRPr lang="zh-CN" altLang="en-US" sz="2000" dirty="0">
              <a:latin typeface="Calibri" panose="020F0502020204030204" charset="0"/>
            </a:endParaRPr>
          </a:p>
        </p:txBody>
      </p:sp>
      <p:sp>
        <p:nvSpPr>
          <p:cNvPr id="45059" name="矩形 4"/>
          <p:cNvSpPr>
            <a:spLocks noChangeArrowheads="1"/>
          </p:cNvSpPr>
          <p:nvPr/>
        </p:nvSpPr>
        <p:spPr bwMode="auto">
          <a:xfrm>
            <a:off x="2330450" y="3499504"/>
            <a:ext cx="73914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Calibri" panose="020F0502020204030204" charset="0"/>
              </a:rPr>
              <a:t>克服两相混合式步进电机在低速运转时的振动和噪声方法：</a:t>
            </a:r>
            <a:endParaRPr lang="zh-CN" altLang="en-US" sz="2000" dirty="0" smtClean="0">
              <a:latin typeface="Calibri" panose="020F0502020204030204" charset="0"/>
            </a:endParaRPr>
          </a:p>
          <a:p>
            <a:pPr eaLnBrk="1" hangingPunct="1">
              <a:spcBef>
                <a:spcPct val="50000"/>
              </a:spcBef>
              <a:buFontTx/>
              <a:buAutoNum type="alphaLcPeriod"/>
            </a:pPr>
            <a:r>
              <a:rPr lang="zh-CN" altLang="en-US" dirty="0" smtClean="0">
                <a:latin typeface="Calibri" panose="020F0502020204030204" charset="0"/>
              </a:rPr>
              <a:t>通过改变减速比等机械传动避开共振区；</a:t>
            </a:r>
            <a:endParaRPr lang="zh-CN" altLang="en-US" dirty="0" smtClean="0">
              <a:latin typeface="Calibri" panose="020F0502020204030204" charset="0"/>
            </a:endParaRPr>
          </a:p>
          <a:p>
            <a:pPr eaLnBrk="1" hangingPunct="1">
              <a:spcBef>
                <a:spcPct val="50000"/>
              </a:spcBef>
              <a:buFontTx/>
              <a:buAutoNum type="alphaLcPeriod"/>
            </a:pPr>
            <a:r>
              <a:rPr lang="zh-CN" altLang="en-US" dirty="0" smtClean="0">
                <a:latin typeface="Calibri" panose="020F0502020204030204" charset="0"/>
              </a:rPr>
              <a:t>采用带有细分功能的驱动器； </a:t>
            </a:r>
            <a:endParaRPr lang="zh-CN" altLang="en-US" dirty="0" smtClean="0">
              <a:latin typeface="Calibri" panose="020F0502020204030204" charset="0"/>
            </a:endParaRPr>
          </a:p>
          <a:p>
            <a:pPr eaLnBrk="1" hangingPunct="1">
              <a:spcBef>
                <a:spcPct val="50000"/>
              </a:spcBef>
              <a:buFontTx/>
              <a:buAutoNum type="alphaLcPeriod"/>
            </a:pPr>
            <a:r>
              <a:rPr lang="zh-CN" altLang="en-US" dirty="0" smtClean="0">
                <a:latin typeface="Calibri" panose="020F0502020204030204" charset="0"/>
              </a:rPr>
              <a:t>换成步距角更小的步进电机；</a:t>
            </a:r>
            <a:endParaRPr lang="zh-CN" altLang="en-US" dirty="0" smtClean="0">
              <a:latin typeface="Calibri" panose="020F0502020204030204" charset="0"/>
            </a:endParaRPr>
          </a:p>
          <a:p>
            <a:pPr eaLnBrk="1" hangingPunct="1">
              <a:spcBef>
                <a:spcPct val="50000"/>
              </a:spcBef>
              <a:buFontTx/>
              <a:buAutoNum type="alphaLcPeriod"/>
            </a:pPr>
            <a:r>
              <a:rPr lang="zh-CN" altLang="en-US" dirty="0" smtClean="0">
                <a:latin typeface="Calibri" panose="020F0502020204030204" charset="0"/>
              </a:rPr>
              <a:t>选用电感较大的电机</a:t>
            </a:r>
            <a:endParaRPr lang="zh-CN" altLang="en-US" dirty="0">
              <a:latin typeface="Calibri" panose="020F0502020204030204" charset="0"/>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913120" y="-2654"/>
            <a:ext cx="2278879" cy="68606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55" name="PA-矩形 7"/>
          <p:cNvSpPr/>
          <p:nvPr>
            <p:custDataLst>
              <p:tags r:id="rId1"/>
            </p:custDataLst>
          </p:nvPr>
        </p:nvSpPr>
        <p:spPr>
          <a:xfrm>
            <a:off x="1014049" y="52817"/>
            <a:ext cx="2019300" cy="460375"/>
          </a:xfrm>
          <a:prstGeom prst="rect">
            <a:avLst/>
          </a:prstGeom>
        </p:spPr>
        <p:txBody>
          <a:bodyPr wrap="none">
            <a:spAutoFit/>
          </a:bodyPr>
          <a:lstStyle/>
          <a:p>
            <a:r>
              <a:rPr lang="zh-CN" altLang="zh-CN" sz="2400" b="1" dirty="0"/>
              <a:t>变频控制技术</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矩形 1"/>
          <p:cNvSpPr/>
          <p:nvPr/>
        </p:nvSpPr>
        <p:spPr>
          <a:xfrm>
            <a:off x="740073" y="1020598"/>
            <a:ext cx="10575121" cy="5189177"/>
          </a:xfrm>
          <a:prstGeom prst="rect">
            <a:avLst/>
          </a:prstGeom>
        </p:spPr>
        <p:txBody>
          <a:bodyPr wrap="square">
            <a:spAutoFit/>
          </a:bodyPr>
          <a:lstStyle/>
          <a:p>
            <a:pPr>
              <a:lnSpc>
                <a:spcPct val="150000"/>
              </a:lnSpc>
            </a:pPr>
            <a:r>
              <a:rPr lang="en-US" altLang="zh-CN" sz="2800" dirty="0" smtClean="0"/>
              <a:t>         </a:t>
            </a:r>
            <a:r>
              <a:rPr lang="zh-CN" altLang="zh-CN" sz="2800" dirty="0" smtClean="0"/>
              <a:t>通俗</a:t>
            </a:r>
            <a:r>
              <a:rPr lang="zh-CN" altLang="zh-CN" sz="2800" dirty="0"/>
              <a:t>地讲，变频器就是一种静止式的交流电源供电装置，其功能是将工频交流电（三相或单相）变换成频率连续可调的三相交流电源</a:t>
            </a:r>
            <a:r>
              <a:rPr lang="zh-CN" altLang="zh-CN" sz="2800" dirty="0" smtClean="0"/>
              <a:t>。</a:t>
            </a:r>
            <a:endParaRPr lang="en-US" altLang="zh-CN" sz="2800" dirty="0" smtClean="0"/>
          </a:p>
          <a:p>
            <a:pPr>
              <a:lnSpc>
                <a:spcPct val="150000"/>
              </a:lnSpc>
            </a:pPr>
            <a:r>
              <a:rPr lang="en-US" altLang="zh-CN" sz="2800" dirty="0"/>
              <a:t> </a:t>
            </a:r>
            <a:r>
              <a:rPr lang="en-US" altLang="zh-CN" sz="2800" dirty="0" smtClean="0"/>
              <a:t>        </a:t>
            </a:r>
            <a:r>
              <a:rPr lang="zh-CN" altLang="zh-CN" sz="2800" dirty="0" smtClean="0"/>
              <a:t>变频器</a:t>
            </a:r>
            <a:r>
              <a:rPr lang="zh-CN" altLang="zh-CN" sz="2800" dirty="0"/>
              <a:t>的概念描述为：利用电力电子器件的通断作用将电压和频率固定不变的工频交流电源变换成电压和频率可变的交流电源，供给交流电动机实现软启动、变频调速、提高运转精度、改变功率因数、过流</a:t>
            </a:r>
            <a:r>
              <a:rPr lang="en-US" altLang="zh-CN" sz="2800" dirty="0"/>
              <a:t>/</a:t>
            </a:r>
            <a:r>
              <a:rPr lang="zh-CN" altLang="zh-CN" sz="2800" dirty="0"/>
              <a:t>过压</a:t>
            </a:r>
            <a:r>
              <a:rPr lang="en-US" altLang="zh-CN" sz="2800" dirty="0"/>
              <a:t>/</a:t>
            </a:r>
            <a:r>
              <a:rPr lang="zh-CN" altLang="zh-CN" sz="2800" dirty="0"/>
              <a:t>过载保护等功能的电能变换控制装置称作变频器，其英文简称为</a:t>
            </a:r>
            <a:r>
              <a:rPr lang="en-US" altLang="zh-CN" sz="2800" dirty="0"/>
              <a:t>VVVF</a:t>
            </a:r>
            <a:r>
              <a:rPr lang="zh-CN" altLang="zh-CN" sz="2800" dirty="0"/>
              <a:t>（</a:t>
            </a:r>
            <a:r>
              <a:rPr lang="en-US" altLang="zh-CN" sz="2800" dirty="0"/>
              <a:t>Variable Voltage Variable Frequency</a:t>
            </a:r>
            <a:r>
              <a:rPr lang="zh-CN" altLang="zh-CN" sz="2800" dirty="0"/>
              <a:t>）。</a:t>
            </a:r>
            <a:endParaRPr lang="zh-CN" altLang="zh-CN" sz="2800" dirty="0"/>
          </a:p>
        </p:txBody>
      </p:sp>
      <p:sp>
        <p:nvSpPr>
          <p:cNvPr id="3" name="PA-矩形 7"/>
          <p:cNvSpPr/>
          <p:nvPr>
            <p:custDataLst>
              <p:tags r:id="rId2"/>
            </p:custDataLst>
          </p:nvPr>
        </p:nvSpPr>
        <p:spPr>
          <a:xfrm>
            <a:off x="1014049" y="757032"/>
            <a:ext cx="2659702" cy="461665"/>
          </a:xfrm>
          <a:prstGeom prst="rect">
            <a:avLst/>
          </a:prstGeom>
        </p:spPr>
        <p:txBody>
          <a:bodyPr wrap="none">
            <a:spAutoFit/>
          </a:bodyPr>
          <a:p>
            <a:r>
              <a:rPr lang="zh-CN" altLang="zh-CN" sz="2400" b="1" dirty="0"/>
              <a:t>一、什么</a:t>
            </a:r>
            <a:r>
              <a:rPr lang="zh-CN" altLang="zh-CN" sz="2400" b="1" dirty="0" smtClean="0"/>
              <a:t>是</a:t>
            </a:r>
            <a:r>
              <a:rPr lang="zh-CN" altLang="en-US" sz="2400" b="1" dirty="0" smtClean="0"/>
              <a:t>变频器</a:t>
            </a:r>
            <a:endParaRPr lang="zh-CN" altLang="zh-CN" sz="2400" b="1" dirty="0"/>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1" fill="hold">
                            <p:stCondLst>
                              <p:cond delay="2200"/>
                            </p:stCondLst>
                            <p:childTnLst>
                              <p:par>
                                <p:cTn id="22" presetID="0" presetClass="entr" presetSubtype="0" fill="hold" grpId="0" nodeType="afterEffect">
                                  <p:stCondLst>
                                    <p:cond delay="0"/>
                                  </p:stCondLst>
                                  <p:iterate type="lt">
                                    <p:tmPct val="14286"/>
                                  </p:iterate>
                                  <p:childTnLst>
                                    <p:set>
                                      <p:cBhvr>
                                        <p:cTn id="23" dur="1" fill="hold">
                                          <p:stCondLst>
                                            <p:cond delay="0"/>
                                          </p:stCondLst>
                                        </p:cTn>
                                        <p:tgtEl>
                                          <p:spTgt spid="3"/>
                                        </p:tgtEl>
                                        <p:attrNameLst>
                                          <p:attrName>style.visibility</p:attrName>
                                        </p:attrNameLst>
                                      </p:cBhvr>
                                      <p:to>
                                        <p:strVal val="visible"/>
                                      </p:to>
                                    </p:set>
                                    <p:anim to="" calcmode="lin" valueType="num">
                                      <p:cBhvr>
                                        <p:cTn id="24" dur="700" fill="hold">
                                          <p:stCondLst>
                                            <p:cond delay="0"/>
                                          </p:stCondLst>
                                        </p:cTn>
                                        <p:tgtEl>
                                          <p:spTgt spid="3"/>
                                        </p:tgtEl>
                                        <p:attrNameLst>
                                          <p:attrName>ppt_x</p:attrName>
                                        </p:attrNameLst>
                                      </p:cBhvr>
                                      <p:tavLst>
                                        <p:tav tm="0" fmla="#ppt_x+(-#ppt_w/2*cos(ppt_r/180*pi))*((1.5-1.5*$)^2-(1.5-1.5*$)^3)">
                                          <p:val>
                                            <p:fltVal val="0"/>
                                          </p:val>
                                        </p:tav>
                                        <p:tav tm="100000">
                                          <p:val>
                                            <p:fltVal val="1"/>
                                          </p:val>
                                        </p:tav>
                                      </p:tavLst>
                                    </p:anim>
                                    <p:anim to="" calcmode="lin" valueType="num">
                                      <p:cBhvr>
                                        <p:cTn id="25" dur="700" fill="hold">
                                          <p:stCondLst>
                                            <p:cond delay="0"/>
                                          </p:stCondLst>
                                        </p:cTn>
                                        <p:tgtEl>
                                          <p:spTgt spid="3"/>
                                        </p:tgtEl>
                                        <p:attrNameLst>
                                          <p:attrName>ppt_y</p:attrName>
                                        </p:attrNameLst>
                                      </p:cBhvr>
                                      <p:tavLst>
                                        <p:tav tm="0" fmla="#ppt_y+(-#ppt_h/2*cos(ppt_r/180*pi))*((1.5-1.5*$)^2-(1.5-1.5*$)^3)">
                                          <p:val>
                                            <p:fltVal val="0"/>
                                          </p:val>
                                        </p:tav>
                                        <p:tav tm="100000">
                                          <p:val>
                                            <p:fltVal val="1"/>
                                          </p:val>
                                        </p:tav>
                                      </p:tavLst>
                                    </p:anim>
                                    <p:anim to="" calcmode="lin" valueType="num">
                                      <p:cBhvr>
                                        <p:cTn id="26" dur="700" fill="hold">
                                          <p:stCondLst>
                                            <p:cond delay="0"/>
                                          </p:stCondLst>
                                        </p:cTn>
                                        <p:tgtEl>
                                          <p:spTgt spid="3"/>
                                        </p:tgtEl>
                                        <p:attrNameLst>
                                          <p:attrName>ppt_h</p:attrName>
                                        </p:attrNameLst>
                                      </p:cBhvr>
                                      <p:tavLst>
                                        <p:tav tm="0" fmla="#ppt_h-(-#ppt_h)*((1.5-1.5*$)^2-(1.5-1.5*$)^3)">
                                          <p:val>
                                            <p:fltVal val="0"/>
                                          </p:val>
                                        </p:tav>
                                        <p:tav tm="100000">
                                          <p:val>
                                            <p:fltVal val="1"/>
                                          </p:val>
                                        </p:tav>
                                      </p:tavLst>
                                    </p:anim>
                                    <p:anim to="" calcmode="lin" valueType="num">
                                      <p:cBhvr>
                                        <p:cTn id="27" dur="700" fill="hold">
                                          <p:stCondLst>
                                            <p:cond delay="0"/>
                                          </p:stCondLst>
                                        </p:cTn>
                                        <p:tgtEl>
                                          <p:spTgt spid="3"/>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graphicFrame>
        <p:nvGraphicFramePr>
          <p:cNvPr id="3" name="图示 2"/>
          <p:cNvGraphicFramePr/>
          <p:nvPr/>
        </p:nvGraphicFramePr>
        <p:xfrm>
          <a:off x="1940792" y="1209606"/>
          <a:ext cx="8115647" cy="37315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5" name="PA-矩形 7"/>
          <p:cNvSpPr/>
          <p:nvPr>
            <p:custDataLst>
              <p:tags r:id="rId6"/>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6" name="矩形 5"/>
          <p:cNvSpPr/>
          <p:nvPr/>
        </p:nvSpPr>
        <p:spPr>
          <a:xfrm>
            <a:off x="1981200" y="624205"/>
            <a:ext cx="8358188" cy="1278890"/>
          </a:xfrm>
          <a:prstGeom prst="rect">
            <a:avLst/>
          </a:prstGeom>
        </p:spPr>
        <p:txBody>
          <a:bodyPr lIns="61722" tIns="30861" rIns="61722" bIns="30861" anchor="ctr">
            <a:spAutoFit/>
          </a:bodyPr>
          <a:lstStyle/>
          <a:p>
            <a:pPr>
              <a:lnSpc>
                <a:spcPct val="150000"/>
              </a:lnSpc>
              <a:defRPr/>
            </a:pPr>
            <a:r>
              <a:rPr lang="zh-CN" altLang="en-US" sz="2400" dirty="0">
                <a:solidFill>
                  <a:srgbClr val="FF0000"/>
                </a:solidFill>
                <a:latin typeface="+mj-ea"/>
                <a:ea typeface="+mj-ea"/>
              </a:rPr>
              <a:t>⒈ 按直流电源的性质分类</a:t>
            </a:r>
            <a:endParaRPr lang="zh-CN" altLang="en-US" sz="2400" dirty="0">
              <a:solidFill>
                <a:srgbClr val="FF0000"/>
              </a:solidFill>
              <a:latin typeface="+mj-ea"/>
              <a:ea typeface="+mj-ea"/>
            </a:endParaRPr>
          </a:p>
          <a:p>
            <a:pPr indent="308610">
              <a:lnSpc>
                <a:spcPct val="120000"/>
              </a:lnSpc>
              <a:defRPr/>
            </a:pPr>
            <a:r>
              <a:rPr lang="zh-CN" altLang="en-US" dirty="0">
                <a:solidFill>
                  <a:srgbClr val="1C1C1C"/>
                </a:solidFill>
                <a:latin typeface="+mj-ea"/>
                <a:ea typeface="+mj-ea"/>
              </a:rPr>
              <a:t> 变频器中间直流环节用于缓冲无功功率的储能元件可以是由电容或是电感，据此变频器可分成电压型变频器和电流型变频器两大类。</a:t>
            </a:r>
            <a:endParaRPr lang="zh-CN" altLang="en-US" dirty="0">
              <a:solidFill>
                <a:srgbClr val="1C1C1C"/>
              </a:solidFill>
              <a:latin typeface="+mj-ea"/>
              <a:ea typeface="+mj-ea"/>
            </a:endParaRPr>
          </a:p>
        </p:txBody>
      </p:sp>
      <p:graphicFrame>
        <p:nvGraphicFramePr>
          <p:cNvPr id="7" name="图示 6"/>
          <p:cNvGraphicFramePr/>
          <p:nvPr/>
        </p:nvGraphicFramePr>
        <p:xfrm>
          <a:off x="1847528" y="1826260"/>
          <a:ext cx="8640960" cy="404195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5" name="PA-矩形 7"/>
          <p:cNvSpPr/>
          <p:nvPr>
            <p:custDataLst>
              <p:tags r:id="rId6"/>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1847850" y="794385"/>
            <a:ext cx="8359775" cy="5046980"/>
          </a:xfrm>
          <a:prstGeom prst="rect">
            <a:avLst/>
          </a:prstGeom>
        </p:spPr>
        <p:txBody>
          <a:bodyPr lIns="61722" tIns="30861" rIns="61722" bIns="30861" anchor="ctr">
            <a:spAutoFit/>
          </a:bodyPr>
          <a:lstStyle/>
          <a:p>
            <a:pPr>
              <a:lnSpc>
                <a:spcPct val="150000"/>
              </a:lnSpc>
              <a:defRPr/>
            </a:pPr>
            <a:r>
              <a:rPr lang="en-US" altLang="zh-CN" sz="2400" dirty="0">
                <a:solidFill>
                  <a:srgbClr val="FF0000"/>
                </a:solidFill>
                <a:latin typeface="+mj-ea"/>
                <a:ea typeface="+mj-ea"/>
              </a:rPr>
              <a:t>2</a:t>
            </a:r>
            <a:r>
              <a:rPr lang="zh-CN" altLang="en-US" sz="2400" dirty="0">
                <a:solidFill>
                  <a:srgbClr val="FF0000"/>
                </a:solidFill>
                <a:latin typeface="+mj-ea"/>
                <a:ea typeface="+mj-ea"/>
              </a:rPr>
              <a:t>．按变换环节分类</a:t>
            </a:r>
            <a:endParaRPr lang="zh-CN" altLang="en-US" sz="2400" dirty="0">
              <a:solidFill>
                <a:srgbClr val="FF0000"/>
              </a:solidFill>
              <a:latin typeface="+mj-ea"/>
              <a:ea typeface="+mj-ea"/>
            </a:endParaRPr>
          </a:p>
          <a:p>
            <a:pPr>
              <a:lnSpc>
                <a:spcPct val="150000"/>
              </a:lnSpc>
              <a:defRPr/>
            </a:pPr>
            <a:r>
              <a:rPr lang="zh-CN" altLang="en-US" sz="2400" dirty="0">
                <a:solidFill>
                  <a:srgbClr val="0000FF"/>
                </a:solidFill>
                <a:latin typeface="+mj-ea"/>
                <a:ea typeface="+mj-ea"/>
              </a:rPr>
              <a:t>（</a:t>
            </a:r>
            <a:r>
              <a:rPr lang="en-US" altLang="zh-CN" sz="2400" dirty="0">
                <a:solidFill>
                  <a:srgbClr val="0000FF"/>
                </a:solidFill>
                <a:latin typeface="+mj-ea"/>
                <a:ea typeface="+mj-ea"/>
              </a:rPr>
              <a:t>1</a:t>
            </a:r>
            <a:r>
              <a:rPr lang="zh-CN" altLang="en-US" sz="2400" dirty="0">
                <a:solidFill>
                  <a:srgbClr val="0000FF"/>
                </a:solidFill>
                <a:latin typeface="+mj-ea"/>
                <a:ea typeface="+mj-ea"/>
              </a:rPr>
              <a:t>）交</a:t>
            </a:r>
            <a:r>
              <a:rPr lang="en-US" altLang="zh-CN" sz="2400" dirty="0">
                <a:solidFill>
                  <a:srgbClr val="0000FF"/>
                </a:solidFill>
                <a:latin typeface="+mj-ea"/>
                <a:ea typeface="+mj-ea"/>
              </a:rPr>
              <a:t>-</a:t>
            </a:r>
            <a:r>
              <a:rPr lang="zh-CN" altLang="en-US" sz="2400" dirty="0">
                <a:solidFill>
                  <a:srgbClr val="0000FF"/>
                </a:solidFill>
                <a:latin typeface="+mj-ea"/>
                <a:ea typeface="+mj-ea"/>
              </a:rPr>
              <a:t>交变频器</a:t>
            </a:r>
            <a:endParaRPr lang="zh-CN" altLang="en-US" sz="2400" dirty="0">
              <a:solidFill>
                <a:srgbClr val="0000FF"/>
              </a:solidFill>
              <a:latin typeface="+mj-ea"/>
              <a:ea typeface="+mj-ea"/>
            </a:endParaRPr>
          </a:p>
          <a:p>
            <a:pPr indent="308610">
              <a:lnSpc>
                <a:spcPct val="150000"/>
              </a:lnSpc>
              <a:defRPr/>
            </a:pPr>
            <a:r>
              <a:rPr lang="zh-CN" altLang="en-US" sz="2400" b="1" dirty="0">
                <a:solidFill>
                  <a:srgbClr val="1C1C1C"/>
                </a:solidFill>
                <a:latin typeface="+mj-ea"/>
                <a:ea typeface="+mj-ea"/>
              </a:rPr>
              <a:t>  交</a:t>
            </a:r>
            <a:r>
              <a:rPr lang="en-US" altLang="zh-CN" sz="2400" b="1" dirty="0">
                <a:solidFill>
                  <a:srgbClr val="1C1C1C"/>
                </a:solidFill>
                <a:latin typeface="+mj-ea"/>
                <a:ea typeface="+mj-ea"/>
              </a:rPr>
              <a:t>-</a:t>
            </a:r>
            <a:r>
              <a:rPr lang="zh-CN" altLang="en-US" sz="2400" b="1" dirty="0">
                <a:solidFill>
                  <a:srgbClr val="1C1C1C"/>
                </a:solidFill>
                <a:latin typeface="+mj-ea"/>
                <a:ea typeface="+mj-ea"/>
              </a:rPr>
              <a:t>交变频器是将工频交流电直接变换成频率电压可调的交流电（转换前后的相数相同），又称直接式变频器。对于大容量、低转速的交流调速系统，常采用晶闸管交一交直接变频器直接驱动低速电动机，可以省去庞大的齿轮减速箱。</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  其缺点是：最高输出频率不超过电网频率的</a:t>
            </a:r>
            <a:r>
              <a:rPr lang="en-US" altLang="zh-CN" sz="2400" b="1" dirty="0">
                <a:solidFill>
                  <a:srgbClr val="1C1C1C"/>
                </a:solidFill>
                <a:latin typeface="+mj-ea"/>
                <a:ea typeface="+mj-ea"/>
              </a:rPr>
              <a:t>l/3</a:t>
            </a:r>
            <a:r>
              <a:rPr lang="zh-CN" altLang="en-US" sz="2400" b="1" dirty="0">
                <a:solidFill>
                  <a:srgbClr val="1C1C1C"/>
                </a:solidFill>
                <a:latin typeface="+mj-ea"/>
                <a:ea typeface="+mj-ea"/>
              </a:rPr>
              <a:t>～</a:t>
            </a:r>
            <a:r>
              <a:rPr lang="en-US" altLang="zh-CN" sz="2400" b="1" dirty="0">
                <a:solidFill>
                  <a:srgbClr val="1C1C1C"/>
                </a:solidFill>
                <a:latin typeface="+mj-ea"/>
                <a:ea typeface="+mj-ea"/>
              </a:rPr>
              <a:t>1/2</a:t>
            </a:r>
            <a:r>
              <a:rPr lang="zh-CN" altLang="en-US" sz="2400" b="1" dirty="0">
                <a:solidFill>
                  <a:srgbClr val="1C1C1C"/>
                </a:solidFill>
                <a:latin typeface="+mj-ea"/>
                <a:ea typeface="+mj-ea"/>
              </a:rPr>
              <a:t>，且输入功率因数较低，谐波电流含量大，谐波频谱复杂，因此必须配置大容量的滤波和无功补偿设备。</a:t>
            </a:r>
            <a:endParaRPr lang="zh-CN" altLang="en-US" sz="24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1066800" y="1079183"/>
            <a:ext cx="10178415" cy="4492625"/>
          </a:xfrm>
          <a:prstGeom prst="rect">
            <a:avLst/>
          </a:prstGeom>
        </p:spPr>
        <p:txBody>
          <a:bodyPr wrap="square" lIns="61722" tIns="30861" rIns="61722" bIns="30861" anchor="ctr">
            <a:spAutoFit/>
          </a:bodyPr>
          <a:lstStyle/>
          <a:p>
            <a:pPr>
              <a:lnSpc>
                <a:spcPct val="150000"/>
              </a:lnSpc>
              <a:defRPr/>
            </a:pPr>
            <a:r>
              <a:rPr lang="en-US" altLang="zh-CN" sz="2400" dirty="0">
                <a:solidFill>
                  <a:srgbClr val="C00000"/>
                </a:solidFill>
                <a:latin typeface="+mj-ea"/>
                <a:ea typeface="+mj-ea"/>
              </a:rPr>
              <a:t>2</a:t>
            </a:r>
            <a:r>
              <a:rPr lang="zh-CN" altLang="en-US" sz="2400" dirty="0">
                <a:solidFill>
                  <a:srgbClr val="C00000"/>
                </a:solidFill>
                <a:latin typeface="+mj-ea"/>
                <a:ea typeface="+mj-ea"/>
              </a:rPr>
              <a:t>．按变换环节分类</a:t>
            </a:r>
            <a:endParaRPr lang="zh-CN" altLang="en-US" sz="2400" dirty="0">
              <a:solidFill>
                <a:srgbClr val="C00000"/>
              </a:solidFill>
              <a:latin typeface="+mj-ea"/>
              <a:ea typeface="+mj-ea"/>
            </a:endParaRPr>
          </a:p>
          <a:p>
            <a:pPr indent="308610">
              <a:lnSpc>
                <a:spcPct val="150000"/>
              </a:lnSpc>
              <a:defRPr/>
            </a:pPr>
            <a:r>
              <a:rPr lang="zh-CN" altLang="en-US" sz="2400" b="1" dirty="0">
                <a:solidFill>
                  <a:srgbClr val="1C1C1C"/>
                </a:solidFill>
                <a:latin typeface="+mj-ea"/>
                <a:ea typeface="+mj-ea"/>
              </a:rPr>
              <a:t>  近年来，又出现了一种应用全控型开关器件的矩阵式交</a:t>
            </a:r>
            <a:r>
              <a:rPr lang="en-US" altLang="zh-CN" sz="2400" b="1" dirty="0">
                <a:solidFill>
                  <a:srgbClr val="1C1C1C"/>
                </a:solidFill>
                <a:latin typeface="+mj-ea"/>
                <a:ea typeface="+mj-ea"/>
              </a:rPr>
              <a:t>—</a:t>
            </a:r>
            <a:r>
              <a:rPr lang="zh-CN" altLang="en-US" sz="2400" b="1" dirty="0">
                <a:solidFill>
                  <a:srgbClr val="1C1C1C"/>
                </a:solidFill>
                <a:latin typeface="+mj-ea"/>
                <a:ea typeface="+mj-ea"/>
              </a:rPr>
              <a:t>交变压变频器，采用</a:t>
            </a:r>
            <a:r>
              <a:rPr lang="en-US" altLang="zh-CN" sz="2400" b="1" dirty="0">
                <a:solidFill>
                  <a:srgbClr val="1C1C1C"/>
                </a:solidFill>
                <a:latin typeface="+mj-ea"/>
                <a:ea typeface="+mj-ea"/>
              </a:rPr>
              <a:t>PWM</a:t>
            </a:r>
            <a:r>
              <a:rPr lang="zh-CN" altLang="en-US" sz="2400" b="1" dirty="0">
                <a:solidFill>
                  <a:srgbClr val="1C1C1C"/>
                </a:solidFill>
                <a:latin typeface="+mj-ea"/>
                <a:ea typeface="+mj-ea"/>
              </a:rPr>
              <a:t>控制方式，可直接输出变频电压。这种调速方法的主要优点是：</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① 输出电压和输人电流的低次谐波含量都较小。</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② 输入功率因数可调。</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③ 输出频率不受限制。</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④ 能量可双向流动，可获得四象限运行。</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⑤ 可省去中间直流环节的电容元件。</a:t>
            </a:r>
            <a:endParaRPr lang="zh-CN" altLang="en-US" sz="24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1235710" y="1077913"/>
            <a:ext cx="9598025" cy="4492625"/>
          </a:xfrm>
          <a:prstGeom prst="rect">
            <a:avLst/>
          </a:prstGeom>
        </p:spPr>
        <p:txBody>
          <a:bodyPr wrap="square" lIns="61722" tIns="30861" rIns="61722" bIns="30861" anchor="ctr">
            <a:spAutoFit/>
          </a:bodyPr>
          <a:lstStyle/>
          <a:p>
            <a:pPr>
              <a:lnSpc>
                <a:spcPct val="150000"/>
              </a:lnSpc>
              <a:defRPr/>
            </a:pPr>
            <a:r>
              <a:rPr lang="en-US" altLang="zh-CN" sz="2400" dirty="0">
                <a:solidFill>
                  <a:srgbClr val="C00000"/>
                </a:solidFill>
                <a:latin typeface="+mj-ea"/>
                <a:ea typeface="+mj-ea"/>
              </a:rPr>
              <a:t>2</a:t>
            </a:r>
            <a:r>
              <a:rPr lang="zh-CN" altLang="en-US" sz="2400" dirty="0">
                <a:solidFill>
                  <a:srgbClr val="C00000"/>
                </a:solidFill>
                <a:latin typeface="+mj-ea"/>
                <a:ea typeface="+mj-ea"/>
              </a:rPr>
              <a:t>．按变换环节分类</a:t>
            </a:r>
            <a:endParaRPr lang="zh-CN" altLang="en-US" sz="2400" dirty="0">
              <a:solidFill>
                <a:srgbClr val="C00000"/>
              </a:solidFill>
              <a:latin typeface="+mj-ea"/>
              <a:ea typeface="+mj-ea"/>
            </a:endParaRPr>
          </a:p>
          <a:p>
            <a:pPr indent="308610">
              <a:lnSpc>
                <a:spcPct val="150000"/>
              </a:lnSpc>
              <a:defRPr/>
            </a:pPr>
            <a:r>
              <a:rPr lang="zh-CN" altLang="en-US" sz="2400" dirty="0">
                <a:solidFill>
                  <a:srgbClr val="0000FF"/>
                </a:solidFill>
                <a:latin typeface="+mj-ea"/>
                <a:ea typeface="+mj-ea"/>
              </a:rPr>
              <a:t>（</a:t>
            </a:r>
            <a:r>
              <a:rPr lang="en-US" altLang="zh-CN" sz="2400" dirty="0">
                <a:solidFill>
                  <a:srgbClr val="0000FF"/>
                </a:solidFill>
                <a:latin typeface="+mj-ea"/>
                <a:ea typeface="+mj-ea"/>
              </a:rPr>
              <a:t>2</a:t>
            </a:r>
            <a:r>
              <a:rPr lang="zh-CN" altLang="en-US" sz="2400" dirty="0">
                <a:solidFill>
                  <a:srgbClr val="0000FF"/>
                </a:solidFill>
                <a:latin typeface="+mj-ea"/>
                <a:ea typeface="+mj-ea"/>
              </a:rPr>
              <a:t>）交</a:t>
            </a:r>
            <a:r>
              <a:rPr lang="en-US" altLang="zh-CN" sz="2400" dirty="0">
                <a:solidFill>
                  <a:srgbClr val="0000FF"/>
                </a:solidFill>
                <a:latin typeface="+mj-ea"/>
                <a:ea typeface="+mj-ea"/>
              </a:rPr>
              <a:t>-</a:t>
            </a:r>
            <a:r>
              <a:rPr lang="zh-CN" altLang="en-US" sz="2400" dirty="0">
                <a:solidFill>
                  <a:srgbClr val="0000FF"/>
                </a:solidFill>
                <a:latin typeface="+mj-ea"/>
                <a:ea typeface="+mj-ea"/>
              </a:rPr>
              <a:t>直</a:t>
            </a:r>
            <a:r>
              <a:rPr lang="en-US" altLang="zh-CN" sz="2400" dirty="0">
                <a:solidFill>
                  <a:srgbClr val="0000FF"/>
                </a:solidFill>
                <a:latin typeface="+mj-ea"/>
                <a:ea typeface="+mj-ea"/>
              </a:rPr>
              <a:t>-</a:t>
            </a:r>
            <a:r>
              <a:rPr lang="zh-CN" altLang="en-US" sz="2400" dirty="0">
                <a:solidFill>
                  <a:srgbClr val="0000FF"/>
                </a:solidFill>
                <a:latin typeface="+mj-ea"/>
                <a:ea typeface="+mj-ea"/>
              </a:rPr>
              <a:t>交变频器</a:t>
            </a:r>
            <a:endParaRPr lang="zh-CN" altLang="en-US" sz="2400" dirty="0">
              <a:solidFill>
                <a:srgbClr val="0000FF"/>
              </a:solidFill>
              <a:latin typeface="+mj-ea"/>
              <a:ea typeface="+mj-ea"/>
            </a:endParaRPr>
          </a:p>
          <a:p>
            <a:pPr indent="308610">
              <a:lnSpc>
                <a:spcPct val="150000"/>
              </a:lnSpc>
              <a:defRPr/>
            </a:pPr>
            <a:r>
              <a:rPr lang="zh-CN" altLang="en-US" sz="2400" dirty="0">
                <a:solidFill>
                  <a:srgbClr val="1C1C1C"/>
                </a:solidFill>
                <a:latin typeface="+mj-ea"/>
                <a:ea typeface="+mj-ea"/>
              </a:rPr>
              <a:t>  </a:t>
            </a:r>
            <a:r>
              <a:rPr lang="zh-CN" altLang="en-US" sz="2400" b="1" dirty="0">
                <a:solidFill>
                  <a:srgbClr val="1C1C1C"/>
                </a:solidFill>
                <a:latin typeface="+mj-ea"/>
                <a:ea typeface="+mj-ea"/>
              </a:rPr>
              <a:t>交</a:t>
            </a:r>
            <a:r>
              <a:rPr lang="en-US" altLang="zh-CN" sz="2400" b="1" dirty="0">
                <a:solidFill>
                  <a:srgbClr val="1C1C1C"/>
                </a:solidFill>
                <a:latin typeface="+mj-ea"/>
                <a:ea typeface="+mj-ea"/>
              </a:rPr>
              <a:t>-</a:t>
            </a:r>
            <a:r>
              <a:rPr lang="zh-CN" altLang="en-US" sz="2400" b="1" dirty="0">
                <a:solidFill>
                  <a:srgbClr val="1C1C1C"/>
                </a:solidFill>
                <a:latin typeface="+mj-ea"/>
                <a:ea typeface="+mj-ea"/>
              </a:rPr>
              <a:t>直</a:t>
            </a:r>
            <a:r>
              <a:rPr lang="en-US" altLang="zh-CN" sz="2400" b="1" dirty="0">
                <a:solidFill>
                  <a:srgbClr val="1C1C1C"/>
                </a:solidFill>
                <a:latin typeface="+mj-ea"/>
                <a:ea typeface="+mj-ea"/>
              </a:rPr>
              <a:t>-</a:t>
            </a:r>
            <a:r>
              <a:rPr lang="zh-CN" altLang="en-US" sz="2400" b="1" dirty="0">
                <a:solidFill>
                  <a:srgbClr val="1C1C1C"/>
                </a:solidFill>
                <a:latin typeface="+mj-ea"/>
                <a:ea typeface="+mj-ea"/>
              </a:rPr>
              <a:t>交变频器是先把工频交流电通过整流器变成直流电，然后再把直流电变换成频率电压可调的交流电，又称间接式变频器。把直流电逆变成交流电的环节较易控制，在频率的调节范围，以及改善变频后电动机的特性等方面，都具有明显的优势。</a:t>
            </a:r>
            <a:endParaRPr lang="zh-CN" altLang="en-US" sz="2400" b="1" dirty="0">
              <a:solidFill>
                <a:srgbClr val="1C1C1C"/>
              </a:solidFill>
              <a:latin typeface="+mj-ea"/>
              <a:ea typeface="+mj-ea"/>
            </a:endParaRPr>
          </a:p>
          <a:p>
            <a:pPr indent="308610">
              <a:lnSpc>
                <a:spcPct val="150000"/>
              </a:lnSpc>
              <a:defRPr/>
            </a:pPr>
            <a:r>
              <a:rPr lang="zh-CN" altLang="en-US" sz="2400" b="1" dirty="0">
                <a:solidFill>
                  <a:srgbClr val="1C1C1C"/>
                </a:solidFill>
                <a:latin typeface="+mj-ea"/>
                <a:ea typeface="+mj-ea"/>
              </a:rPr>
              <a:t>  由于其存在着中间低压环节，所以具有电流大、结构复杂、效率低、可靠性差等缺点。</a:t>
            </a:r>
            <a:endParaRPr lang="zh-CN" altLang="en-US" sz="24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1241425" y="1057910"/>
            <a:ext cx="9987280" cy="4769485"/>
          </a:xfrm>
          <a:prstGeom prst="rect">
            <a:avLst/>
          </a:prstGeom>
        </p:spPr>
        <p:txBody>
          <a:bodyPr wrap="square" lIns="61722" tIns="30861" rIns="61722" bIns="30861" anchor="ctr">
            <a:spAutoFit/>
          </a:bodyPr>
          <a:lstStyle/>
          <a:p>
            <a:pPr>
              <a:lnSpc>
                <a:spcPct val="150000"/>
              </a:lnSpc>
              <a:defRPr/>
            </a:pPr>
            <a:r>
              <a:rPr lang="en-US" altLang="zh-CN" sz="2400" dirty="0">
                <a:solidFill>
                  <a:srgbClr val="C00000"/>
                </a:solidFill>
                <a:latin typeface="+mj-ea"/>
                <a:ea typeface="+mj-ea"/>
              </a:rPr>
              <a:t>3</a:t>
            </a:r>
            <a:r>
              <a:rPr lang="zh-CN" altLang="en-US" sz="2400" dirty="0">
                <a:solidFill>
                  <a:srgbClr val="C00000"/>
                </a:solidFill>
                <a:latin typeface="+mj-ea"/>
                <a:ea typeface="+mj-ea"/>
              </a:rPr>
              <a:t>．按输出电压调节方式分类</a:t>
            </a:r>
            <a:endParaRPr lang="en-US" altLang="zh-CN" sz="2400" dirty="0">
              <a:solidFill>
                <a:srgbClr val="C00000"/>
              </a:solidFill>
              <a:latin typeface="+mj-ea"/>
              <a:ea typeface="+mj-ea"/>
            </a:endParaRPr>
          </a:p>
          <a:p>
            <a:pPr indent="308610">
              <a:lnSpc>
                <a:spcPct val="150000"/>
              </a:lnSpc>
              <a:defRPr/>
            </a:pPr>
            <a:r>
              <a:rPr lang="zh-CN" altLang="en-US" sz="2400" b="1" dirty="0">
                <a:solidFill>
                  <a:srgbClr val="1C1C1C"/>
                </a:solidFill>
                <a:latin typeface="+mj-ea"/>
                <a:ea typeface="+mj-ea"/>
              </a:rPr>
              <a:t>  变频调速时，需要同时调节逆变器的输出电压和频率，以保证电动机主磁通的恒定。对输出电压的调节主要有</a:t>
            </a:r>
            <a:r>
              <a:rPr lang="en-US" altLang="zh-CN" sz="2400" b="1" dirty="0">
                <a:solidFill>
                  <a:srgbClr val="1C1C1C"/>
                </a:solidFill>
                <a:latin typeface="+mj-ea"/>
                <a:ea typeface="+mj-ea"/>
              </a:rPr>
              <a:t>PAM</a:t>
            </a:r>
            <a:r>
              <a:rPr lang="zh-CN" altLang="en-US" sz="2400" b="1" dirty="0">
                <a:solidFill>
                  <a:srgbClr val="1C1C1C"/>
                </a:solidFill>
                <a:latin typeface="+mj-ea"/>
                <a:ea typeface="+mj-ea"/>
              </a:rPr>
              <a:t>方式和</a:t>
            </a:r>
            <a:r>
              <a:rPr lang="en-US" altLang="zh-CN" sz="2400" b="1" dirty="0">
                <a:solidFill>
                  <a:srgbClr val="1C1C1C"/>
                </a:solidFill>
                <a:latin typeface="+mj-ea"/>
                <a:ea typeface="+mj-ea"/>
              </a:rPr>
              <a:t>PWM</a:t>
            </a:r>
            <a:r>
              <a:rPr lang="zh-CN" altLang="en-US" sz="2400" b="1" dirty="0">
                <a:solidFill>
                  <a:srgbClr val="1C1C1C"/>
                </a:solidFill>
                <a:latin typeface="+mj-ea"/>
                <a:ea typeface="+mj-ea"/>
              </a:rPr>
              <a:t>方式两种。</a:t>
            </a:r>
            <a:endParaRPr lang="zh-CN" altLang="en-US" sz="2400" b="1" dirty="0">
              <a:solidFill>
                <a:srgbClr val="1C1C1C"/>
              </a:solidFill>
              <a:latin typeface="+mj-ea"/>
              <a:ea typeface="+mj-ea"/>
            </a:endParaRPr>
          </a:p>
          <a:p>
            <a:pPr indent="308610">
              <a:lnSpc>
                <a:spcPct val="150000"/>
              </a:lnSpc>
              <a:defRPr/>
            </a:pPr>
            <a:r>
              <a:rPr lang="zh-CN" altLang="en-US" sz="2400" dirty="0">
                <a:solidFill>
                  <a:srgbClr val="0000FF"/>
                </a:solidFill>
                <a:latin typeface="+mj-ea"/>
                <a:ea typeface="+mj-ea"/>
              </a:rPr>
              <a:t>（</a:t>
            </a:r>
            <a:r>
              <a:rPr lang="en-US" altLang="zh-CN" sz="2400" dirty="0">
                <a:solidFill>
                  <a:srgbClr val="0000FF"/>
                </a:solidFill>
                <a:latin typeface="+mj-ea"/>
                <a:ea typeface="+mj-ea"/>
              </a:rPr>
              <a:t>1</a:t>
            </a:r>
            <a:r>
              <a:rPr lang="zh-CN" altLang="en-US" sz="2400" dirty="0">
                <a:solidFill>
                  <a:srgbClr val="0000FF"/>
                </a:solidFill>
                <a:latin typeface="+mj-ea"/>
                <a:ea typeface="+mj-ea"/>
              </a:rPr>
              <a:t>）</a:t>
            </a:r>
            <a:r>
              <a:rPr lang="en-US" altLang="zh-CN" sz="2400" dirty="0">
                <a:solidFill>
                  <a:srgbClr val="0000FF"/>
                </a:solidFill>
                <a:latin typeface="+mj-ea"/>
                <a:ea typeface="+mj-ea"/>
              </a:rPr>
              <a:t>PAM</a:t>
            </a:r>
            <a:r>
              <a:rPr lang="zh-CN" altLang="en-US" sz="2400" dirty="0">
                <a:solidFill>
                  <a:srgbClr val="0000FF"/>
                </a:solidFill>
                <a:latin typeface="+mj-ea"/>
                <a:ea typeface="+mj-ea"/>
              </a:rPr>
              <a:t>方式</a:t>
            </a:r>
            <a:endParaRPr lang="zh-CN" altLang="en-US" sz="2400" dirty="0">
              <a:solidFill>
                <a:srgbClr val="0000FF"/>
              </a:solidFill>
              <a:latin typeface="+mj-ea"/>
              <a:ea typeface="+mj-ea"/>
            </a:endParaRPr>
          </a:p>
          <a:p>
            <a:pPr indent="308610">
              <a:lnSpc>
                <a:spcPct val="150000"/>
              </a:lnSpc>
              <a:defRPr/>
            </a:pPr>
            <a:r>
              <a:rPr lang="zh-CN" altLang="en-US" sz="2400" b="1" dirty="0">
                <a:solidFill>
                  <a:srgbClr val="1C1C1C"/>
                </a:solidFill>
                <a:latin typeface="+mj-ea"/>
                <a:ea typeface="+mj-ea"/>
              </a:rPr>
              <a:t>  脉冲幅值调制方式（</a:t>
            </a:r>
            <a:r>
              <a:rPr lang="en-US" altLang="zh-CN" sz="2400" b="1" dirty="0">
                <a:solidFill>
                  <a:srgbClr val="1C1C1C"/>
                </a:solidFill>
                <a:latin typeface="+mj-ea"/>
                <a:ea typeface="+mj-ea"/>
              </a:rPr>
              <a:t>PAM—Pulse Amplitude Modulation</a:t>
            </a:r>
            <a:r>
              <a:rPr lang="zh-CN" altLang="en-US" sz="2400" b="1" dirty="0">
                <a:solidFill>
                  <a:srgbClr val="1C1C1C"/>
                </a:solidFill>
                <a:latin typeface="+mj-ea"/>
                <a:ea typeface="+mj-ea"/>
              </a:rPr>
              <a:t>）是通过改变直流电压的幅值进行调压的方式。在变频器中，逆变器只负责调节输出频率，而输出电压的调节则由相控整流器或直流斩波器通过调节直流电压实现。</a:t>
            </a:r>
            <a:endParaRPr lang="zh-CN" altLang="en-US" sz="2400" b="1" dirty="0">
              <a:solidFill>
                <a:srgbClr val="1C1C1C"/>
              </a:solidFill>
              <a:latin typeface="+mj-ea"/>
              <a:ea typeface="+mj-ea"/>
            </a:endParaRPr>
          </a:p>
          <a:p>
            <a:pPr indent="308610">
              <a:lnSpc>
                <a:spcPct val="150000"/>
              </a:lnSpc>
              <a:defRPr/>
            </a:pPr>
            <a:endParaRPr lang="zh-CN" altLang="en-US" sz="1200"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2" name="矩形 1"/>
          <p:cNvSpPr/>
          <p:nvPr/>
        </p:nvSpPr>
        <p:spPr>
          <a:xfrm>
            <a:off x="709930" y="1397318"/>
            <a:ext cx="10772775" cy="3938905"/>
          </a:xfrm>
          <a:prstGeom prst="rect">
            <a:avLst/>
          </a:prstGeom>
        </p:spPr>
        <p:txBody>
          <a:bodyPr wrap="square" lIns="61722" tIns="30861" rIns="61722" bIns="30861" anchor="ctr">
            <a:spAutoFit/>
          </a:bodyPr>
          <a:lstStyle/>
          <a:p>
            <a:pPr>
              <a:lnSpc>
                <a:spcPct val="150000"/>
              </a:lnSpc>
              <a:defRPr/>
            </a:pPr>
            <a:r>
              <a:rPr lang="zh-CN" altLang="en-US" sz="2400" dirty="0">
                <a:solidFill>
                  <a:srgbClr val="0000FF"/>
                </a:solidFill>
                <a:latin typeface="+mj-ea"/>
                <a:ea typeface="+mj-ea"/>
              </a:rPr>
              <a:t>（</a:t>
            </a:r>
            <a:r>
              <a:rPr lang="en-US" altLang="zh-CN" sz="2400" dirty="0">
                <a:solidFill>
                  <a:srgbClr val="0000FF"/>
                </a:solidFill>
                <a:latin typeface="+mj-ea"/>
                <a:ea typeface="+mj-ea"/>
              </a:rPr>
              <a:t>2</a:t>
            </a:r>
            <a:r>
              <a:rPr lang="zh-CN" altLang="en-US" sz="2400" dirty="0">
                <a:solidFill>
                  <a:srgbClr val="0000FF"/>
                </a:solidFill>
                <a:latin typeface="+mj-ea"/>
                <a:ea typeface="+mj-ea"/>
              </a:rPr>
              <a:t>）</a:t>
            </a:r>
            <a:r>
              <a:rPr lang="en-US" altLang="zh-CN" sz="2400" dirty="0">
                <a:solidFill>
                  <a:srgbClr val="0000FF"/>
                </a:solidFill>
                <a:latin typeface="+mj-ea"/>
                <a:ea typeface="+mj-ea"/>
              </a:rPr>
              <a:t>PWM</a:t>
            </a:r>
            <a:r>
              <a:rPr lang="zh-CN" altLang="en-US" sz="2400" dirty="0">
                <a:solidFill>
                  <a:srgbClr val="0000FF"/>
                </a:solidFill>
                <a:latin typeface="+mj-ea"/>
                <a:ea typeface="+mj-ea"/>
              </a:rPr>
              <a:t>方式</a:t>
            </a:r>
            <a:endParaRPr lang="zh-CN" altLang="en-US" sz="2400" dirty="0">
              <a:solidFill>
                <a:srgbClr val="0000FF"/>
              </a:solidFill>
              <a:latin typeface="+mj-ea"/>
              <a:ea typeface="+mj-ea"/>
            </a:endParaRPr>
          </a:p>
          <a:p>
            <a:pPr indent="308610">
              <a:lnSpc>
                <a:spcPct val="150000"/>
              </a:lnSpc>
              <a:defRPr/>
            </a:pPr>
            <a:r>
              <a:rPr lang="zh-CN" altLang="en-US" sz="2400" b="1" dirty="0">
                <a:solidFill>
                  <a:srgbClr val="1C1C1C"/>
                </a:solidFill>
                <a:latin typeface="+mj-ea"/>
                <a:ea typeface="+mj-ea"/>
              </a:rPr>
              <a:t>  脉冲宽度调制方式（</a:t>
            </a:r>
            <a:r>
              <a:rPr lang="en-US" altLang="zh-CN" sz="2400" b="1" dirty="0">
                <a:solidFill>
                  <a:srgbClr val="1C1C1C"/>
                </a:solidFill>
                <a:latin typeface="+mj-ea"/>
                <a:ea typeface="+mj-ea"/>
              </a:rPr>
              <a:t>PWM—Pulse Amplitude Modulation</a:t>
            </a:r>
            <a:r>
              <a:rPr lang="zh-CN" altLang="en-US" sz="2400" b="1" dirty="0">
                <a:solidFill>
                  <a:srgbClr val="1C1C1C"/>
                </a:solidFill>
                <a:latin typeface="+mj-ea"/>
                <a:ea typeface="+mj-ea"/>
              </a:rPr>
              <a:t>）。利用参考电压波</a:t>
            </a:r>
            <a:r>
              <a:rPr lang="en-US" altLang="zh-CN" sz="2400" b="1" dirty="0" err="1">
                <a:solidFill>
                  <a:srgbClr val="1C1C1C"/>
                </a:solidFill>
                <a:latin typeface="+mj-ea"/>
                <a:ea typeface="+mj-ea"/>
              </a:rPr>
              <a:t>uR</a:t>
            </a:r>
            <a:r>
              <a:rPr lang="zh-CN" altLang="en-US" sz="2400" b="1" dirty="0">
                <a:solidFill>
                  <a:srgbClr val="1C1C1C"/>
                </a:solidFill>
                <a:latin typeface="+mj-ea"/>
                <a:ea typeface="+mj-ea"/>
              </a:rPr>
              <a:t>与载波三角波</a:t>
            </a:r>
            <a:r>
              <a:rPr lang="en-US" altLang="zh-CN" sz="2400" b="1" dirty="0" err="1">
                <a:solidFill>
                  <a:srgbClr val="1C1C1C"/>
                </a:solidFill>
                <a:latin typeface="+mj-ea"/>
                <a:ea typeface="+mj-ea"/>
              </a:rPr>
              <a:t>ut</a:t>
            </a:r>
            <a:r>
              <a:rPr lang="zh-CN" altLang="en-US" sz="2400" b="1" dirty="0">
                <a:solidFill>
                  <a:srgbClr val="1C1C1C"/>
                </a:solidFill>
                <a:latin typeface="+mj-ea"/>
                <a:ea typeface="+mj-ea"/>
              </a:rPr>
              <a:t>互相比较决定主开关器件的导通时间而实现调压，利用脉冲宽度的改变得到幅值不同的正弦基波电压。这种参考信号为正弦波，输出电压平均值近似正弦波的</a:t>
            </a:r>
            <a:r>
              <a:rPr lang="en-US" altLang="zh-CN" sz="2400" b="1" dirty="0">
                <a:solidFill>
                  <a:srgbClr val="1C1C1C"/>
                </a:solidFill>
                <a:latin typeface="+mj-ea"/>
                <a:ea typeface="+mj-ea"/>
              </a:rPr>
              <a:t>PWM</a:t>
            </a:r>
            <a:r>
              <a:rPr lang="zh-CN" altLang="en-US" sz="2400" b="1" dirty="0">
                <a:solidFill>
                  <a:srgbClr val="1C1C1C"/>
                </a:solidFill>
                <a:latin typeface="+mj-ea"/>
                <a:ea typeface="+mj-ea"/>
              </a:rPr>
              <a:t>方式称为正弦</a:t>
            </a:r>
            <a:r>
              <a:rPr lang="en-US" altLang="zh-CN" sz="2400" b="1" dirty="0">
                <a:solidFill>
                  <a:srgbClr val="1C1C1C"/>
                </a:solidFill>
                <a:latin typeface="+mj-ea"/>
                <a:ea typeface="+mj-ea"/>
              </a:rPr>
              <a:t>PWM</a:t>
            </a:r>
            <a:r>
              <a:rPr lang="zh-CN" altLang="en-US" sz="2400" b="1" dirty="0">
                <a:solidFill>
                  <a:srgbClr val="1C1C1C"/>
                </a:solidFill>
                <a:latin typeface="+mj-ea"/>
                <a:ea typeface="+mj-ea"/>
              </a:rPr>
              <a:t>方式称为正弦</a:t>
            </a:r>
            <a:r>
              <a:rPr lang="en-US" altLang="zh-CN" sz="2400" b="1" dirty="0">
                <a:solidFill>
                  <a:srgbClr val="1C1C1C"/>
                </a:solidFill>
                <a:latin typeface="+mj-ea"/>
                <a:ea typeface="+mj-ea"/>
              </a:rPr>
              <a:t>PWM</a:t>
            </a:r>
            <a:r>
              <a:rPr lang="zh-CN" altLang="en-US" sz="2400" b="1" dirty="0">
                <a:solidFill>
                  <a:srgbClr val="1C1C1C"/>
                </a:solidFill>
                <a:latin typeface="+mj-ea"/>
                <a:ea typeface="+mj-ea"/>
              </a:rPr>
              <a:t>调制，简称</a:t>
            </a:r>
            <a:r>
              <a:rPr lang="en-US" altLang="zh-CN" sz="2400" b="1" dirty="0">
                <a:solidFill>
                  <a:srgbClr val="1C1C1C"/>
                </a:solidFill>
                <a:latin typeface="+mj-ea"/>
                <a:ea typeface="+mj-ea"/>
              </a:rPr>
              <a:t>SPWM</a:t>
            </a:r>
            <a:r>
              <a:rPr lang="zh-CN" altLang="en-US" sz="2400" b="1" dirty="0">
                <a:solidFill>
                  <a:srgbClr val="1C1C1C"/>
                </a:solidFill>
                <a:latin typeface="+mj-ea"/>
                <a:ea typeface="+mj-ea"/>
              </a:rPr>
              <a:t>（</a:t>
            </a:r>
            <a:r>
              <a:rPr lang="en-US" altLang="zh-CN" sz="2400" b="1" dirty="0">
                <a:solidFill>
                  <a:srgbClr val="1C1C1C"/>
                </a:solidFill>
                <a:latin typeface="+mj-ea"/>
                <a:ea typeface="+mj-ea"/>
              </a:rPr>
              <a:t>Sinusoidal Pulse Width Modulation</a:t>
            </a:r>
            <a:r>
              <a:rPr lang="zh-CN" altLang="en-US" sz="2400" b="1" dirty="0">
                <a:solidFill>
                  <a:srgbClr val="1C1C1C"/>
                </a:solidFill>
                <a:latin typeface="+mj-ea"/>
                <a:ea typeface="+mj-ea"/>
              </a:rPr>
              <a:t>）方式。</a:t>
            </a:r>
            <a:r>
              <a:rPr lang="zh-CN" altLang="en-US" sz="2400" b="1" dirty="0">
                <a:solidFill>
                  <a:srgbClr val="0000FF"/>
                </a:solidFill>
                <a:latin typeface="+mj-ea"/>
                <a:ea typeface="+mj-ea"/>
              </a:rPr>
              <a:t>通用变频器中，</a:t>
            </a:r>
            <a:r>
              <a:rPr lang="en-US" altLang="zh-CN" sz="2400" b="1" dirty="0">
                <a:solidFill>
                  <a:srgbClr val="0000FF"/>
                </a:solidFill>
                <a:latin typeface="+mj-ea"/>
                <a:ea typeface="+mj-ea"/>
              </a:rPr>
              <a:t>SPWM</a:t>
            </a:r>
            <a:r>
              <a:rPr lang="zh-CN" altLang="en-US" sz="2400" b="1" dirty="0">
                <a:solidFill>
                  <a:srgbClr val="0000FF"/>
                </a:solidFill>
                <a:latin typeface="+mj-ea"/>
                <a:ea typeface="+mj-ea"/>
              </a:rPr>
              <a:t>方式调压是一种最常采用的方案。</a:t>
            </a:r>
            <a:endParaRPr lang="zh-CN" altLang="en-US" sz="2400" b="1" dirty="0">
              <a:solidFill>
                <a:srgbClr val="0000FF"/>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1600200" y="2408201"/>
            <a:ext cx="6040315" cy="1720707"/>
            <a:chOff x="1600200" y="2408201"/>
            <a:chExt cx="6040315" cy="1720707"/>
          </a:xfrm>
        </p:grpSpPr>
        <p:sp>
          <p:nvSpPr>
            <p:cNvPr id="14" name="TextBox 13"/>
            <p:cNvSpPr txBox="1"/>
            <p:nvPr/>
          </p:nvSpPr>
          <p:spPr>
            <a:xfrm>
              <a:off x="1600200" y="3575188"/>
              <a:ext cx="6040315" cy="553720"/>
            </a:xfrm>
            <a:prstGeom prst="rect">
              <a:avLst/>
            </a:prstGeom>
            <a:noFill/>
          </p:spPr>
          <p:txBody>
            <a:bodyPr wrap="square" lIns="0" tIns="0" rIns="0" bIns="0" rtlCol="0">
              <a:spAutoFit/>
            </a:bodyPr>
            <a:lstStyle/>
            <a:p>
              <a:pPr algn="ct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运动执行器及常用控制技术</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1</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1104265" y="1302385"/>
            <a:ext cx="10301605" cy="3938905"/>
          </a:xfrm>
          <a:prstGeom prst="rect">
            <a:avLst/>
          </a:prstGeom>
        </p:spPr>
        <p:txBody>
          <a:bodyPr wrap="square" lIns="61722" tIns="30861" rIns="61722" bIns="30861">
            <a:spAutoFit/>
          </a:bodyPr>
          <a:lstStyle/>
          <a:p>
            <a:pPr>
              <a:lnSpc>
                <a:spcPct val="150000"/>
              </a:lnSpc>
              <a:defRPr/>
            </a:pPr>
            <a:r>
              <a:rPr lang="en-US" altLang="zh-CN" sz="2400" dirty="0">
                <a:solidFill>
                  <a:srgbClr val="C00000"/>
                </a:solidFill>
                <a:latin typeface="+mj-ea"/>
                <a:ea typeface="+mj-ea"/>
              </a:rPr>
              <a:t>4</a:t>
            </a:r>
            <a:r>
              <a:rPr lang="zh-CN" altLang="en-US" sz="2400" dirty="0">
                <a:solidFill>
                  <a:srgbClr val="C00000"/>
                </a:solidFill>
                <a:latin typeface="+mj-ea"/>
                <a:ea typeface="+mj-ea"/>
              </a:rPr>
              <a:t>．按控制方式分类</a:t>
            </a:r>
            <a:endParaRPr lang="zh-CN" altLang="en-US" sz="2400" dirty="0">
              <a:solidFill>
                <a:srgbClr val="C00000"/>
              </a:solidFill>
              <a:latin typeface="+mj-ea"/>
              <a:ea typeface="+mj-ea"/>
            </a:endParaRPr>
          </a:p>
          <a:p>
            <a:pPr>
              <a:lnSpc>
                <a:spcPct val="150000"/>
              </a:lnSpc>
              <a:defRPr/>
            </a:pPr>
            <a:r>
              <a:rPr lang="zh-CN" altLang="en-US" sz="2400" dirty="0">
                <a:solidFill>
                  <a:srgbClr val="0000FF"/>
                </a:solidFill>
                <a:latin typeface="+mj-ea"/>
                <a:ea typeface="+mj-ea"/>
              </a:rPr>
              <a:t>（</a:t>
            </a:r>
            <a:r>
              <a:rPr lang="en-US" altLang="zh-CN" sz="2400" dirty="0">
                <a:solidFill>
                  <a:srgbClr val="0000FF"/>
                </a:solidFill>
                <a:latin typeface="+mj-ea"/>
                <a:ea typeface="+mj-ea"/>
              </a:rPr>
              <a:t>1</a:t>
            </a:r>
            <a:r>
              <a:rPr lang="zh-CN" altLang="en-US" sz="2400" dirty="0">
                <a:solidFill>
                  <a:srgbClr val="0000FF"/>
                </a:solidFill>
                <a:latin typeface="+mj-ea"/>
                <a:ea typeface="+mj-ea"/>
              </a:rPr>
              <a:t>）</a:t>
            </a:r>
            <a:r>
              <a:rPr lang="en-US" altLang="zh-CN" sz="2400" dirty="0">
                <a:solidFill>
                  <a:srgbClr val="0000FF"/>
                </a:solidFill>
                <a:latin typeface="+mj-ea"/>
                <a:ea typeface="+mj-ea"/>
              </a:rPr>
              <a:t>U/f</a:t>
            </a:r>
            <a:r>
              <a:rPr lang="zh-CN" altLang="en-US" sz="2400" dirty="0">
                <a:solidFill>
                  <a:srgbClr val="0000FF"/>
                </a:solidFill>
                <a:latin typeface="+mj-ea"/>
                <a:ea typeface="+mj-ea"/>
              </a:rPr>
              <a:t>控制</a:t>
            </a:r>
            <a:endParaRPr lang="zh-CN" altLang="en-US" sz="2400" dirty="0">
              <a:solidFill>
                <a:srgbClr val="0000FF"/>
              </a:solidFill>
              <a:latin typeface="+mj-ea"/>
              <a:ea typeface="+mj-ea"/>
            </a:endParaRPr>
          </a:p>
          <a:p>
            <a:pPr indent="308610">
              <a:lnSpc>
                <a:spcPct val="150000"/>
              </a:lnSpc>
              <a:defRPr/>
            </a:pPr>
            <a:r>
              <a:rPr lang="en-US" altLang="zh-CN" sz="2400" dirty="0">
                <a:solidFill>
                  <a:srgbClr val="1C1C1C"/>
                </a:solidFill>
                <a:latin typeface="+mj-ea"/>
                <a:ea typeface="+mj-ea"/>
              </a:rPr>
              <a:t>  </a:t>
            </a:r>
            <a:r>
              <a:rPr lang="en-US" altLang="zh-CN" sz="2400" b="1" dirty="0">
                <a:solidFill>
                  <a:srgbClr val="1C1C1C"/>
                </a:solidFill>
                <a:latin typeface="+mj-ea"/>
                <a:ea typeface="+mj-ea"/>
              </a:rPr>
              <a:t>U/f</a:t>
            </a:r>
            <a:r>
              <a:rPr lang="zh-CN" altLang="en-US" sz="2400" b="1" dirty="0">
                <a:solidFill>
                  <a:srgbClr val="1C1C1C"/>
                </a:solidFill>
                <a:latin typeface="+mj-ea"/>
                <a:ea typeface="+mj-ea"/>
              </a:rPr>
              <a:t>控制方式即压频比控制，它的基本特点是对变频器输出的电压和频率同时控制，通过保持</a:t>
            </a:r>
            <a:r>
              <a:rPr lang="en-US" altLang="zh-CN" sz="2400" b="1" dirty="0">
                <a:solidFill>
                  <a:srgbClr val="1C1C1C"/>
                </a:solidFill>
                <a:latin typeface="+mj-ea"/>
                <a:ea typeface="+mj-ea"/>
              </a:rPr>
              <a:t>U/f</a:t>
            </a:r>
            <a:r>
              <a:rPr lang="zh-CN" altLang="en-US" sz="2400" b="1" dirty="0">
                <a:solidFill>
                  <a:srgbClr val="1C1C1C"/>
                </a:solidFill>
                <a:latin typeface="+mj-ea"/>
                <a:ea typeface="+mj-ea"/>
              </a:rPr>
              <a:t>恒定使电动机获得所需要的转矩特性。</a:t>
            </a:r>
            <a:endParaRPr lang="zh-CN" altLang="en-US" sz="2400" b="1" dirty="0">
              <a:solidFill>
                <a:srgbClr val="1C1C1C"/>
              </a:solidFill>
              <a:latin typeface="+mj-ea"/>
              <a:ea typeface="+mj-ea"/>
            </a:endParaRPr>
          </a:p>
          <a:p>
            <a:pPr indent="308610">
              <a:lnSpc>
                <a:spcPct val="150000"/>
              </a:lnSpc>
              <a:defRPr/>
            </a:pPr>
            <a:r>
              <a:rPr lang="en-US" altLang="zh-CN" sz="2400" b="1" dirty="0">
                <a:solidFill>
                  <a:srgbClr val="1C1C1C"/>
                </a:solidFill>
                <a:latin typeface="+mj-ea"/>
                <a:ea typeface="+mj-ea"/>
              </a:rPr>
              <a:t>  U/f</a:t>
            </a:r>
            <a:r>
              <a:rPr lang="zh-CN" altLang="en-US" sz="2400" b="1" dirty="0">
                <a:solidFill>
                  <a:srgbClr val="1C1C1C"/>
                </a:solidFill>
                <a:latin typeface="+mj-ea"/>
                <a:ea typeface="+mj-ea"/>
              </a:rPr>
              <a:t>控制是转速开环控制，无需速度传感器，控制电路简单，负载可以是通用标准异步电动机，所以通用性好、经济性好，是目前通用变频器产品中使用较多的一种控制方式。</a:t>
            </a:r>
            <a:endParaRPr lang="zh-CN" altLang="en-US" sz="24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974725" y="1087120"/>
            <a:ext cx="10525760" cy="4215765"/>
          </a:xfrm>
          <a:prstGeom prst="rect">
            <a:avLst/>
          </a:prstGeom>
        </p:spPr>
        <p:txBody>
          <a:bodyPr wrap="square" lIns="61722" tIns="30861" rIns="61722" bIns="30861">
            <a:spAutoFit/>
          </a:bodyPr>
          <a:lstStyle/>
          <a:p>
            <a:pPr>
              <a:lnSpc>
                <a:spcPct val="150000"/>
              </a:lnSpc>
              <a:defRPr/>
            </a:pPr>
            <a:r>
              <a:rPr lang="en-US" altLang="zh-CN" sz="2000" dirty="0">
                <a:solidFill>
                  <a:srgbClr val="C00000"/>
                </a:solidFill>
                <a:latin typeface="+mj-ea"/>
                <a:ea typeface="+mj-ea"/>
              </a:rPr>
              <a:t>4</a:t>
            </a:r>
            <a:r>
              <a:rPr lang="zh-CN" altLang="en-US" sz="2000" dirty="0">
                <a:solidFill>
                  <a:srgbClr val="C00000"/>
                </a:solidFill>
                <a:latin typeface="+mj-ea"/>
                <a:ea typeface="+mj-ea"/>
              </a:rPr>
              <a:t>．按控制方式分类</a:t>
            </a:r>
            <a:endParaRPr lang="zh-CN" altLang="en-US" sz="2000" dirty="0">
              <a:solidFill>
                <a:srgbClr val="C00000"/>
              </a:solidFill>
              <a:latin typeface="+mj-ea"/>
              <a:ea typeface="+mj-ea"/>
            </a:endParaRPr>
          </a:p>
          <a:p>
            <a:pPr>
              <a:lnSpc>
                <a:spcPct val="150000"/>
              </a:lnSpc>
              <a:defRPr/>
            </a:pPr>
            <a:r>
              <a:rPr lang="zh-CN" altLang="en-US" sz="2000" dirty="0">
                <a:solidFill>
                  <a:srgbClr val="0000FF"/>
                </a:solidFill>
                <a:latin typeface="+mj-ea"/>
                <a:ea typeface="+mj-ea"/>
              </a:rPr>
              <a:t>（</a:t>
            </a:r>
            <a:r>
              <a:rPr lang="en-US" altLang="zh-CN" sz="2000" dirty="0">
                <a:solidFill>
                  <a:srgbClr val="0000FF"/>
                </a:solidFill>
                <a:latin typeface="+mj-ea"/>
                <a:ea typeface="+mj-ea"/>
              </a:rPr>
              <a:t>2</a:t>
            </a:r>
            <a:r>
              <a:rPr lang="zh-CN" altLang="en-US" sz="2000" dirty="0">
                <a:solidFill>
                  <a:srgbClr val="0000FF"/>
                </a:solidFill>
                <a:latin typeface="+mj-ea"/>
                <a:ea typeface="+mj-ea"/>
              </a:rPr>
              <a:t>）转差频率控制</a:t>
            </a:r>
            <a:endParaRPr lang="zh-CN" altLang="en-US" sz="2000" dirty="0">
              <a:solidFill>
                <a:srgbClr val="0000FF"/>
              </a:solidFill>
              <a:latin typeface="+mj-ea"/>
              <a:ea typeface="+mj-ea"/>
            </a:endParaRPr>
          </a:p>
          <a:p>
            <a:pPr indent="308610">
              <a:lnSpc>
                <a:spcPct val="150000"/>
              </a:lnSpc>
              <a:defRPr/>
            </a:pPr>
            <a:r>
              <a:rPr lang="zh-CN" altLang="en-US" sz="2000" b="1" dirty="0">
                <a:solidFill>
                  <a:srgbClr val="1C1C1C"/>
                </a:solidFill>
                <a:latin typeface="+mj-ea"/>
                <a:ea typeface="+mj-ea"/>
              </a:rPr>
              <a:t>  如果没有任何附加措施，在</a:t>
            </a:r>
            <a:r>
              <a:rPr lang="en-US" altLang="zh-CN" sz="2000" b="1" dirty="0">
                <a:solidFill>
                  <a:srgbClr val="1C1C1C"/>
                </a:solidFill>
                <a:latin typeface="+mj-ea"/>
                <a:ea typeface="+mj-ea"/>
              </a:rPr>
              <a:t>U/f</a:t>
            </a:r>
            <a:r>
              <a:rPr lang="zh-CN" altLang="en-US" sz="2000" b="1" dirty="0">
                <a:solidFill>
                  <a:srgbClr val="1C1C1C"/>
                </a:solidFill>
                <a:latin typeface="+mj-ea"/>
                <a:ea typeface="+mj-ea"/>
              </a:rPr>
              <a:t>控制方式下，如果负载变化，转速也会随之变化，转速的变化量与转差率成正比。</a:t>
            </a:r>
            <a:endParaRPr lang="zh-CN" altLang="en-US" sz="2000" b="1" dirty="0">
              <a:solidFill>
                <a:srgbClr val="1C1C1C"/>
              </a:solidFill>
              <a:latin typeface="+mj-ea"/>
              <a:ea typeface="+mj-ea"/>
            </a:endParaRPr>
          </a:p>
          <a:p>
            <a:pPr indent="308610">
              <a:lnSpc>
                <a:spcPct val="150000"/>
              </a:lnSpc>
              <a:defRPr/>
            </a:pPr>
            <a:r>
              <a:rPr lang="zh-CN" altLang="en-US" sz="2000" b="1" dirty="0">
                <a:solidFill>
                  <a:srgbClr val="1C1C1C"/>
                </a:solidFill>
                <a:latin typeface="+mj-ea"/>
                <a:ea typeface="+mj-ea"/>
              </a:rPr>
              <a:t>  与</a:t>
            </a:r>
            <a:r>
              <a:rPr lang="en-US" altLang="zh-CN" sz="2000" b="1" dirty="0">
                <a:solidFill>
                  <a:srgbClr val="1C1C1C"/>
                </a:solidFill>
                <a:latin typeface="+mj-ea"/>
                <a:ea typeface="+mj-ea"/>
              </a:rPr>
              <a:t>U/f</a:t>
            </a:r>
            <a:r>
              <a:rPr lang="zh-CN" altLang="en-US" sz="2000" b="1" dirty="0">
                <a:solidFill>
                  <a:srgbClr val="1C1C1C"/>
                </a:solidFill>
                <a:latin typeface="+mj-ea"/>
                <a:ea typeface="+mj-ea"/>
              </a:rPr>
              <a:t>控制方式相比，其调速精度大为提高，但是使用速度传感器求取转差频率，要针对具体电动机的机械特性调整控制参数，因而这种控制方式的通用性较差。</a:t>
            </a:r>
            <a:endParaRPr lang="zh-CN" altLang="en-US" sz="2000" b="1" dirty="0">
              <a:solidFill>
                <a:srgbClr val="1C1C1C"/>
              </a:solidFill>
              <a:latin typeface="+mj-ea"/>
              <a:ea typeface="+mj-ea"/>
            </a:endParaRPr>
          </a:p>
          <a:p>
            <a:pPr>
              <a:lnSpc>
                <a:spcPct val="150000"/>
              </a:lnSpc>
              <a:defRPr/>
            </a:pPr>
            <a:r>
              <a:rPr lang="zh-CN" altLang="en-US" sz="2000" dirty="0">
                <a:solidFill>
                  <a:srgbClr val="0000FF"/>
                </a:solidFill>
                <a:latin typeface="+mj-ea"/>
                <a:ea typeface="+mj-ea"/>
              </a:rPr>
              <a:t>（</a:t>
            </a:r>
            <a:r>
              <a:rPr lang="en-US" altLang="zh-CN" sz="2000" dirty="0">
                <a:solidFill>
                  <a:srgbClr val="0000FF"/>
                </a:solidFill>
                <a:latin typeface="+mj-ea"/>
                <a:ea typeface="+mj-ea"/>
              </a:rPr>
              <a:t>3</a:t>
            </a:r>
            <a:r>
              <a:rPr lang="zh-CN" altLang="en-US" sz="2000" dirty="0">
                <a:solidFill>
                  <a:srgbClr val="0000FF"/>
                </a:solidFill>
                <a:latin typeface="+mj-ea"/>
                <a:ea typeface="+mj-ea"/>
              </a:rPr>
              <a:t>）矢量控制</a:t>
            </a:r>
            <a:endParaRPr lang="zh-CN" altLang="en-US" sz="2000" dirty="0">
              <a:solidFill>
                <a:srgbClr val="0000FF"/>
              </a:solidFill>
              <a:latin typeface="+mj-ea"/>
              <a:ea typeface="+mj-ea"/>
            </a:endParaRPr>
          </a:p>
          <a:p>
            <a:pPr indent="308610">
              <a:lnSpc>
                <a:spcPct val="150000"/>
              </a:lnSpc>
              <a:defRPr/>
            </a:pPr>
            <a:r>
              <a:rPr lang="zh-CN" altLang="en-US" sz="2000" b="1" dirty="0">
                <a:solidFill>
                  <a:srgbClr val="1C1C1C"/>
                </a:solidFill>
                <a:latin typeface="+mj-ea"/>
                <a:ea typeface="+mj-ea"/>
              </a:rPr>
              <a:t>  所谓矢量控制是根据交流电动机的动态数学模型，利用坐标变换的手段，将交流电动机的定子电流分解成磁场分量电流和转矩分量电流，并分别加以控制。</a:t>
            </a:r>
            <a:endParaRPr lang="zh-CN" altLang="en-US" sz="20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859155" y="1008380"/>
            <a:ext cx="10794365" cy="4215765"/>
          </a:xfrm>
          <a:prstGeom prst="rect">
            <a:avLst/>
          </a:prstGeom>
        </p:spPr>
        <p:txBody>
          <a:bodyPr wrap="square" lIns="61722" tIns="30861" rIns="61722" bIns="30861">
            <a:spAutoFit/>
          </a:bodyPr>
          <a:lstStyle/>
          <a:p>
            <a:pPr>
              <a:lnSpc>
                <a:spcPct val="150000"/>
              </a:lnSpc>
              <a:defRPr/>
            </a:pPr>
            <a:r>
              <a:rPr lang="en-US" altLang="zh-CN" sz="2000" dirty="0">
                <a:solidFill>
                  <a:srgbClr val="C00000"/>
                </a:solidFill>
                <a:latin typeface="+mj-ea"/>
                <a:ea typeface="+mj-ea"/>
              </a:rPr>
              <a:t>6</a:t>
            </a:r>
            <a:r>
              <a:rPr lang="zh-CN" altLang="en-US" sz="2000" dirty="0">
                <a:solidFill>
                  <a:srgbClr val="C00000"/>
                </a:solidFill>
                <a:latin typeface="+mj-ea"/>
                <a:ea typeface="+mj-ea"/>
              </a:rPr>
              <a:t>．按用途分类</a:t>
            </a:r>
            <a:endParaRPr lang="zh-CN" altLang="en-US" sz="2000" dirty="0">
              <a:solidFill>
                <a:srgbClr val="C00000"/>
              </a:solidFill>
              <a:latin typeface="+mj-ea"/>
              <a:ea typeface="+mj-ea"/>
            </a:endParaRPr>
          </a:p>
          <a:p>
            <a:pPr indent="308610">
              <a:defRPr/>
            </a:pPr>
            <a:r>
              <a:rPr lang="zh-CN" altLang="en-US" sz="2000" dirty="0">
                <a:solidFill>
                  <a:srgbClr val="1C1C1C"/>
                </a:solidFill>
                <a:latin typeface="+mj-ea"/>
                <a:ea typeface="+mj-ea"/>
              </a:rPr>
              <a:t>根据变频器性能及应用范围，可以将变频器分为以下几种类型。</a:t>
            </a:r>
            <a:endParaRPr lang="zh-CN" altLang="en-US" sz="2000" dirty="0">
              <a:solidFill>
                <a:srgbClr val="1C1C1C"/>
              </a:solidFill>
              <a:latin typeface="+mj-ea"/>
              <a:ea typeface="+mj-ea"/>
            </a:endParaRPr>
          </a:p>
          <a:p>
            <a:pPr>
              <a:defRPr/>
            </a:pPr>
            <a:r>
              <a:rPr lang="zh-CN" altLang="en-US" sz="2000" dirty="0">
                <a:solidFill>
                  <a:srgbClr val="0000FF"/>
                </a:solidFill>
                <a:latin typeface="+mj-ea"/>
                <a:ea typeface="+mj-ea"/>
              </a:rPr>
              <a:t>（</a:t>
            </a:r>
            <a:r>
              <a:rPr lang="en-US" altLang="zh-CN" sz="2000" dirty="0">
                <a:solidFill>
                  <a:srgbClr val="0000FF"/>
                </a:solidFill>
                <a:latin typeface="+mj-ea"/>
                <a:ea typeface="+mj-ea"/>
              </a:rPr>
              <a:t>1</a:t>
            </a:r>
            <a:r>
              <a:rPr lang="zh-CN" altLang="en-US" sz="2000" dirty="0">
                <a:solidFill>
                  <a:srgbClr val="0000FF"/>
                </a:solidFill>
                <a:latin typeface="+mj-ea"/>
                <a:ea typeface="+mj-ea"/>
              </a:rPr>
              <a:t>）通用变频器</a:t>
            </a:r>
            <a:endParaRPr lang="zh-CN" altLang="en-US" sz="2000" dirty="0">
              <a:solidFill>
                <a:srgbClr val="0000FF"/>
              </a:solidFill>
              <a:latin typeface="+mj-ea"/>
              <a:ea typeface="+mj-ea"/>
            </a:endParaRPr>
          </a:p>
          <a:p>
            <a:pPr indent="308610">
              <a:defRPr/>
            </a:pPr>
            <a:r>
              <a:rPr lang="zh-CN" altLang="en-US" sz="2000" b="1" dirty="0">
                <a:solidFill>
                  <a:srgbClr val="1C1C1C"/>
                </a:solidFill>
                <a:latin typeface="+mj-ea"/>
                <a:ea typeface="+mj-ea"/>
              </a:rPr>
              <a:t>顾名思义，通用变频器的特点是其通用性，可以对通用标准异步电动机传动，应用与工业生产及民用各个领域。随着变频器技术的发展和市场需要的不断扩大，通用变频器也在朝着两个方向发展：低成本的简易型通用变频器和高性能多功能的通用变频器。</a:t>
            </a:r>
            <a:endParaRPr lang="en-US" altLang="zh-CN" sz="2000" b="1" dirty="0">
              <a:solidFill>
                <a:srgbClr val="1C1C1C"/>
              </a:solidFill>
              <a:latin typeface="+mj-ea"/>
              <a:ea typeface="+mj-ea"/>
            </a:endParaRPr>
          </a:p>
          <a:p>
            <a:pPr>
              <a:defRPr/>
            </a:pPr>
            <a:r>
              <a:rPr lang="zh-CN" altLang="en-US" sz="2000" dirty="0">
                <a:solidFill>
                  <a:srgbClr val="0000FF"/>
                </a:solidFill>
                <a:latin typeface="+mj-ea"/>
                <a:ea typeface="+mj-ea"/>
              </a:rPr>
              <a:t>（</a:t>
            </a:r>
            <a:r>
              <a:rPr lang="en-US" altLang="zh-CN" sz="2000" dirty="0">
                <a:solidFill>
                  <a:srgbClr val="0000FF"/>
                </a:solidFill>
                <a:latin typeface="+mj-ea"/>
                <a:ea typeface="+mj-ea"/>
              </a:rPr>
              <a:t>2</a:t>
            </a:r>
            <a:r>
              <a:rPr lang="zh-CN" altLang="en-US" sz="2000" dirty="0">
                <a:solidFill>
                  <a:srgbClr val="0000FF"/>
                </a:solidFill>
                <a:latin typeface="+mj-ea"/>
                <a:ea typeface="+mj-ea"/>
              </a:rPr>
              <a:t>）高性能专用变频器</a:t>
            </a:r>
            <a:endParaRPr lang="zh-CN" altLang="en-US" sz="2000" dirty="0">
              <a:solidFill>
                <a:srgbClr val="0000FF"/>
              </a:solidFill>
              <a:latin typeface="+mj-ea"/>
              <a:ea typeface="+mj-ea"/>
            </a:endParaRPr>
          </a:p>
          <a:p>
            <a:pPr indent="308610">
              <a:defRPr/>
            </a:pPr>
            <a:r>
              <a:rPr lang="zh-CN" altLang="en-US" sz="2000" b="1" dirty="0">
                <a:solidFill>
                  <a:srgbClr val="1C1C1C"/>
                </a:solidFill>
                <a:latin typeface="+mj-ea"/>
                <a:ea typeface="+mj-ea"/>
              </a:rPr>
              <a:t>与通用变频器相比，高性能专用变频器基本上采用了矢量控制方式，而驱动对象通常是变频器厂家指定的专用电动机，并且主要应用于对电动机的控制能性要求比较高的系统。</a:t>
            </a:r>
            <a:endParaRPr lang="zh-CN" altLang="en-US" sz="2000" b="1" dirty="0">
              <a:solidFill>
                <a:srgbClr val="1C1C1C"/>
              </a:solidFill>
              <a:latin typeface="+mj-ea"/>
              <a:ea typeface="+mj-ea"/>
            </a:endParaRPr>
          </a:p>
          <a:p>
            <a:pPr indent="308610">
              <a:defRPr/>
            </a:pPr>
            <a:r>
              <a:rPr lang="zh-CN" altLang="en-US" sz="2000" b="1" dirty="0">
                <a:solidFill>
                  <a:srgbClr val="1C1C1C"/>
                </a:solidFill>
                <a:latin typeface="+mj-ea"/>
                <a:ea typeface="+mj-ea"/>
              </a:rPr>
              <a:t>例如，在专业来驱动机床主轴的高性能变频器中，为了便于数控装置配合完成各种工作，变频器的主电路、回馈制动电路和各种接口电路等被做成一体，从而达到了缩小体积和降低成本的要求。而在纤维机械驱动方面，为了便于大系统的维修保养，变频器则采用了可以简单地进行拆装的盒式结构。</a:t>
            </a:r>
            <a:endParaRPr lang="zh-CN" altLang="en-US" sz="20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矩形 2"/>
          <p:cNvSpPr/>
          <p:nvPr/>
        </p:nvSpPr>
        <p:spPr>
          <a:xfrm>
            <a:off x="883285" y="1551940"/>
            <a:ext cx="10426700" cy="3754120"/>
          </a:xfrm>
          <a:prstGeom prst="rect">
            <a:avLst/>
          </a:prstGeom>
        </p:spPr>
        <p:txBody>
          <a:bodyPr wrap="square" lIns="61722" tIns="30861" rIns="61722" bIns="30861">
            <a:spAutoFit/>
          </a:bodyPr>
          <a:lstStyle/>
          <a:p>
            <a:pPr>
              <a:lnSpc>
                <a:spcPct val="120000"/>
              </a:lnSpc>
              <a:defRPr/>
            </a:pPr>
            <a:r>
              <a:rPr lang="en-US" altLang="zh-CN" sz="2000" dirty="0">
                <a:solidFill>
                  <a:srgbClr val="C00000"/>
                </a:solidFill>
                <a:latin typeface="+mj-ea"/>
                <a:ea typeface="+mj-ea"/>
              </a:rPr>
              <a:t>6</a:t>
            </a:r>
            <a:r>
              <a:rPr lang="zh-CN" altLang="en-US" sz="2000" dirty="0">
                <a:solidFill>
                  <a:srgbClr val="C00000"/>
                </a:solidFill>
                <a:latin typeface="+mj-ea"/>
                <a:ea typeface="+mj-ea"/>
              </a:rPr>
              <a:t>．按用途分类</a:t>
            </a:r>
            <a:endParaRPr lang="zh-CN" altLang="en-US" sz="2000" dirty="0">
              <a:solidFill>
                <a:srgbClr val="C00000"/>
              </a:solidFill>
              <a:latin typeface="+mj-ea"/>
              <a:ea typeface="+mj-ea"/>
            </a:endParaRPr>
          </a:p>
          <a:p>
            <a:pPr>
              <a:lnSpc>
                <a:spcPct val="120000"/>
              </a:lnSpc>
              <a:defRPr/>
            </a:pPr>
            <a:r>
              <a:rPr lang="zh-CN" altLang="en-US" sz="2000" dirty="0">
                <a:solidFill>
                  <a:srgbClr val="0000FF"/>
                </a:solidFill>
                <a:latin typeface="+mj-ea"/>
                <a:ea typeface="+mj-ea"/>
              </a:rPr>
              <a:t>（</a:t>
            </a:r>
            <a:r>
              <a:rPr lang="en-US" altLang="zh-CN" sz="2000" dirty="0">
                <a:solidFill>
                  <a:srgbClr val="0000FF"/>
                </a:solidFill>
                <a:latin typeface="+mj-ea"/>
                <a:ea typeface="+mj-ea"/>
              </a:rPr>
              <a:t>3</a:t>
            </a:r>
            <a:r>
              <a:rPr lang="zh-CN" altLang="en-US" sz="2000" dirty="0">
                <a:solidFill>
                  <a:srgbClr val="0000FF"/>
                </a:solidFill>
                <a:latin typeface="+mj-ea"/>
                <a:ea typeface="+mj-ea"/>
              </a:rPr>
              <a:t>）高频变频器</a:t>
            </a:r>
            <a:endParaRPr lang="zh-CN" altLang="en-US" sz="2000" dirty="0">
              <a:solidFill>
                <a:srgbClr val="0000FF"/>
              </a:solidFill>
              <a:latin typeface="+mj-ea"/>
              <a:ea typeface="+mj-ea"/>
            </a:endParaRPr>
          </a:p>
          <a:p>
            <a:pPr indent="308610">
              <a:lnSpc>
                <a:spcPct val="120000"/>
              </a:lnSpc>
              <a:defRPr/>
            </a:pPr>
            <a:r>
              <a:rPr lang="zh-CN" altLang="en-US" sz="2000" b="1" dirty="0">
                <a:solidFill>
                  <a:srgbClr val="1C1C1C"/>
                </a:solidFill>
                <a:latin typeface="+mj-ea"/>
                <a:ea typeface="+mj-ea"/>
              </a:rPr>
              <a:t>  在超精密加工和高性能机械中，常常要用到高速电动机。</a:t>
            </a:r>
            <a:endParaRPr lang="zh-CN" altLang="en-US" sz="2000" b="1" dirty="0">
              <a:solidFill>
                <a:srgbClr val="1C1C1C"/>
              </a:solidFill>
              <a:latin typeface="+mj-ea"/>
              <a:ea typeface="+mj-ea"/>
            </a:endParaRPr>
          </a:p>
          <a:p>
            <a:pPr indent="308610">
              <a:lnSpc>
                <a:spcPct val="120000"/>
              </a:lnSpc>
              <a:defRPr/>
            </a:pPr>
            <a:r>
              <a:rPr lang="zh-CN" altLang="en-US" sz="2000" b="1" dirty="0">
                <a:solidFill>
                  <a:srgbClr val="1C1C1C"/>
                </a:solidFill>
                <a:latin typeface="+mj-ea"/>
                <a:ea typeface="+mj-ea"/>
              </a:rPr>
              <a:t>  如</a:t>
            </a:r>
            <a:r>
              <a:rPr lang="en-US" altLang="zh-CN" sz="2000" b="1" dirty="0">
                <a:solidFill>
                  <a:srgbClr val="1C1C1C"/>
                </a:solidFill>
                <a:latin typeface="+mj-ea"/>
                <a:ea typeface="+mj-ea"/>
              </a:rPr>
              <a:t>PAM</a:t>
            </a:r>
            <a:r>
              <a:rPr lang="zh-CN" altLang="en-US" sz="2000" b="1" dirty="0">
                <a:solidFill>
                  <a:srgbClr val="1C1C1C"/>
                </a:solidFill>
                <a:latin typeface="+mj-ea"/>
                <a:ea typeface="+mj-ea"/>
              </a:rPr>
              <a:t>控制方式的高速电动机驱动用变频器。这类变频器的输出频率可以达到</a:t>
            </a:r>
            <a:r>
              <a:rPr lang="en-US" altLang="zh-CN" sz="2000" b="1" dirty="0">
                <a:solidFill>
                  <a:srgbClr val="1C1C1C"/>
                </a:solidFill>
                <a:latin typeface="+mj-ea"/>
                <a:ea typeface="+mj-ea"/>
              </a:rPr>
              <a:t>3kHz</a:t>
            </a:r>
            <a:r>
              <a:rPr lang="zh-CN" altLang="en-US" sz="2000" b="1" dirty="0">
                <a:solidFill>
                  <a:srgbClr val="1C1C1C"/>
                </a:solidFill>
                <a:latin typeface="+mj-ea"/>
                <a:ea typeface="+mj-ea"/>
              </a:rPr>
              <a:t>，在驱动</a:t>
            </a:r>
            <a:r>
              <a:rPr lang="en-US" altLang="zh-CN" sz="2000" b="1" dirty="0">
                <a:solidFill>
                  <a:srgbClr val="1C1C1C"/>
                </a:solidFill>
                <a:latin typeface="+mj-ea"/>
                <a:ea typeface="+mj-ea"/>
              </a:rPr>
              <a:t>2</a:t>
            </a:r>
            <a:r>
              <a:rPr lang="zh-CN" altLang="en-US" sz="2000" b="1" dirty="0">
                <a:solidFill>
                  <a:srgbClr val="1C1C1C"/>
                </a:solidFill>
                <a:latin typeface="+mj-ea"/>
                <a:ea typeface="+mj-ea"/>
              </a:rPr>
              <a:t>极异步电动机时，电动机最高转速可达到</a:t>
            </a:r>
            <a:r>
              <a:rPr lang="en-US" altLang="zh-CN" sz="2000" b="1" dirty="0">
                <a:solidFill>
                  <a:srgbClr val="1C1C1C"/>
                </a:solidFill>
                <a:latin typeface="+mj-ea"/>
                <a:ea typeface="+mj-ea"/>
              </a:rPr>
              <a:t>180000r/min</a:t>
            </a:r>
            <a:r>
              <a:rPr lang="zh-CN" altLang="en-US" sz="2000" b="1" dirty="0">
                <a:solidFill>
                  <a:srgbClr val="1C1C1C"/>
                </a:solidFill>
                <a:latin typeface="+mj-ea"/>
                <a:ea typeface="+mj-ea"/>
              </a:rPr>
              <a:t>。</a:t>
            </a:r>
            <a:endParaRPr lang="zh-CN" altLang="en-US" sz="2000" b="1" dirty="0">
              <a:solidFill>
                <a:srgbClr val="1C1C1C"/>
              </a:solidFill>
              <a:latin typeface="+mj-ea"/>
              <a:ea typeface="+mj-ea"/>
            </a:endParaRPr>
          </a:p>
          <a:p>
            <a:pPr>
              <a:lnSpc>
                <a:spcPct val="120000"/>
              </a:lnSpc>
              <a:defRPr/>
            </a:pPr>
            <a:r>
              <a:rPr lang="zh-CN" altLang="en-US" sz="2000" dirty="0">
                <a:solidFill>
                  <a:srgbClr val="0000FF"/>
                </a:solidFill>
                <a:latin typeface="+mj-ea"/>
                <a:ea typeface="+mj-ea"/>
              </a:rPr>
              <a:t>（</a:t>
            </a:r>
            <a:r>
              <a:rPr lang="en-US" altLang="zh-CN" sz="2000" dirty="0">
                <a:solidFill>
                  <a:srgbClr val="0000FF"/>
                </a:solidFill>
                <a:latin typeface="+mj-ea"/>
                <a:ea typeface="+mj-ea"/>
              </a:rPr>
              <a:t>4</a:t>
            </a:r>
            <a:r>
              <a:rPr lang="zh-CN" altLang="en-US" sz="2000" dirty="0">
                <a:solidFill>
                  <a:srgbClr val="0000FF"/>
                </a:solidFill>
                <a:latin typeface="+mj-ea"/>
                <a:ea typeface="+mj-ea"/>
              </a:rPr>
              <a:t>）小型变频器</a:t>
            </a:r>
            <a:endParaRPr lang="zh-CN" altLang="en-US" sz="2000" dirty="0">
              <a:solidFill>
                <a:srgbClr val="0000FF"/>
              </a:solidFill>
              <a:latin typeface="+mj-ea"/>
              <a:ea typeface="+mj-ea"/>
            </a:endParaRPr>
          </a:p>
          <a:p>
            <a:pPr indent="308610">
              <a:lnSpc>
                <a:spcPct val="120000"/>
              </a:lnSpc>
              <a:defRPr/>
            </a:pPr>
            <a:r>
              <a:rPr lang="zh-CN" altLang="en-US" sz="2000" dirty="0">
                <a:solidFill>
                  <a:srgbClr val="1C1C1C"/>
                </a:solidFill>
                <a:latin typeface="+mj-ea"/>
                <a:ea typeface="+mj-ea"/>
              </a:rPr>
              <a:t>  </a:t>
            </a:r>
            <a:r>
              <a:rPr lang="zh-CN" altLang="en-US" sz="2000" b="1" dirty="0">
                <a:solidFill>
                  <a:srgbClr val="1C1C1C"/>
                </a:solidFill>
                <a:latin typeface="+mj-ea"/>
                <a:ea typeface="+mj-ea"/>
              </a:rPr>
              <a:t>为适应现场总线控制技术的要求，变频器必须小型化，与异步电机结合在一起，组成总线上一个执行单元。</a:t>
            </a:r>
            <a:endParaRPr lang="zh-CN" altLang="en-US" sz="2000" b="1" dirty="0">
              <a:solidFill>
                <a:srgbClr val="1C1C1C"/>
              </a:solidFill>
              <a:latin typeface="+mj-ea"/>
              <a:ea typeface="+mj-ea"/>
            </a:endParaRPr>
          </a:p>
          <a:p>
            <a:pPr indent="308610">
              <a:lnSpc>
                <a:spcPct val="120000"/>
              </a:lnSpc>
              <a:defRPr/>
            </a:pPr>
            <a:r>
              <a:rPr lang="zh-CN" altLang="en-US" sz="2000" b="1" dirty="0">
                <a:solidFill>
                  <a:srgbClr val="1C1C1C"/>
                </a:solidFill>
                <a:latin typeface="+mj-ea"/>
                <a:ea typeface="+mj-ea"/>
              </a:rPr>
              <a:t>  例如安川公司上单的</a:t>
            </a:r>
            <a:r>
              <a:rPr lang="en-US" altLang="zh-CN" sz="2000" b="1" dirty="0">
                <a:solidFill>
                  <a:srgbClr val="1C1C1C"/>
                </a:solidFill>
                <a:latin typeface="+mj-ea"/>
                <a:ea typeface="+mj-ea"/>
              </a:rPr>
              <a:t>VS-mini-J7</a:t>
            </a:r>
            <a:r>
              <a:rPr lang="zh-CN" altLang="en-US" sz="2000" b="1" dirty="0">
                <a:solidFill>
                  <a:srgbClr val="1C1C1C"/>
                </a:solidFill>
                <a:latin typeface="+mj-ea"/>
                <a:ea typeface="+mj-ea"/>
              </a:rPr>
              <a:t>型变频器，高度只有</a:t>
            </a:r>
            <a:r>
              <a:rPr lang="en-US" altLang="zh-CN" sz="2000" b="1" dirty="0">
                <a:solidFill>
                  <a:srgbClr val="1C1C1C"/>
                </a:solidFill>
                <a:latin typeface="+mj-ea"/>
                <a:ea typeface="+mj-ea"/>
              </a:rPr>
              <a:t>128mm</a:t>
            </a:r>
            <a:r>
              <a:rPr lang="zh-CN" altLang="en-US" sz="2000" b="1" dirty="0">
                <a:solidFill>
                  <a:srgbClr val="1C1C1C"/>
                </a:solidFill>
                <a:latin typeface="+mj-ea"/>
                <a:ea typeface="+mj-ea"/>
              </a:rPr>
              <a:t>，三垦公司的</a:t>
            </a:r>
            <a:r>
              <a:rPr lang="en-US" altLang="zh-CN" sz="2000" b="1" dirty="0">
                <a:solidFill>
                  <a:srgbClr val="1C1C1C"/>
                </a:solidFill>
                <a:latin typeface="+mj-ea"/>
                <a:ea typeface="+mj-ea"/>
              </a:rPr>
              <a:t>ES</a:t>
            </a:r>
            <a:r>
              <a:rPr lang="zh-CN" altLang="en-US" sz="2000" b="1" dirty="0">
                <a:solidFill>
                  <a:srgbClr val="1C1C1C"/>
                </a:solidFill>
                <a:latin typeface="+mj-ea"/>
                <a:ea typeface="+mj-ea"/>
              </a:rPr>
              <a:t>、</a:t>
            </a:r>
            <a:r>
              <a:rPr lang="en-US" altLang="zh-CN" sz="2000" b="1" dirty="0">
                <a:solidFill>
                  <a:srgbClr val="1C1C1C"/>
                </a:solidFill>
                <a:latin typeface="+mj-ea"/>
                <a:ea typeface="+mj-ea"/>
              </a:rPr>
              <a:t>EF</a:t>
            </a:r>
            <a:r>
              <a:rPr lang="zh-CN" altLang="en-US" sz="2000" b="1" dirty="0">
                <a:solidFill>
                  <a:srgbClr val="1C1C1C"/>
                </a:solidFill>
                <a:latin typeface="+mj-ea"/>
                <a:ea typeface="+mj-ea"/>
              </a:rPr>
              <a:t>、</a:t>
            </a:r>
            <a:r>
              <a:rPr lang="en-US" altLang="zh-CN" sz="2000" b="1" dirty="0">
                <a:solidFill>
                  <a:srgbClr val="1C1C1C"/>
                </a:solidFill>
                <a:latin typeface="+mj-ea"/>
                <a:ea typeface="+mj-ea"/>
              </a:rPr>
              <a:t>ET</a:t>
            </a:r>
            <a:r>
              <a:rPr lang="zh-CN" altLang="en-US" sz="2000" b="1" dirty="0">
                <a:solidFill>
                  <a:srgbClr val="1C1C1C"/>
                </a:solidFill>
                <a:latin typeface="+mj-ea"/>
                <a:ea typeface="+mj-ea"/>
              </a:rPr>
              <a:t>系列，也是这种小型变频器。</a:t>
            </a:r>
            <a:endParaRPr lang="zh-CN" altLang="en-US" sz="2000" b="1" dirty="0">
              <a:solidFill>
                <a:srgbClr val="1C1C1C"/>
              </a:solidFill>
              <a:latin typeface="+mj-ea"/>
              <a:ea typeface="+mj-ea"/>
            </a:endParaRPr>
          </a:p>
        </p:txBody>
      </p:sp>
      <p:sp>
        <p:nvSpPr>
          <p:cNvPr id="55" name="PA-矩形 7"/>
          <p:cNvSpPr/>
          <p:nvPr>
            <p:custDataLst>
              <p:tags r:id="rId1"/>
            </p:custDataLst>
          </p:nvPr>
        </p:nvSpPr>
        <p:spPr>
          <a:xfrm>
            <a:off x="354284" y="52817"/>
            <a:ext cx="2019300" cy="460375"/>
          </a:xfrm>
          <a:prstGeom prst="rect">
            <a:avLst/>
          </a:prstGeom>
        </p:spPr>
        <p:txBody>
          <a:bodyPr wrap="none">
            <a:spAutoFit/>
          </a:bodyPr>
          <a:p>
            <a:r>
              <a:rPr lang="zh-CN" altLang="en-US" sz="2400" b="1" dirty="0" smtClean="0"/>
              <a:t>变频器的分类</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graphicFrame>
        <p:nvGraphicFramePr>
          <p:cNvPr id="7" name="图示 6"/>
          <p:cNvGraphicFramePr/>
          <p:nvPr/>
        </p:nvGraphicFramePr>
        <p:xfrm>
          <a:off x="1940792" y="1209606"/>
          <a:ext cx="8115647" cy="37315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5" name="PA-矩形 7"/>
          <p:cNvSpPr/>
          <p:nvPr>
            <p:custDataLst>
              <p:tags r:id="rId6"/>
            </p:custDataLst>
          </p:nvPr>
        </p:nvSpPr>
        <p:spPr>
          <a:xfrm>
            <a:off x="159339" y="45832"/>
            <a:ext cx="2931795" cy="460375"/>
          </a:xfrm>
          <a:prstGeom prst="rect">
            <a:avLst/>
          </a:prstGeom>
        </p:spPr>
        <p:txBody>
          <a:bodyPr wrap="none">
            <a:spAutoFit/>
          </a:bodyPr>
          <a:p>
            <a:pPr algn="l"/>
            <a:r>
              <a:rPr lang="zh-CN" altLang="en-US" sz="2400" b="1" dirty="0">
                <a:effectLst/>
                <a:latin typeface="Arial" panose="020B0604020202020204" pitchFamily="34" charset="0"/>
                <a:ea typeface="华文中宋" panose="02010600040101010101" pitchFamily="2" charset="-122"/>
                <a:sym typeface="+mn-ea"/>
              </a:rPr>
              <a:t>变频器的选用与维护</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68611" name="Rectangle 2"/>
          <p:cNvSpPr txBox="1">
            <a:spLocks noChangeArrowheads="1"/>
          </p:cNvSpPr>
          <p:nvPr/>
        </p:nvSpPr>
        <p:spPr bwMode="auto">
          <a:xfrm>
            <a:off x="2063750" y="1138238"/>
            <a:ext cx="5738813"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rgbClr val="FF3300"/>
                </a:solidFill>
              </a:rPr>
              <a:t>（一）变频器及外围设备的选择</a:t>
            </a:r>
            <a:endParaRPr lang="zh-CN" altLang="en-US" sz="2800" b="1">
              <a:solidFill>
                <a:srgbClr val="FF3300"/>
              </a:solidFill>
            </a:endParaRPr>
          </a:p>
        </p:txBody>
      </p:sp>
      <p:sp>
        <p:nvSpPr>
          <p:cNvPr id="68612" name="WordArt 12"/>
          <p:cNvSpPr>
            <a:spLocks noChangeArrowheads="1" noChangeShapeType="1" noTextEdit="1"/>
          </p:cNvSpPr>
          <p:nvPr/>
        </p:nvSpPr>
        <p:spPr bwMode="auto">
          <a:xfrm>
            <a:off x="4805363" y="4229100"/>
            <a:ext cx="1420812" cy="179388"/>
          </a:xfrm>
          <a:prstGeom prst="rect">
            <a:avLst/>
          </a:prstGeom>
        </p:spPr>
        <p:txBody>
          <a:bodyPr wrap="none" fromWordArt="1">
            <a:prstTxWarp prst="textPlain">
              <a:avLst>
                <a:gd name="adj" fmla="val 50000"/>
              </a:avLst>
            </a:prstTxWarp>
          </a:bodyPr>
          <a:lstStyle/>
          <a:p>
            <a:pPr algn="ctr"/>
            <a:r>
              <a:rPr lang="zh-CN" altLang="en-US" sz="3600" i="1" kern="10">
                <a:ln w="9525">
                  <a:solidFill>
                    <a:schemeClr val="bg1"/>
                  </a:solidFill>
                  <a:round/>
                </a:ln>
                <a:solidFill>
                  <a:schemeClr val="bg1"/>
                </a:solidFill>
                <a:latin typeface="黑体" panose="02010609060101010101" charset="-122"/>
                <a:ea typeface="黑体" panose="02010609060101010101" charset="-122"/>
              </a:rPr>
              <a:t>双击添加标题文字</a:t>
            </a:r>
            <a:endParaRPr lang="zh-CN" altLang="en-US" sz="3600" i="1" kern="10">
              <a:ln w="9525">
                <a:solidFill>
                  <a:schemeClr val="bg1"/>
                </a:solidFill>
                <a:round/>
              </a:ln>
              <a:solidFill>
                <a:schemeClr val="bg1"/>
              </a:solidFill>
              <a:latin typeface="黑体" panose="02010609060101010101" charset="-122"/>
              <a:ea typeface="黑体" panose="02010609060101010101" charset="-122"/>
            </a:endParaRPr>
          </a:p>
        </p:txBody>
      </p:sp>
      <p:sp>
        <p:nvSpPr>
          <p:cNvPr id="68613" name="Rectangle 3"/>
          <p:cNvSpPr>
            <a:spLocks noChangeArrowheads="1"/>
          </p:cNvSpPr>
          <p:nvPr/>
        </p:nvSpPr>
        <p:spPr bwMode="auto">
          <a:xfrm rot="10800000">
            <a:off x="2843213" y="2316163"/>
            <a:ext cx="5551487" cy="554037"/>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nvGrpSpPr>
          <p:cNvPr id="68614" name="Group 4"/>
          <p:cNvGrpSpPr/>
          <p:nvPr/>
        </p:nvGrpSpPr>
        <p:grpSpPr bwMode="auto">
          <a:xfrm>
            <a:off x="7221538" y="2284413"/>
            <a:ext cx="703262" cy="658812"/>
            <a:chOff x="3876" y="1456"/>
            <a:chExt cx="1590" cy="1588"/>
          </a:xfrm>
        </p:grpSpPr>
        <p:grpSp>
          <p:nvGrpSpPr>
            <p:cNvPr id="68654" name="Group 5"/>
            <p:cNvGrpSpPr/>
            <p:nvPr/>
          </p:nvGrpSpPr>
          <p:grpSpPr bwMode="auto">
            <a:xfrm>
              <a:off x="3876" y="1456"/>
              <a:ext cx="1590" cy="1588"/>
              <a:chOff x="3785" y="1683"/>
              <a:chExt cx="1136" cy="1134"/>
            </a:xfrm>
          </p:grpSpPr>
          <p:sp>
            <p:nvSpPr>
              <p:cNvPr id="10" name="Oval 6"/>
              <p:cNvSpPr>
                <a:spLocks noChangeArrowheads="1"/>
              </p:cNvSpPr>
              <p:nvPr/>
            </p:nvSpPr>
            <p:spPr bwMode="auto">
              <a:xfrm>
                <a:off x="3785" y="1683"/>
                <a:ext cx="1136" cy="1134"/>
              </a:xfrm>
              <a:prstGeom prst="ellipse">
                <a:avLst/>
              </a:prstGeom>
              <a:gradFill rotWithShape="1">
                <a:gsLst>
                  <a:gs pos="0">
                    <a:schemeClr val="bg2">
                      <a:alpha val="89998"/>
                    </a:schemeClr>
                  </a:gs>
                  <a:gs pos="50000">
                    <a:schemeClr val="bg1"/>
                  </a:gs>
                  <a:gs pos="100000">
                    <a:schemeClr val="bg2">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eaLnBrk="0" hangingPunct="0">
                  <a:defRPr>
                    <a:solidFill>
                      <a:schemeClr val="tx1"/>
                    </a:solidFill>
                    <a:latin typeface="Arial" panose="020B0604020202020204" pitchFamily="34" charset="0"/>
                    <a:ea typeface="华文细黑" panose="02010600040101010101" pitchFamily="2" charset="-122"/>
                  </a:defRPr>
                </a:lvl1pPr>
                <a:lvl2pPr marL="501650" indent="-193675" defTabSz="617855" eaLnBrk="0" hangingPunct="0">
                  <a:defRPr>
                    <a:solidFill>
                      <a:schemeClr val="tx1"/>
                    </a:solidFill>
                    <a:latin typeface="Arial" panose="020B0604020202020204" pitchFamily="34" charset="0"/>
                    <a:ea typeface="华文细黑" panose="02010600040101010101" pitchFamily="2" charset="-122"/>
                  </a:defRPr>
                </a:lvl2pPr>
                <a:lvl3pPr marL="771525" indent="-154305" defTabSz="617855" eaLnBrk="0" hangingPunct="0">
                  <a:defRPr>
                    <a:solidFill>
                      <a:schemeClr val="tx1"/>
                    </a:solidFill>
                    <a:latin typeface="Arial" panose="020B0604020202020204" pitchFamily="34" charset="0"/>
                    <a:ea typeface="华文细黑" panose="02010600040101010101" pitchFamily="2" charset="-122"/>
                  </a:defRPr>
                </a:lvl3pPr>
                <a:lvl4pPr marL="1079500" indent="-154305" defTabSz="617855" eaLnBrk="0" hangingPunct="0">
                  <a:defRPr>
                    <a:solidFill>
                      <a:schemeClr val="tx1"/>
                    </a:solidFill>
                    <a:latin typeface="Arial" panose="020B0604020202020204" pitchFamily="34" charset="0"/>
                    <a:ea typeface="华文细黑" panose="02010600040101010101" pitchFamily="2" charset="-122"/>
                  </a:defRPr>
                </a:lvl4pPr>
                <a:lvl5pPr marL="1389380" indent="-154305" defTabSz="617855" eaLnBrk="0" hangingPunct="0">
                  <a:defRPr>
                    <a:solidFill>
                      <a:schemeClr val="tx1"/>
                    </a:solidFill>
                    <a:latin typeface="Arial" panose="020B0604020202020204" pitchFamily="34" charset="0"/>
                    <a:ea typeface="华文细黑" panose="0201060004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defRPr/>
                </a:pPr>
                <a:endParaRPr lang="zh-CN" altLang="en-US" sz="2800" i="1" smtClean="0"/>
              </a:p>
            </p:txBody>
          </p:sp>
          <p:sp>
            <p:nvSpPr>
              <p:cNvPr id="68658" name="Oval 7"/>
              <p:cNvSpPr>
                <a:spLocks noChangeArrowheads="1"/>
              </p:cNvSpPr>
              <p:nvPr/>
            </p:nvSpPr>
            <p:spPr bwMode="auto">
              <a:xfrm>
                <a:off x="3849" y="1745"/>
                <a:ext cx="1008" cy="1010"/>
              </a:xfrm>
              <a:prstGeom prst="ellipse">
                <a:avLst/>
              </a:prstGeom>
              <a:gradFill rotWithShape="1">
                <a:gsLst>
                  <a:gs pos="0">
                    <a:schemeClr val="accent1">
                      <a:alpha val="89998"/>
                    </a:schemeClr>
                  </a:gs>
                  <a:gs pos="100000">
                    <a:schemeClr val="accent2"/>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sp>
          <p:nvSpPr>
            <p:cNvPr id="68655" name="Freeform 8"/>
            <p:cNvSpPr/>
            <p:nvPr/>
          </p:nvSpPr>
          <p:spPr bwMode="auto">
            <a:xfrm rot="-5400000">
              <a:off x="4266" y="1946"/>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sp>
          <p:nvSpPr>
            <p:cNvPr id="68656" name="Freeform 9"/>
            <p:cNvSpPr/>
            <p:nvPr/>
          </p:nvSpPr>
          <p:spPr bwMode="auto">
            <a:xfrm rot="5400000">
              <a:off x="4464" y="1343"/>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grpSp>
      <p:sp>
        <p:nvSpPr>
          <p:cNvPr id="77831" name="Rectangle 10"/>
          <p:cNvSpPr>
            <a:spLocks noChangeArrowheads="1"/>
          </p:cNvSpPr>
          <p:nvPr/>
        </p:nvSpPr>
        <p:spPr bwMode="auto">
          <a:xfrm>
            <a:off x="2838450" y="2339975"/>
            <a:ext cx="49593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latin typeface="+mn-ea"/>
                <a:ea typeface="+mn-ea"/>
              </a:rPr>
              <a:t>变频器类型的选择</a:t>
            </a:r>
            <a:r>
              <a:rPr lang="en-US" altLang="zh-CN" sz="2000" dirty="0" smtClean="0">
                <a:solidFill>
                  <a:srgbClr val="FF0000"/>
                </a:solidFill>
                <a:latin typeface="宋体" panose="02010600030101010101" pitchFamily="2" charset="-122"/>
              </a:rPr>
              <a:t>※</a:t>
            </a:r>
            <a:r>
              <a:rPr lang="zh-CN" altLang="en-US" sz="2000" dirty="0" smtClean="0">
                <a:latin typeface="+mn-ea"/>
                <a:ea typeface="+mn-ea"/>
              </a:rPr>
              <a:t> </a:t>
            </a:r>
            <a:endParaRPr lang="zh-CN" altLang="en-US" sz="2000" dirty="0" smtClean="0">
              <a:latin typeface="+mn-ea"/>
              <a:ea typeface="+mn-ea"/>
            </a:endParaRPr>
          </a:p>
        </p:txBody>
      </p:sp>
      <p:sp>
        <p:nvSpPr>
          <p:cNvPr id="68616" name="Rectangle 11"/>
          <p:cNvSpPr>
            <a:spLocks noChangeArrowheads="1"/>
          </p:cNvSpPr>
          <p:nvPr/>
        </p:nvSpPr>
        <p:spPr bwMode="auto">
          <a:xfrm>
            <a:off x="7305675" y="2347913"/>
            <a:ext cx="4889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1</a:t>
            </a:r>
            <a:endParaRPr lang="en-US" altLang="zh-CN" sz="3600" b="1">
              <a:solidFill>
                <a:schemeClr val="bg1"/>
              </a:solidFill>
              <a:ea typeface="华文细黑" panose="02010600040101010101" pitchFamily="2" charset="-122"/>
            </a:endParaRPr>
          </a:p>
        </p:txBody>
      </p:sp>
      <p:sp>
        <p:nvSpPr>
          <p:cNvPr id="68617" name="Rectangle 12"/>
          <p:cNvSpPr>
            <a:spLocks noChangeArrowheads="1"/>
          </p:cNvSpPr>
          <p:nvPr/>
        </p:nvSpPr>
        <p:spPr bwMode="auto">
          <a:xfrm rot="10800000">
            <a:off x="2843213" y="2901950"/>
            <a:ext cx="5551487" cy="557213"/>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nvGrpSpPr>
          <p:cNvPr id="68618" name="Group 13"/>
          <p:cNvGrpSpPr/>
          <p:nvPr/>
        </p:nvGrpSpPr>
        <p:grpSpPr bwMode="auto">
          <a:xfrm>
            <a:off x="7221538" y="2870200"/>
            <a:ext cx="703262" cy="658813"/>
            <a:chOff x="3876" y="1456"/>
            <a:chExt cx="1590" cy="1588"/>
          </a:xfrm>
        </p:grpSpPr>
        <p:grpSp>
          <p:nvGrpSpPr>
            <p:cNvPr id="68649" name="Group 14"/>
            <p:cNvGrpSpPr/>
            <p:nvPr/>
          </p:nvGrpSpPr>
          <p:grpSpPr bwMode="auto">
            <a:xfrm>
              <a:off x="3876" y="1456"/>
              <a:ext cx="1590" cy="1588"/>
              <a:chOff x="3785" y="1683"/>
              <a:chExt cx="1136" cy="1134"/>
            </a:xfrm>
          </p:grpSpPr>
          <p:sp>
            <p:nvSpPr>
              <p:cNvPr id="19" name="Oval 15"/>
              <p:cNvSpPr>
                <a:spLocks noChangeArrowheads="1"/>
              </p:cNvSpPr>
              <p:nvPr/>
            </p:nvSpPr>
            <p:spPr bwMode="auto">
              <a:xfrm>
                <a:off x="3785" y="1683"/>
                <a:ext cx="1136" cy="1134"/>
              </a:xfrm>
              <a:prstGeom prst="ellipse">
                <a:avLst/>
              </a:prstGeom>
              <a:gradFill rotWithShape="1">
                <a:gsLst>
                  <a:gs pos="0">
                    <a:schemeClr val="bg2">
                      <a:alpha val="89998"/>
                    </a:schemeClr>
                  </a:gs>
                  <a:gs pos="50000">
                    <a:schemeClr val="bg1"/>
                  </a:gs>
                  <a:gs pos="100000">
                    <a:schemeClr val="bg2">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eaLnBrk="0" hangingPunct="0">
                  <a:defRPr>
                    <a:solidFill>
                      <a:schemeClr val="tx1"/>
                    </a:solidFill>
                    <a:latin typeface="Arial" panose="020B0604020202020204" pitchFamily="34" charset="0"/>
                    <a:ea typeface="华文细黑" panose="02010600040101010101" pitchFamily="2" charset="-122"/>
                  </a:defRPr>
                </a:lvl1pPr>
                <a:lvl2pPr marL="501650" indent="-193675" defTabSz="617855" eaLnBrk="0" hangingPunct="0">
                  <a:defRPr>
                    <a:solidFill>
                      <a:schemeClr val="tx1"/>
                    </a:solidFill>
                    <a:latin typeface="Arial" panose="020B0604020202020204" pitchFamily="34" charset="0"/>
                    <a:ea typeface="华文细黑" panose="02010600040101010101" pitchFamily="2" charset="-122"/>
                  </a:defRPr>
                </a:lvl2pPr>
                <a:lvl3pPr marL="771525" indent="-154305" defTabSz="617855" eaLnBrk="0" hangingPunct="0">
                  <a:defRPr>
                    <a:solidFill>
                      <a:schemeClr val="tx1"/>
                    </a:solidFill>
                    <a:latin typeface="Arial" panose="020B0604020202020204" pitchFamily="34" charset="0"/>
                    <a:ea typeface="华文细黑" panose="02010600040101010101" pitchFamily="2" charset="-122"/>
                  </a:defRPr>
                </a:lvl3pPr>
                <a:lvl4pPr marL="1079500" indent="-154305" defTabSz="617855" eaLnBrk="0" hangingPunct="0">
                  <a:defRPr>
                    <a:solidFill>
                      <a:schemeClr val="tx1"/>
                    </a:solidFill>
                    <a:latin typeface="Arial" panose="020B0604020202020204" pitchFamily="34" charset="0"/>
                    <a:ea typeface="华文细黑" panose="02010600040101010101" pitchFamily="2" charset="-122"/>
                  </a:defRPr>
                </a:lvl4pPr>
                <a:lvl5pPr marL="1389380" indent="-154305" defTabSz="617855" eaLnBrk="0" hangingPunct="0">
                  <a:defRPr>
                    <a:solidFill>
                      <a:schemeClr val="tx1"/>
                    </a:solidFill>
                    <a:latin typeface="Arial" panose="020B0604020202020204" pitchFamily="34" charset="0"/>
                    <a:ea typeface="华文细黑" panose="0201060004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defRPr/>
                </a:pPr>
                <a:endParaRPr lang="zh-CN" altLang="en-US" sz="2800" i="1" smtClean="0"/>
              </a:p>
            </p:txBody>
          </p:sp>
          <p:sp>
            <p:nvSpPr>
              <p:cNvPr id="68653" name="Oval 16"/>
              <p:cNvSpPr>
                <a:spLocks noChangeArrowheads="1"/>
              </p:cNvSpPr>
              <p:nvPr/>
            </p:nvSpPr>
            <p:spPr bwMode="auto">
              <a:xfrm>
                <a:off x="3849" y="1745"/>
                <a:ext cx="1008" cy="1010"/>
              </a:xfrm>
              <a:prstGeom prst="ellipse">
                <a:avLst/>
              </a:prstGeom>
              <a:gradFill rotWithShape="1">
                <a:gsLst>
                  <a:gs pos="0">
                    <a:schemeClr val="accent1">
                      <a:alpha val="89998"/>
                    </a:schemeClr>
                  </a:gs>
                  <a:gs pos="100000">
                    <a:schemeClr val="accent2"/>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sp>
          <p:nvSpPr>
            <p:cNvPr id="68650" name="Freeform 17"/>
            <p:cNvSpPr/>
            <p:nvPr/>
          </p:nvSpPr>
          <p:spPr bwMode="auto">
            <a:xfrm rot="-5400000">
              <a:off x="4266" y="1946"/>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sp>
          <p:nvSpPr>
            <p:cNvPr id="68651" name="Freeform 18"/>
            <p:cNvSpPr/>
            <p:nvPr/>
          </p:nvSpPr>
          <p:spPr bwMode="auto">
            <a:xfrm rot="5400000">
              <a:off x="4464" y="1343"/>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grpSp>
      <p:sp>
        <p:nvSpPr>
          <p:cNvPr id="77835" name="Rectangle 19"/>
          <p:cNvSpPr>
            <a:spLocks noChangeArrowheads="1"/>
          </p:cNvSpPr>
          <p:nvPr/>
        </p:nvSpPr>
        <p:spPr bwMode="auto">
          <a:xfrm>
            <a:off x="2838450" y="2927350"/>
            <a:ext cx="4959350"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latin typeface="+mn-ea"/>
                <a:ea typeface="+mn-ea"/>
              </a:rPr>
              <a:t>变频器品牌型号的选择 </a:t>
            </a:r>
            <a:endParaRPr lang="zh-CN" altLang="en-US" sz="2000" b="1" dirty="0" smtClean="0">
              <a:latin typeface="+mn-ea"/>
              <a:ea typeface="+mn-ea"/>
            </a:endParaRPr>
          </a:p>
        </p:txBody>
      </p:sp>
      <p:sp>
        <p:nvSpPr>
          <p:cNvPr id="68620" name="Rectangle 20"/>
          <p:cNvSpPr>
            <a:spLocks noChangeArrowheads="1"/>
          </p:cNvSpPr>
          <p:nvPr/>
        </p:nvSpPr>
        <p:spPr bwMode="auto">
          <a:xfrm>
            <a:off x="7305675" y="2933700"/>
            <a:ext cx="488950"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2</a:t>
            </a:r>
            <a:endParaRPr lang="en-US" altLang="zh-CN" sz="3600" b="1">
              <a:solidFill>
                <a:schemeClr val="bg1"/>
              </a:solidFill>
              <a:ea typeface="华文细黑" panose="02010600040101010101" pitchFamily="2" charset="-122"/>
            </a:endParaRPr>
          </a:p>
        </p:txBody>
      </p:sp>
      <p:sp>
        <p:nvSpPr>
          <p:cNvPr id="68621" name="Rectangle 21"/>
          <p:cNvSpPr>
            <a:spLocks noChangeArrowheads="1"/>
          </p:cNvSpPr>
          <p:nvPr/>
        </p:nvSpPr>
        <p:spPr bwMode="auto">
          <a:xfrm rot="10800000">
            <a:off x="2847975" y="3498850"/>
            <a:ext cx="5551488" cy="55403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nvGrpSpPr>
          <p:cNvPr id="68622" name="Group 22"/>
          <p:cNvGrpSpPr/>
          <p:nvPr/>
        </p:nvGrpSpPr>
        <p:grpSpPr bwMode="auto">
          <a:xfrm>
            <a:off x="7221538" y="3465513"/>
            <a:ext cx="703262" cy="658812"/>
            <a:chOff x="3876" y="1456"/>
            <a:chExt cx="1590" cy="1588"/>
          </a:xfrm>
        </p:grpSpPr>
        <p:grpSp>
          <p:nvGrpSpPr>
            <p:cNvPr id="68644" name="Group 23"/>
            <p:cNvGrpSpPr/>
            <p:nvPr/>
          </p:nvGrpSpPr>
          <p:grpSpPr bwMode="auto">
            <a:xfrm>
              <a:off x="3876" y="1456"/>
              <a:ext cx="1590" cy="1588"/>
              <a:chOff x="3785" y="1683"/>
              <a:chExt cx="1136" cy="1134"/>
            </a:xfrm>
          </p:grpSpPr>
          <p:sp>
            <p:nvSpPr>
              <p:cNvPr id="28" name="Oval 24"/>
              <p:cNvSpPr>
                <a:spLocks noChangeArrowheads="1"/>
              </p:cNvSpPr>
              <p:nvPr/>
            </p:nvSpPr>
            <p:spPr bwMode="auto">
              <a:xfrm>
                <a:off x="3785" y="1683"/>
                <a:ext cx="1136" cy="1134"/>
              </a:xfrm>
              <a:prstGeom prst="ellipse">
                <a:avLst/>
              </a:prstGeom>
              <a:gradFill rotWithShape="1">
                <a:gsLst>
                  <a:gs pos="0">
                    <a:schemeClr val="bg2">
                      <a:alpha val="89998"/>
                    </a:schemeClr>
                  </a:gs>
                  <a:gs pos="50000">
                    <a:schemeClr val="bg1"/>
                  </a:gs>
                  <a:gs pos="100000">
                    <a:schemeClr val="bg2">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eaLnBrk="0" hangingPunct="0">
                  <a:defRPr>
                    <a:solidFill>
                      <a:schemeClr val="tx1"/>
                    </a:solidFill>
                    <a:latin typeface="Arial" panose="020B0604020202020204" pitchFamily="34" charset="0"/>
                    <a:ea typeface="华文细黑" panose="02010600040101010101" pitchFamily="2" charset="-122"/>
                  </a:defRPr>
                </a:lvl1pPr>
                <a:lvl2pPr marL="501650" indent="-193675" defTabSz="617855" eaLnBrk="0" hangingPunct="0">
                  <a:defRPr>
                    <a:solidFill>
                      <a:schemeClr val="tx1"/>
                    </a:solidFill>
                    <a:latin typeface="Arial" panose="020B0604020202020204" pitchFamily="34" charset="0"/>
                    <a:ea typeface="华文细黑" panose="02010600040101010101" pitchFamily="2" charset="-122"/>
                  </a:defRPr>
                </a:lvl2pPr>
                <a:lvl3pPr marL="771525" indent="-154305" defTabSz="617855" eaLnBrk="0" hangingPunct="0">
                  <a:defRPr>
                    <a:solidFill>
                      <a:schemeClr val="tx1"/>
                    </a:solidFill>
                    <a:latin typeface="Arial" panose="020B0604020202020204" pitchFamily="34" charset="0"/>
                    <a:ea typeface="华文细黑" panose="02010600040101010101" pitchFamily="2" charset="-122"/>
                  </a:defRPr>
                </a:lvl3pPr>
                <a:lvl4pPr marL="1079500" indent="-154305" defTabSz="617855" eaLnBrk="0" hangingPunct="0">
                  <a:defRPr>
                    <a:solidFill>
                      <a:schemeClr val="tx1"/>
                    </a:solidFill>
                    <a:latin typeface="Arial" panose="020B0604020202020204" pitchFamily="34" charset="0"/>
                    <a:ea typeface="华文细黑" panose="02010600040101010101" pitchFamily="2" charset="-122"/>
                  </a:defRPr>
                </a:lvl4pPr>
                <a:lvl5pPr marL="1389380" indent="-154305" defTabSz="617855" eaLnBrk="0" hangingPunct="0">
                  <a:defRPr>
                    <a:solidFill>
                      <a:schemeClr val="tx1"/>
                    </a:solidFill>
                    <a:latin typeface="Arial" panose="020B0604020202020204" pitchFamily="34" charset="0"/>
                    <a:ea typeface="华文细黑" panose="0201060004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defRPr/>
                </a:pPr>
                <a:endParaRPr lang="zh-CN" altLang="en-US" sz="2800" i="1" smtClean="0"/>
              </a:p>
            </p:txBody>
          </p:sp>
          <p:sp>
            <p:nvSpPr>
              <p:cNvPr id="68648" name="Oval 25"/>
              <p:cNvSpPr>
                <a:spLocks noChangeArrowheads="1"/>
              </p:cNvSpPr>
              <p:nvPr/>
            </p:nvSpPr>
            <p:spPr bwMode="auto">
              <a:xfrm>
                <a:off x="3849" y="1745"/>
                <a:ext cx="1008" cy="1010"/>
              </a:xfrm>
              <a:prstGeom prst="ellipse">
                <a:avLst/>
              </a:prstGeom>
              <a:gradFill rotWithShape="1">
                <a:gsLst>
                  <a:gs pos="0">
                    <a:schemeClr val="accent1">
                      <a:alpha val="89998"/>
                    </a:schemeClr>
                  </a:gs>
                  <a:gs pos="100000">
                    <a:schemeClr val="accent2"/>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sp>
          <p:nvSpPr>
            <p:cNvPr id="68645" name="Freeform 26"/>
            <p:cNvSpPr/>
            <p:nvPr/>
          </p:nvSpPr>
          <p:spPr bwMode="auto">
            <a:xfrm rot="-5400000">
              <a:off x="4266" y="1946"/>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sp>
          <p:nvSpPr>
            <p:cNvPr id="68646" name="Freeform 27"/>
            <p:cNvSpPr/>
            <p:nvPr/>
          </p:nvSpPr>
          <p:spPr bwMode="auto">
            <a:xfrm rot="5400000">
              <a:off x="4464" y="1343"/>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grpSp>
      <p:sp>
        <p:nvSpPr>
          <p:cNvPr id="77839" name="Rectangle 28"/>
          <p:cNvSpPr>
            <a:spLocks noChangeArrowheads="1"/>
          </p:cNvSpPr>
          <p:nvPr/>
        </p:nvSpPr>
        <p:spPr bwMode="auto">
          <a:xfrm>
            <a:off x="2838450" y="3554413"/>
            <a:ext cx="4959350"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latin typeface="+mn-ea"/>
                <a:ea typeface="+mn-ea"/>
              </a:rPr>
              <a:t>变频器规格的选择 </a:t>
            </a:r>
            <a:endParaRPr lang="zh-CN" altLang="en-US" sz="2000" b="1" dirty="0" smtClean="0">
              <a:latin typeface="+mn-ea"/>
              <a:ea typeface="+mn-ea"/>
            </a:endParaRPr>
          </a:p>
        </p:txBody>
      </p:sp>
      <p:sp>
        <p:nvSpPr>
          <p:cNvPr id="68624" name="Rectangle 29"/>
          <p:cNvSpPr>
            <a:spLocks noChangeArrowheads="1"/>
          </p:cNvSpPr>
          <p:nvPr/>
        </p:nvSpPr>
        <p:spPr bwMode="auto">
          <a:xfrm>
            <a:off x="7305675" y="3536950"/>
            <a:ext cx="488950"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3</a:t>
            </a:r>
            <a:endParaRPr lang="en-US" altLang="zh-CN" sz="3600" b="1">
              <a:solidFill>
                <a:schemeClr val="bg1"/>
              </a:solidFill>
              <a:ea typeface="华文细黑" panose="02010600040101010101" pitchFamily="2" charset="-122"/>
            </a:endParaRPr>
          </a:p>
        </p:txBody>
      </p:sp>
      <p:sp>
        <p:nvSpPr>
          <p:cNvPr id="68625" name="Rectangle 30"/>
          <p:cNvSpPr>
            <a:spLocks noChangeArrowheads="1"/>
          </p:cNvSpPr>
          <p:nvPr/>
        </p:nvSpPr>
        <p:spPr bwMode="auto">
          <a:xfrm rot="10800000">
            <a:off x="2843213" y="4089400"/>
            <a:ext cx="5551487" cy="555625"/>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nvGrpSpPr>
          <p:cNvPr id="68626" name="Group 31"/>
          <p:cNvGrpSpPr/>
          <p:nvPr/>
        </p:nvGrpSpPr>
        <p:grpSpPr bwMode="auto">
          <a:xfrm>
            <a:off x="7221538" y="4057650"/>
            <a:ext cx="703262" cy="657225"/>
            <a:chOff x="3876" y="1456"/>
            <a:chExt cx="1590" cy="1588"/>
          </a:xfrm>
        </p:grpSpPr>
        <p:grpSp>
          <p:nvGrpSpPr>
            <p:cNvPr id="68639" name="Group 32"/>
            <p:cNvGrpSpPr/>
            <p:nvPr/>
          </p:nvGrpSpPr>
          <p:grpSpPr bwMode="auto">
            <a:xfrm>
              <a:off x="3876" y="1456"/>
              <a:ext cx="1590" cy="1588"/>
              <a:chOff x="3785" y="1683"/>
              <a:chExt cx="1136" cy="1134"/>
            </a:xfrm>
          </p:grpSpPr>
          <p:sp>
            <p:nvSpPr>
              <p:cNvPr id="37" name="Oval 33"/>
              <p:cNvSpPr>
                <a:spLocks noChangeArrowheads="1"/>
              </p:cNvSpPr>
              <p:nvPr/>
            </p:nvSpPr>
            <p:spPr bwMode="auto">
              <a:xfrm>
                <a:off x="3785" y="1683"/>
                <a:ext cx="1136" cy="1134"/>
              </a:xfrm>
              <a:prstGeom prst="ellipse">
                <a:avLst/>
              </a:prstGeom>
              <a:gradFill rotWithShape="1">
                <a:gsLst>
                  <a:gs pos="0">
                    <a:schemeClr val="bg2">
                      <a:alpha val="89998"/>
                    </a:schemeClr>
                  </a:gs>
                  <a:gs pos="50000">
                    <a:schemeClr val="bg1"/>
                  </a:gs>
                  <a:gs pos="100000">
                    <a:schemeClr val="bg2">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eaLnBrk="0" hangingPunct="0">
                  <a:defRPr>
                    <a:solidFill>
                      <a:schemeClr val="tx1"/>
                    </a:solidFill>
                    <a:latin typeface="Arial" panose="020B0604020202020204" pitchFamily="34" charset="0"/>
                    <a:ea typeface="华文细黑" panose="02010600040101010101" pitchFamily="2" charset="-122"/>
                  </a:defRPr>
                </a:lvl1pPr>
                <a:lvl2pPr marL="501650" indent="-193675" defTabSz="617855" eaLnBrk="0" hangingPunct="0">
                  <a:defRPr>
                    <a:solidFill>
                      <a:schemeClr val="tx1"/>
                    </a:solidFill>
                    <a:latin typeface="Arial" panose="020B0604020202020204" pitchFamily="34" charset="0"/>
                    <a:ea typeface="华文细黑" panose="02010600040101010101" pitchFamily="2" charset="-122"/>
                  </a:defRPr>
                </a:lvl2pPr>
                <a:lvl3pPr marL="771525" indent="-154305" defTabSz="617855" eaLnBrk="0" hangingPunct="0">
                  <a:defRPr>
                    <a:solidFill>
                      <a:schemeClr val="tx1"/>
                    </a:solidFill>
                    <a:latin typeface="Arial" panose="020B0604020202020204" pitchFamily="34" charset="0"/>
                    <a:ea typeface="华文细黑" panose="02010600040101010101" pitchFamily="2" charset="-122"/>
                  </a:defRPr>
                </a:lvl3pPr>
                <a:lvl4pPr marL="1079500" indent="-154305" defTabSz="617855" eaLnBrk="0" hangingPunct="0">
                  <a:defRPr>
                    <a:solidFill>
                      <a:schemeClr val="tx1"/>
                    </a:solidFill>
                    <a:latin typeface="Arial" panose="020B0604020202020204" pitchFamily="34" charset="0"/>
                    <a:ea typeface="华文细黑" panose="02010600040101010101" pitchFamily="2" charset="-122"/>
                  </a:defRPr>
                </a:lvl4pPr>
                <a:lvl5pPr marL="1389380" indent="-154305" defTabSz="617855" eaLnBrk="0" hangingPunct="0">
                  <a:defRPr>
                    <a:solidFill>
                      <a:schemeClr val="tx1"/>
                    </a:solidFill>
                    <a:latin typeface="Arial" panose="020B0604020202020204" pitchFamily="34" charset="0"/>
                    <a:ea typeface="华文细黑" panose="0201060004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defRPr/>
                </a:pPr>
                <a:endParaRPr lang="zh-CN" altLang="en-US" sz="2800" i="1" smtClean="0"/>
              </a:p>
            </p:txBody>
          </p:sp>
          <p:sp>
            <p:nvSpPr>
              <p:cNvPr id="68643" name="Oval 34"/>
              <p:cNvSpPr>
                <a:spLocks noChangeArrowheads="1"/>
              </p:cNvSpPr>
              <p:nvPr/>
            </p:nvSpPr>
            <p:spPr bwMode="auto">
              <a:xfrm>
                <a:off x="3849" y="1745"/>
                <a:ext cx="1008" cy="1010"/>
              </a:xfrm>
              <a:prstGeom prst="ellipse">
                <a:avLst/>
              </a:prstGeom>
              <a:gradFill rotWithShape="1">
                <a:gsLst>
                  <a:gs pos="0">
                    <a:schemeClr val="accent2"/>
                  </a:gs>
                  <a:gs pos="100000">
                    <a:schemeClr val="accent1">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sp>
          <p:nvSpPr>
            <p:cNvPr id="68640" name="Freeform 35"/>
            <p:cNvSpPr/>
            <p:nvPr/>
          </p:nvSpPr>
          <p:spPr bwMode="auto">
            <a:xfrm rot="-5400000">
              <a:off x="4266" y="1946"/>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sp>
          <p:nvSpPr>
            <p:cNvPr id="68641" name="Freeform 36"/>
            <p:cNvSpPr/>
            <p:nvPr/>
          </p:nvSpPr>
          <p:spPr bwMode="auto">
            <a:xfrm rot="5400000">
              <a:off x="4464" y="1343"/>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grpSp>
      <p:sp>
        <p:nvSpPr>
          <p:cNvPr id="77843" name="Rectangle 37"/>
          <p:cNvSpPr>
            <a:spLocks noChangeArrowheads="1"/>
          </p:cNvSpPr>
          <p:nvPr/>
        </p:nvSpPr>
        <p:spPr bwMode="auto">
          <a:xfrm>
            <a:off x="2838450" y="4113213"/>
            <a:ext cx="4959350"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latin typeface="+mn-ea"/>
                <a:ea typeface="+mn-ea"/>
              </a:rPr>
              <a:t>变频器容量的选择</a:t>
            </a:r>
            <a:r>
              <a:rPr lang="en-US" altLang="zh-CN" sz="2000" dirty="0" smtClean="0">
                <a:solidFill>
                  <a:srgbClr val="FF0000"/>
                </a:solidFill>
                <a:latin typeface="宋体" panose="02010600030101010101" pitchFamily="2" charset="-122"/>
              </a:rPr>
              <a:t>※</a:t>
            </a:r>
            <a:endParaRPr lang="zh-CN" altLang="en-US" sz="2000" b="1" dirty="0" smtClean="0">
              <a:latin typeface="+mn-ea"/>
              <a:ea typeface="+mn-ea"/>
            </a:endParaRPr>
          </a:p>
        </p:txBody>
      </p:sp>
      <p:sp>
        <p:nvSpPr>
          <p:cNvPr id="68628" name="Rectangle 38"/>
          <p:cNvSpPr>
            <a:spLocks noChangeArrowheads="1"/>
          </p:cNvSpPr>
          <p:nvPr/>
        </p:nvSpPr>
        <p:spPr bwMode="auto">
          <a:xfrm>
            <a:off x="7305675" y="4119563"/>
            <a:ext cx="4889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4</a:t>
            </a:r>
            <a:endParaRPr lang="en-US" altLang="zh-CN" sz="3600" b="1">
              <a:solidFill>
                <a:schemeClr val="bg1"/>
              </a:solidFill>
              <a:ea typeface="华文细黑" panose="02010600040101010101" pitchFamily="2" charset="-122"/>
            </a:endParaRPr>
          </a:p>
        </p:txBody>
      </p:sp>
      <p:sp>
        <p:nvSpPr>
          <p:cNvPr id="68629" name="Rectangle 30"/>
          <p:cNvSpPr>
            <a:spLocks noChangeArrowheads="1"/>
          </p:cNvSpPr>
          <p:nvPr/>
        </p:nvSpPr>
        <p:spPr bwMode="auto">
          <a:xfrm rot="10800000">
            <a:off x="2846388" y="4673600"/>
            <a:ext cx="5553075" cy="55403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sp>
        <p:nvSpPr>
          <p:cNvPr id="77846" name="Rectangle 37"/>
          <p:cNvSpPr>
            <a:spLocks noChangeArrowheads="1"/>
          </p:cNvSpPr>
          <p:nvPr/>
        </p:nvSpPr>
        <p:spPr bwMode="auto">
          <a:xfrm>
            <a:off x="2855913" y="4697413"/>
            <a:ext cx="4959350"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latin typeface="+mn-ea"/>
                <a:ea typeface="+mn-ea"/>
              </a:rPr>
              <a:t>变频器外围设备的选择</a:t>
            </a:r>
            <a:r>
              <a:rPr lang="en-US" altLang="zh-CN" sz="2000" dirty="0" smtClean="0">
                <a:solidFill>
                  <a:srgbClr val="FF0000"/>
                </a:solidFill>
                <a:latin typeface="宋体" panose="02010600030101010101" pitchFamily="2" charset="-122"/>
              </a:rPr>
              <a:t>※</a:t>
            </a:r>
            <a:r>
              <a:rPr lang="zh-CN" altLang="en-US" sz="2000" b="1" dirty="0" smtClean="0">
                <a:latin typeface="+mn-ea"/>
                <a:ea typeface="+mn-ea"/>
              </a:rPr>
              <a:t> </a:t>
            </a:r>
            <a:endParaRPr lang="zh-CN" altLang="en-US" sz="2000" b="1" dirty="0" smtClean="0">
              <a:latin typeface="+mn-ea"/>
              <a:ea typeface="+mn-ea"/>
            </a:endParaRPr>
          </a:p>
        </p:txBody>
      </p:sp>
      <p:sp>
        <p:nvSpPr>
          <p:cNvPr id="68631" name="Rectangle 38"/>
          <p:cNvSpPr>
            <a:spLocks noChangeArrowheads="1"/>
          </p:cNvSpPr>
          <p:nvPr/>
        </p:nvSpPr>
        <p:spPr bwMode="auto">
          <a:xfrm>
            <a:off x="7323138" y="4595813"/>
            <a:ext cx="49212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4</a:t>
            </a:r>
            <a:endParaRPr lang="en-US" altLang="zh-CN" sz="3600" b="1">
              <a:solidFill>
                <a:schemeClr val="bg1"/>
              </a:solidFill>
              <a:ea typeface="华文细黑" panose="02010600040101010101" pitchFamily="2" charset="-122"/>
            </a:endParaRPr>
          </a:p>
        </p:txBody>
      </p:sp>
      <p:grpSp>
        <p:nvGrpSpPr>
          <p:cNvPr id="68632" name="Group 31"/>
          <p:cNvGrpSpPr/>
          <p:nvPr/>
        </p:nvGrpSpPr>
        <p:grpSpPr bwMode="auto">
          <a:xfrm>
            <a:off x="7227888" y="4643438"/>
            <a:ext cx="703262" cy="657225"/>
            <a:chOff x="3876" y="1456"/>
            <a:chExt cx="1590" cy="1588"/>
          </a:xfrm>
        </p:grpSpPr>
        <p:grpSp>
          <p:nvGrpSpPr>
            <p:cNvPr id="68634" name="Group 32"/>
            <p:cNvGrpSpPr/>
            <p:nvPr/>
          </p:nvGrpSpPr>
          <p:grpSpPr bwMode="auto">
            <a:xfrm>
              <a:off x="3876" y="1456"/>
              <a:ext cx="1590" cy="1588"/>
              <a:chOff x="3785" y="1683"/>
              <a:chExt cx="1136" cy="1134"/>
            </a:xfrm>
          </p:grpSpPr>
          <p:sp>
            <p:nvSpPr>
              <p:cNvPr id="49" name="Oval 33"/>
              <p:cNvSpPr>
                <a:spLocks noChangeArrowheads="1"/>
              </p:cNvSpPr>
              <p:nvPr/>
            </p:nvSpPr>
            <p:spPr bwMode="auto">
              <a:xfrm>
                <a:off x="3785" y="1683"/>
                <a:ext cx="1136" cy="1134"/>
              </a:xfrm>
              <a:prstGeom prst="ellipse">
                <a:avLst/>
              </a:prstGeom>
              <a:gradFill rotWithShape="1">
                <a:gsLst>
                  <a:gs pos="0">
                    <a:schemeClr val="bg2">
                      <a:alpha val="89998"/>
                    </a:schemeClr>
                  </a:gs>
                  <a:gs pos="50000">
                    <a:schemeClr val="bg1"/>
                  </a:gs>
                  <a:gs pos="100000">
                    <a:schemeClr val="bg2">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eaLnBrk="0" hangingPunct="0">
                  <a:defRPr>
                    <a:solidFill>
                      <a:schemeClr val="tx1"/>
                    </a:solidFill>
                    <a:latin typeface="Arial" panose="020B0604020202020204" pitchFamily="34" charset="0"/>
                    <a:ea typeface="华文细黑" panose="02010600040101010101" pitchFamily="2" charset="-122"/>
                  </a:defRPr>
                </a:lvl1pPr>
                <a:lvl2pPr marL="501650" indent="-193675" defTabSz="617855" eaLnBrk="0" hangingPunct="0">
                  <a:defRPr>
                    <a:solidFill>
                      <a:schemeClr val="tx1"/>
                    </a:solidFill>
                    <a:latin typeface="Arial" panose="020B0604020202020204" pitchFamily="34" charset="0"/>
                    <a:ea typeface="华文细黑" panose="02010600040101010101" pitchFamily="2" charset="-122"/>
                  </a:defRPr>
                </a:lvl2pPr>
                <a:lvl3pPr marL="771525" indent="-154305" defTabSz="617855" eaLnBrk="0" hangingPunct="0">
                  <a:defRPr>
                    <a:solidFill>
                      <a:schemeClr val="tx1"/>
                    </a:solidFill>
                    <a:latin typeface="Arial" panose="020B0604020202020204" pitchFamily="34" charset="0"/>
                    <a:ea typeface="华文细黑" panose="02010600040101010101" pitchFamily="2" charset="-122"/>
                  </a:defRPr>
                </a:lvl3pPr>
                <a:lvl4pPr marL="1079500" indent="-154305" defTabSz="617855" eaLnBrk="0" hangingPunct="0">
                  <a:defRPr>
                    <a:solidFill>
                      <a:schemeClr val="tx1"/>
                    </a:solidFill>
                    <a:latin typeface="Arial" panose="020B0604020202020204" pitchFamily="34" charset="0"/>
                    <a:ea typeface="华文细黑" panose="02010600040101010101" pitchFamily="2" charset="-122"/>
                  </a:defRPr>
                </a:lvl4pPr>
                <a:lvl5pPr marL="1389380" indent="-154305" defTabSz="617855" eaLnBrk="0" hangingPunct="0">
                  <a:defRPr>
                    <a:solidFill>
                      <a:schemeClr val="tx1"/>
                    </a:solidFill>
                    <a:latin typeface="Arial" panose="020B0604020202020204" pitchFamily="34" charset="0"/>
                    <a:ea typeface="华文细黑" panose="0201060004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华文细黑" panose="02010600040101010101" pitchFamily="2" charset="-122"/>
                  </a:defRPr>
                </a:lvl9pPr>
              </a:lstStyle>
              <a:p>
                <a:pPr eaLnBrk="1" hangingPunct="1">
                  <a:defRPr/>
                </a:pPr>
                <a:endParaRPr lang="zh-CN" altLang="en-US" sz="2800" i="1" smtClean="0"/>
              </a:p>
            </p:txBody>
          </p:sp>
          <p:sp>
            <p:nvSpPr>
              <p:cNvPr id="68638" name="Oval 34"/>
              <p:cNvSpPr>
                <a:spLocks noChangeArrowheads="1"/>
              </p:cNvSpPr>
              <p:nvPr/>
            </p:nvSpPr>
            <p:spPr bwMode="auto">
              <a:xfrm>
                <a:off x="3849" y="1745"/>
                <a:ext cx="1008" cy="1010"/>
              </a:xfrm>
              <a:prstGeom prst="ellipse">
                <a:avLst/>
              </a:prstGeom>
              <a:gradFill rotWithShape="1">
                <a:gsLst>
                  <a:gs pos="0">
                    <a:schemeClr val="accent2"/>
                  </a:gs>
                  <a:gs pos="100000">
                    <a:schemeClr val="accent1">
                      <a:alpha val="89998"/>
                    </a:schemeClr>
                  </a:gs>
                </a:gsLst>
                <a:lin ang="2700000" scaled="1"/>
              </a:gradFill>
              <a:ln w="9525" algn="ctr">
                <a:solidFill>
                  <a:schemeClr val="bg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i="1">
                  <a:ea typeface="华文细黑" panose="02010600040101010101" pitchFamily="2" charset="-122"/>
                </a:endParaRPr>
              </a:p>
            </p:txBody>
          </p:sp>
        </p:grpSp>
        <p:sp>
          <p:nvSpPr>
            <p:cNvPr id="68635" name="Freeform 35"/>
            <p:cNvSpPr/>
            <p:nvPr/>
          </p:nvSpPr>
          <p:spPr bwMode="auto">
            <a:xfrm rot="-5400000">
              <a:off x="4266" y="1946"/>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25998"/>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sp>
          <p:nvSpPr>
            <p:cNvPr id="68636" name="Freeform 36"/>
            <p:cNvSpPr/>
            <p:nvPr/>
          </p:nvSpPr>
          <p:spPr bwMode="auto">
            <a:xfrm rot="5400000">
              <a:off x="4464" y="1343"/>
              <a:ext cx="606" cy="1210"/>
            </a:xfrm>
            <a:custGeom>
              <a:avLst/>
              <a:gdLst>
                <a:gd name="T0" fmla="*/ 308976 w 174"/>
                <a:gd name="T1" fmla="*/ 0 h 348"/>
                <a:gd name="T2" fmla="*/ 0 w 174"/>
                <a:gd name="T3" fmla="*/ 305890 h 348"/>
                <a:gd name="T4" fmla="*/ 310578 w 174"/>
                <a:gd name="T5" fmla="*/ 614903 h 348"/>
                <a:gd name="T6" fmla="*/ 310578 w 174"/>
                <a:gd name="T7" fmla="*/ 307535 h 348"/>
                <a:gd name="T8" fmla="*/ 308976 w 174"/>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chemeClr val="bg1">
                    <a:alpha val="0"/>
                  </a:schemeClr>
                </a:gs>
                <a:gs pos="100000">
                  <a:schemeClr val="bg1">
                    <a:alpha val="50000"/>
                  </a:schemeClr>
                </a:gs>
              </a:gsLst>
              <a:lin ang="0" scaled="1"/>
            </a:gradFill>
            <a:ln>
              <a:noFill/>
            </a:ln>
            <a:extLst>
              <a:ext uri="{91240B29-F687-4F45-9708-019B960494DF}">
                <a14:hiddenLine xmlns:a14="http://schemas.microsoft.com/office/drawing/2010/main" w="6350">
                  <a:solidFill>
                    <a:schemeClr val="bg1"/>
                  </a:solidFill>
                  <a:prstDash val="solid"/>
                  <a:round/>
                </a14:hiddenLine>
              </a:ext>
            </a:extLst>
          </p:spPr>
          <p:txBody>
            <a:bodyPr/>
            <a:lstStyle/>
            <a:p>
              <a:endParaRPr lang="zh-CN" altLang="en-US"/>
            </a:p>
          </p:txBody>
        </p:sp>
      </p:grpSp>
      <p:sp>
        <p:nvSpPr>
          <p:cNvPr id="68633" name="Rectangle 38"/>
          <p:cNvSpPr>
            <a:spLocks noChangeArrowheads="1"/>
          </p:cNvSpPr>
          <p:nvPr/>
        </p:nvSpPr>
        <p:spPr bwMode="auto">
          <a:xfrm>
            <a:off x="7313613" y="4678363"/>
            <a:ext cx="49212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bg1"/>
                </a:solidFill>
                <a:ea typeface="华文细黑" panose="02010600040101010101" pitchFamily="2" charset="-122"/>
              </a:rPr>
              <a:t>5</a:t>
            </a:r>
            <a:endParaRPr lang="en-US" altLang="zh-CN" sz="3600" b="1">
              <a:solidFill>
                <a:schemeClr val="bg1"/>
              </a:solidFill>
              <a:ea typeface="华文细黑" panose="02010600040101010101" pitchFamily="2" charset="-122"/>
            </a:endParaRPr>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69635" name="Text Box 4"/>
          <p:cNvSpPr txBox="1">
            <a:spLocks noChangeArrowheads="1"/>
          </p:cNvSpPr>
          <p:nvPr/>
        </p:nvSpPr>
        <p:spPr bwMode="auto">
          <a:xfrm>
            <a:off x="1429385" y="1998345"/>
            <a:ext cx="9053195" cy="2859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a:ea typeface="华文细黑" panose="02010600040101010101" pitchFamily="2" charset="-122"/>
              </a:rPr>
              <a:t>      通用变频器的选择包括变频器的</a:t>
            </a:r>
            <a:r>
              <a:rPr lang="zh-CN" altLang="en-US" sz="2800" b="1">
                <a:solidFill>
                  <a:srgbClr val="FF0000"/>
                </a:solidFill>
                <a:ea typeface="华文细黑" panose="02010600040101010101" pitchFamily="2" charset="-122"/>
              </a:rPr>
              <a:t>形式选择</a:t>
            </a:r>
            <a:r>
              <a:rPr lang="zh-CN" altLang="en-US" sz="2800" b="1">
                <a:ea typeface="华文细黑" panose="02010600040101010101" pitchFamily="2" charset="-122"/>
              </a:rPr>
              <a:t>和</a:t>
            </a:r>
            <a:r>
              <a:rPr lang="zh-CN" altLang="en-US" sz="2800" b="1">
                <a:solidFill>
                  <a:srgbClr val="FF0000"/>
                </a:solidFill>
                <a:ea typeface="华文细黑" panose="02010600040101010101" pitchFamily="2" charset="-122"/>
              </a:rPr>
              <a:t>容量选择</a:t>
            </a:r>
            <a:r>
              <a:rPr lang="zh-CN" altLang="en-US" sz="2800" b="1">
                <a:ea typeface="华文细黑" panose="02010600040101010101" pitchFamily="2" charset="-122"/>
              </a:rPr>
              <a:t>两个方面内容。</a:t>
            </a:r>
            <a:endParaRPr lang="zh-CN" altLang="en-US" sz="2800" b="1">
              <a:ea typeface="华文细黑" panose="02010600040101010101" pitchFamily="2" charset="-122"/>
            </a:endParaRPr>
          </a:p>
          <a:p>
            <a:pPr eaLnBrk="1" hangingPunct="1">
              <a:lnSpc>
                <a:spcPct val="130000"/>
              </a:lnSpc>
            </a:pPr>
            <a:endParaRPr lang="zh-CN" altLang="en-US" sz="2800" b="1">
              <a:ea typeface="华文细黑" panose="02010600040101010101" pitchFamily="2" charset="-122"/>
            </a:endParaRPr>
          </a:p>
          <a:p>
            <a:pPr eaLnBrk="1" hangingPunct="1">
              <a:lnSpc>
                <a:spcPct val="130000"/>
              </a:lnSpc>
            </a:pPr>
            <a:r>
              <a:rPr lang="zh-CN" altLang="en-US" sz="2800" b="1">
                <a:ea typeface="华文细黑" panose="02010600040101010101" pitchFamily="2" charset="-122"/>
              </a:rPr>
              <a:t>       </a:t>
            </a:r>
            <a:r>
              <a:rPr lang="zh-CN" altLang="en-US" sz="2800" b="1">
                <a:solidFill>
                  <a:srgbClr val="FF0000"/>
                </a:solidFill>
                <a:ea typeface="华文细黑" panose="02010600040101010101" pitchFamily="2" charset="-122"/>
              </a:rPr>
              <a:t>选择原则：</a:t>
            </a:r>
            <a:r>
              <a:rPr lang="zh-CN" altLang="en-US" sz="2800" b="1">
                <a:ea typeface="华文细黑" panose="02010600040101010101" pitchFamily="2" charset="-122"/>
              </a:rPr>
              <a:t>要根据工艺环节、负载的具体要求选择</a:t>
            </a:r>
            <a:r>
              <a:rPr lang="zh-CN" altLang="en-US" sz="2800" b="1">
                <a:solidFill>
                  <a:srgbClr val="FF0000"/>
                </a:solidFill>
                <a:ea typeface="华文细黑" panose="02010600040101010101" pitchFamily="2" charset="-122"/>
              </a:rPr>
              <a:t>性价比</a:t>
            </a:r>
            <a:r>
              <a:rPr lang="zh-CN" altLang="en-US" sz="2800" b="1">
                <a:ea typeface="华文细黑" panose="02010600040101010101" pitchFamily="2" charset="-122"/>
              </a:rPr>
              <a:t>相对较高的品牌、类型及容量。</a:t>
            </a:r>
            <a:endParaRPr lang="zh-CN" altLang="en-US" sz="2800" b="1">
              <a:ea typeface="华文细黑" panose="02010600040101010101" pitchFamily="2" charset="-122"/>
            </a:endParaRPr>
          </a:p>
        </p:txBody>
      </p:sp>
      <p:sp>
        <p:nvSpPr>
          <p:cNvPr id="69636" name="Rectangle 2"/>
          <p:cNvSpPr txBox="1">
            <a:spLocks noChangeArrowheads="1"/>
          </p:cNvSpPr>
          <p:nvPr/>
        </p:nvSpPr>
        <p:spPr bwMode="auto">
          <a:xfrm>
            <a:off x="5432425" y="1238568"/>
            <a:ext cx="1441450"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rgbClr val="FF3300"/>
                </a:solidFill>
              </a:rPr>
              <a:t>总则：</a:t>
            </a:r>
            <a:endParaRPr lang="zh-CN" altLang="en-US" sz="2800" b="1">
              <a:solidFill>
                <a:srgbClr val="FF3300"/>
              </a:solidFill>
            </a:endParaRPr>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0659" name="Rectangle 3"/>
          <p:cNvSpPr txBox="1">
            <a:spLocks noChangeArrowheads="1"/>
          </p:cNvSpPr>
          <p:nvPr/>
        </p:nvSpPr>
        <p:spPr bwMode="auto">
          <a:xfrm>
            <a:off x="1847850" y="2636838"/>
            <a:ext cx="8736013"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20000"/>
              </a:spcBef>
              <a:buFont typeface="Arial" panose="020B0604020202020204" pitchFamily="34" charset="0"/>
              <a:buNone/>
            </a:pPr>
            <a:r>
              <a:rPr lang="en-US" altLang="zh-CN" sz="2800" b="1">
                <a:latin typeface="Times New Roman" panose="02020603050405020304" pitchFamily="18" charset="0"/>
                <a:cs typeface="Times New Roman" panose="02020603050405020304" pitchFamily="18" charset="0"/>
              </a:rPr>
              <a:t>1</a:t>
            </a:r>
            <a:r>
              <a:rPr lang="zh-CN" altLang="en-US" sz="2800" b="1">
                <a:latin typeface="Times New Roman" panose="02020603050405020304" pitchFamily="18" charset="0"/>
                <a:cs typeface="Times New Roman" panose="02020603050405020304" pitchFamily="18" charset="0"/>
              </a:rPr>
              <a:t>）流体类负载 </a:t>
            </a:r>
            <a:endParaRPr lang="zh-CN" altLang="en-US" sz="2800" b="1">
              <a:latin typeface="Times New Roman" panose="02020603050405020304" pitchFamily="18" charset="0"/>
              <a:cs typeface="Times New Roman" panose="02020603050405020304" pitchFamily="18" charset="0"/>
            </a:endParaRPr>
          </a:p>
          <a:p>
            <a:pPr lvl="1">
              <a:lnSpc>
                <a:spcPct val="130000"/>
              </a:lnSpc>
              <a:spcBef>
                <a:spcPct val="20000"/>
              </a:spcBef>
              <a:buFont typeface="Arial" panose="020B0604020202020204" pitchFamily="34" charset="0"/>
              <a:buChar char="–"/>
            </a:pPr>
            <a:r>
              <a:rPr lang="zh-CN" altLang="en-US" sz="2400" b="1"/>
              <a:t>各种</a:t>
            </a:r>
            <a:r>
              <a:rPr lang="zh-CN" altLang="en-US" sz="2400" b="1">
                <a:solidFill>
                  <a:srgbClr val="0033CC"/>
                </a:solidFill>
              </a:rPr>
              <a:t>风机</a:t>
            </a:r>
            <a:r>
              <a:rPr lang="zh-CN" altLang="en-US" sz="2400" b="1"/>
              <a:t>、</a:t>
            </a:r>
            <a:r>
              <a:rPr lang="zh-CN" altLang="en-US" sz="2400" b="1">
                <a:solidFill>
                  <a:srgbClr val="0033CC"/>
                </a:solidFill>
              </a:rPr>
              <a:t>水泵</a:t>
            </a:r>
            <a:r>
              <a:rPr lang="zh-CN" altLang="en-US" sz="2400" b="1"/>
              <a:t>和</a:t>
            </a:r>
            <a:r>
              <a:rPr lang="zh-CN" altLang="en-US" sz="2400" b="1">
                <a:solidFill>
                  <a:srgbClr val="0033CC"/>
                </a:solidFill>
              </a:rPr>
              <a:t>油泵</a:t>
            </a:r>
            <a:r>
              <a:rPr lang="zh-CN" altLang="en-US" sz="2400" b="1"/>
              <a:t>都属于典型的流体类负载，负载转矩与速度的二次方成反比 。 </a:t>
            </a:r>
            <a:endParaRPr lang="zh-CN" altLang="en-US" sz="2400" b="1"/>
          </a:p>
          <a:p>
            <a:pPr lvl="1">
              <a:lnSpc>
                <a:spcPct val="130000"/>
              </a:lnSpc>
              <a:spcBef>
                <a:spcPct val="20000"/>
              </a:spcBef>
              <a:buFont typeface="Arial" panose="020B0604020202020204" pitchFamily="34" charset="0"/>
              <a:buChar char="–"/>
            </a:pPr>
            <a:r>
              <a:rPr lang="zh-CN" altLang="en-US" sz="2400" b="1"/>
              <a:t>选型时通常以</a:t>
            </a:r>
            <a:r>
              <a:rPr lang="zh-CN" altLang="en-US" sz="2400" b="1">
                <a:solidFill>
                  <a:srgbClr val="FF0000"/>
                </a:solidFill>
              </a:rPr>
              <a:t>价格</a:t>
            </a:r>
            <a:r>
              <a:rPr lang="zh-CN" altLang="en-US" sz="2400" b="1"/>
              <a:t>为主要原则，应选择</a:t>
            </a:r>
            <a:r>
              <a:rPr lang="zh-CN" altLang="en-US" sz="2400" b="1">
                <a:solidFill>
                  <a:srgbClr val="FF0000"/>
                </a:solidFill>
              </a:rPr>
              <a:t>普通功能型</a:t>
            </a:r>
            <a:r>
              <a:rPr lang="zh-CN" altLang="en-US" sz="2400" b="1"/>
              <a:t>变频器，只要变频器容量等于电动机容量即可 。</a:t>
            </a:r>
            <a:endParaRPr lang="zh-CN" altLang="en-US" sz="2400" b="1"/>
          </a:p>
        </p:txBody>
      </p:sp>
      <p:sp>
        <p:nvSpPr>
          <p:cNvPr id="70660" name="Rectangle 5"/>
          <p:cNvSpPr>
            <a:spLocks noChangeArrowheads="1"/>
          </p:cNvSpPr>
          <p:nvPr/>
        </p:nvSpPr>
        <p:spPr bwMode="auto">
          <a:xfrm>
            <a:off x="2005013" y="1989138"/>
            <a:ext cx="8267700" cy="429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ea typeface="华文细黑" panose="02010600040101010101" pitchFamily="2" charset="-122"/>
              </a:rPr>
              <a:t>1</a:t>
            </a:r>
            <a:r>
              <a:rPr lang="zh-CN" altLang="en-US" sz="2400" b="1">
                <a:ea typeface="华文细黑" panose="02010600040101010101" pitchFamily="2" charset="-122"/>
              </a:rPr>
              <a:t>、变频器有许多种类型，主要根据</a:t>
            </a:r>
            <a:r>
              <a:rPr lang="zh-CN" altLang="en-US" sz="2400" b="1">
                <a:solidFill>
                  <a:srgbClr val="FF0000"/>
                </a:solidFill>
                <a:ea typeface="华文细黑" panose="02010600040101010101" pitchFamily="2" charset="-122"/>
              </a:rPr>
              <a:t>负载的要求</a:t>
            </a:r>
            <a:r>
              <a:rPr lang="zh-CN" altLang="en-US" sz="2400" b="1">
                <a:ea typeface="华文细黑" panose="02010600040101010101" pitchFamily="2" charset="-122"/>
              </a:rPr>
              <a:t>来进行选择。</a:t>
            </a:r>
            <a:endParaRPr lang="zh-CN" altLang="en-US" sz="2400" b="1">
              <a:ea typeface="华文细黑" panose="02010600040101010101" pitchFamily="2" charset="-122"/>
            </a:endParaRPr>
          </a:p>
        </p:txBody>
      </p:sp>
      <p:sp>
        <p:nvSpPr>
          <p:cNvPr id="3" name="矩形 2"/>
          <p:cNvSpPr/>
          <p:nvPr/>
        </p:nvSpPr>
        <p:spPr>
          <a:xfrm>
            <a:off x="2022317" y="1095375"/>
            <a:ext cx="3935730" cy="521970"/>
          </a:xfrm>
          <a:prstGeom prst="rect">
            <a:avLst/>
          </a:prstGeom>
        </p:spPr>
        <p:txBody>
          <a:bodyPr wrap="none">
            <a:spAutoFit/>
          </a:bodyPr>
          <a:lstStyle/>
          <a:p>
            <a:pPr algn="ctr" eaLnBrk="1" hangingPunct="1">
              <a:defRPr/>
            </a:pPr>
            <a:r>
              <a:rPr lang="zh-CN" altLang="en-US" sz="2800" b="1" dirty="0">
                <a:latin typeface="+mn-ea"/>
              </a:rPr>
              <a:t>一、变频器类型的选择</a:t>
            </a:r>
            <a:r>
              <a:rPr lang="zh-CN" altLang="en-US" sz="2800" dirty="0">
                <a:latin typeface="+mn-ea"/>
              </a:rPr>
              <a:t> </a:t>
            </a:r>
            <a:endParaRPr lang="zh-CN" altLang="en-US" sz="2800" dirty="0">
              <a:latin typeface="+mn-ea"/>
            </a:endParaRPr>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1683" name="Rectangle 2"/>
          <p:cNvSpPr txBox="1">
            <a:spLocks noChangeArrowheads="1"/>
          </p:cNvSpPr>
          <p:nvPr/>
        </p:nvSpPr>
        <p:spPr bwMode="auto">
          <a:xfrm>
            <a:off x="1162685" y="760730"/>
            <a:ext cx="10429875" cy="4542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None/>
            </a:pPr>
            <a:r>
              <a:rPr lang="en-US" altLang="zh-CN" sz="2800" b="1">
                <a:latin typeface="Times New Roman" panose="02020603050405020304" pitchFamily="18" charset="0"/>
                <a:cs typeface="Times New Roman" panose="02020603050405020304" pitchFamily="18" charset="0"/>
              </a:rPr>
              <a:t>2</a:t>
            </a:r>
            <a:r>
              <a:rPr lang="zh-CN" altLang="en-US" sz="2800" b="1">
                <a:latin typeface="Times New Roman" panose="02020603050405020304" pitchFamily="18" charset="0"/>
                <a:cs typeface="Times New Roman" panose="02020603050405020304" pitchFamily="18" charset="0"/>
              </a:rPr>
              <a:t>）恒转矩负载 </a:t>
            </a:r>
            <a:endParaRPr lang="zh-CN" altLang="en-US" sz="2800" b="1">
              <a:latin typeface="Times New Roman" panose="02020603050405020304" pitchFamily="18" charset="0"/>
              <a:cs typeface="Times New Roman" panose="02020603050405020304" pitchFamily="18" charset="0"/>
            </a:endParaRPr>
          </a:p>
          <a:p>
            <a:pPr lvl="1">
              <a:lnSpc>
                <a:spcPct val="120000"/>
              </a:lnSpc>
              <a:spcBef>
                <a:spcPct val="20000"/>
              </a:spcBef>
              <a:buFont typeface="Arial" panose="020B0604020202020204" pitchFamily="34" charset="0"/>
              <a:buChar char="–"/>
            </a:pPr>
            <a:r>
              <a:rPr lang="zh-CN" altLang="en-US" sz="2400" b="1"/>
              <a:t>如</a:t>
            </a:r>
            <a:r>
              <a:rPr lang="zh-CN" altLang="en-US" sz="2400" b="1">
                <a:solidFill>
                  <a:srgbClr val="0033CC"/>
                </a:solidFill>
              </a:rPr>
              <a:t>挤压机</a:t>
            </a:r>
            <a:r>
              <a:rPr lang="zh-CN" altLang="en-US" sz="2400" b="1"/>
              <a:t>、</a:t>
            </a:r>
            <a:r>
              <a:rPr lang="zh-CN" altLang="en-US" sz="2400" b="1">
                <a:solidFill>
                  <a:srgbClr val="0033CC"/>
                </a:solidFill>
              </a:rPr>
              <a:t>搅拌机</a:t>
            </a:r>
            <a:r>
              <a:rPr lang="zh-CN" altLang="en-US" sz="2400" b="1"/>
              <a:t>、</a:t>
            </a:r>
            <a:r>
              <a:rPr lang="zh-CN" altLang="en-US" sz="2400" b="1">
                <a:solidFill>
                  <a:srgbClr val="0033CC"/>
                </a:solidFill>
              </a:rPr>
              <a:t>传送带</a:t>
            </a:r>
            <a:r>
              <a:rPr lang="zh-CN" altLang="en-US" sz="2400" b="1"/>
              <a:t>、</a:t>
            </a:r>
            <a:r>
              <a:rPr lang="zh-CN" altLang="en-US" sz="2400" b="1">
                <a:solidFill>
                  <a:srgbClr val="0033CC"/>
                </a:solidFill>
              </a:rPr>
              <a:t>厂内运输电车</a:t>
            </a:r>
            <a:r>
              <a:rPr lang="zh-CN" altLang="en-US" sz="2400" b="1"/>
              <a:t>、</a:t>
            </a:r>
            <a:r>
              <a:rPr lang="zh-CN" altLang="en-US" sz="2400" b="1">
                <a:solidFill>
                  <a:srgbClr val="0033CC"/>
                </a:solidFill>
              </a:rPr>
              <a:t>起重机</a:t>
            </a:r>
            <a:r>
              <a:rPr lang="zh-CN" altLang="en-US" sz="2400" b="1"/>
              <a:t>的平移机构和起动机构等都属于恒转矩负载，其负载转矩与转速无关 。 </a:t>
            </a:r>
            <a:endParaRPr lang="zh-CN" altLang="en-US" sz="2400" b="1"/>
          </a:p>
          <a:p>
            <a:pPr lvl="1">
              <a:lnSpc>
                <a:spcPct val="120000"/>
              </a:lnSpc>
              <a:spcBef>
                <a:spcPct val="20000"/>
              </a:spcBef>
              <a:buFont typeface="Arial" panose="020B0604020202020204" pitchFamily="34" charset="0"/>
              <a:buChar char="–"/>
            </a:pPr>
            <a:r>
              <a:rPr lang="zh-CN" altLang="en-US" sz="2400" b="1"/>
              <a:t>为了实现恒转矩调速，常采用具有转矩控制功能的</a:t>
            </a:r>
            <a:r>
              <a:rPr lang="zh-CN" altLang="en-US" sz="2400" b="1">
                <a:solidFill>
                  <a:srgbClr val="C02500"/>
                </a:solidFill>
              </a:rPr>
              <a:t>高功能型</a:t>
            </a:r>
            <a:r>
              <a:rPr lang="zh-CN" altLang="en-US" sz="2400" b="1"/>
              <a:t>变频器。 </a:t>
            </a:r>
            <a:endParaRPr lang="zh-CN" altLang="en-US" sz="2400" b="1"/>
          </a:p>
          <a:p>
            <a:pPr lvl="2">
              <a:lnSpc>
                <a:spcPct val="120000"/>
              </a:lnSpc>
              <a:spcBef>
                <a:spcPct val="20000"/>
              </a:spcBef>
              <a:buFont typeface="Arial" panose="020B0604020202020204" pitchFamily="34" charset="0"/>
              <a:buChar char="•"/>
            </a:pPr>
            <a:r>
              <a:rPr lang="zh-CN" altLang="en-US" sz="2400" b="1"/>
              <a:t>对</a:t>
            </a:r>
            <a:r>
              <a:rPr lang="zh-CN" altLang="en-US" sz="2400" b="1">
                <a:solidFill>
                  <a:srgbClr val="C02500"/>
                </a:solidFill>
              </a:rPr>
              <a:t>不均性负载</a:t>
            </a:r>
            <a:r>
              <a:rPr lang="zh-CN" altLang="en-US" sz="2400" b="1"/>
              <a:t>（其特性是：负载有时轻，有时重）应按照</a:t>
            </a:r>
            <a:r>
              <a:rPr lang="zh-CN" altLang="en-US" sz="2400" b="1">
                <a:solidFill>
                  <a:srgbClr val="C02500"/>
                </a:solidFill>
              </a:rPr>
              <a:t>重负载</a:t>
            </a:r>
            <a:r>
              <a:rPr lang="zh-CN" altLang="en-US" sz="2400" b="1"/>
              <a:t>的情况来选择变频器容量，例如轧钢机械、粉碎机械、搅拌机等。</a:t>
            </a:r>
            <a:endParaRPr lang="zh-CN" altLang="en-US" sz="2400" b="1"/>
          </a:p>
          <a:p>
            <a:pPr lvl="2">
              <a:lnSpc>
                <a:spcPct val="120000"/>
              </a:lnSpc>
              <a:spcBef>
                <a:spcPct val="20000"/>
              </a:spcBef>
              <a:buFont typeface="Arial" panose="020B0604020202020204" pitchFamily="34" charset="0"/>
              <a:buChar char="•"/>
            </a:pPr>
            <a:r>
              <a:rPr lang="zh-CN" altLang="en-US" sz="2400" b="1"/>
              <a:t>对于</a:t>
            </a:r>
            <a:r>
              <a:rPr lang="zh-CN" altLang="en-US" sz="2400" b="1">
                <a:solidFill>
                  <a:srgbClr val="C02500"/>
                </a:solidFill>
              </a:rPr>
              <a:t>大惯性</a:t>
            </a:r>
            <a:r>
              <a:rPr lang="zh-CN" altLang="en-US" sz="2400" b="1"/>
              <a:t>负载，如离心机、冲床、水泥厂的旋转窑等，应该选用</a:t>
            </a:r>
            <a:r>
              <a:rPr lang="zh-CN" altLang="en-US" sz="2400" b="1">
                <a:solidFill>
                  <a:srgbClr val="C02500"/>
                </a:solidFill>
              </a:rPr>
              <a:t>容量稍大</a:t>
            </a:r>
            <a:r>
              <a:rPr lang="zh-CN" altLang="en-US" sz="2400" b="1"/>
              <a:t>的变频器来加快起动，避免振荡，并需配有制动单元消除回馈电能。  </a:t>
            </a:r>
            <a:endParaRPr lang="zh-CN" altLang="en-US" sz="2400" b="1"/>
          </a:p>
          <a:p>
            <a:pPr lvl="1">
              <a:lnSpc>
                <a:spcPct val="120000"/>
              </a:lnSpc>
              <a:spcBef>
                <a:spcPct val="20000"/>
              </a:spcBef>
              <a:buFont typeface="Arial" panose="020B0604020202020204" pitchFamily="34" charset="0"/>
              <a:buChar char="–"/>
            </a:pPr>
            <a:endParaRPr lang="zh-CN" altLang="en-US" sz="2400" b="1"/>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2707" name="Rectangle 2"/>
          <p:cNvSpPr txBox="1">
            <a:spLocks noChangeArrowheads="1"/>
          </p:cNvSpPr>
          <p:nvPr/>
        </p:nvSpPr>
        <p:spPr bwMode="auto">
          <a:xfrm>
            <a:off x="1250315" y="836930"/>
            <a:ext cx="9503410" cy="4885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20000"/>
              </a:spcBef>
              <a:buFont typeface="Arial" panose="020B0604020202020204" pitchFamily="34" charset="0"/>
              <a:buNone/>
            </a:pPr>
            <a:r>
              <a:rPr lang="en-US" altLang="zh-CN" sz="2800" b="1">
                <a:latin typeface="Times New Roman" panose="02020603050405020304" pitchFamily="18" charset="0"/>
                <a:cs typeface="Times New Roman" panose="02020603050405020304" pitchFamily="18" charset="0"/>
              </a:rPr>
              <a:t>3</a:t>
            </a:r>
            <a:r>
              <a:rPr lang="zh-CN" altLang="en-US" sz="2800" b="1">
                <a:latin typeface="Times New Roman" panose="02020603050405020304" pitchFamily="18" charset="0"/>
                <a:cs typeface="Times New Roman" panose="02020603050405020304" pitchFamily="18" charset="0"/>
              </a:rPr>
              <a:t>）恒功率负载 </a:t>
            </a:r>
            <a:endParaRPr lang="zh-CN" altLang="en-US" sz="2800" b="1">
              <a:latin typeface="Times New Roman" panose="02020603050405020304" pitchFamily="18" charset="0"/>
              <a:cs typeface="Times New Roman" panose="02020603050405020304" pitchFamily="18" charset="0"/>
            </a:endParaRPr>
          </a:p>
          <a:p>
            <a:pPr lvl="1">
              <a:lnSpc>
                <a:spcPct val="130000"/>
              </a:lnSpc>
              <a:spcBef>
                <a:spcPct val="20000"/>
              </a:spcBef>
              <a:buFont typeface="Arial" panose="020B0604020202020204" pitchFamily="34" charset="0"/>
              <a:buChar char="–"/>
            </a:pPr>
            <a:r>
              <a:rPr lang="zh-CN" altLang="en-US" sz="2400" b="1"/>
              <a:t>恒功率负载的特点是需求转矩与转速大体成反比，但其乘积即</a:t>
            </a:r>
            <a:r>
              <a:rPr lang="zh-CN" altLang="en-US" sz="2400" b="1">
                <a:solidFill>
                  <a:srgbClr val="C02500"/>
                </a:solidFill>
              </a:rPr>
              <a:t>功率却近似保持不变</a:t>
            </a:r>
            <a:r>
              <a:rPr lang="zh-CN" altLang="en-US" sz="2400" b="1"/>
              <a:t>。如</a:t>
            </a:r>
            <a:r>
              <a:rPr lang="zh-CN" altLang="en-US" sz="2400" b="1">
                <a:solidFill>
                  <a:srgbClr val="0033CC"/>
                </a:solidFill>
              </a:rPr>
              <a:t>机床的主轴</a:t>
            </a:r>
            <a:r>
              <a:rPr lang="zh-CN" altLang="en-US" sz="2400" b="1"/>
              <a:t>和</a:t>
            </a:r>
            <a:r>
              <a:rPr lang="zh-CN" altLang="en-US" sz="2400" b="1">
                <a:solidFill>
                  <a:srgbClr val="0033CC"/>
                </a:solidFill>
              </a:rPr>
              <a:t>轧机</a:t>
            </a:r>
            <a:r>
              <a:rPr lang="zh-CN" altLang="en-US" sz="2400" b="1"/>
              <a:t>、</a:t>
            </a:r>
            <a:r>
              <a:rPr lang="zh-CN" altLang="en-US" sz="2400" b="1">
                <a:solidFill>
                  <a:srgbClr val="0033CC"/>
                </a:solidFill>
              </a:rPr>
              <a:t>造纸机</a:t>
            </a:r>
            <a:r>
              <a:rPr lang="zh-CN" altLang="en-US" sz="2400" b="1"/>
              <a:t>、</a:t>
            </a:r>
            <a:r>
              <a:rPr lang="zh-CN" altLang="en-US" sz="2400" b="1">
                <a:solidFill>
                  <a:srgbClr val="0033CC"/>
                </a:solidFill>
              </a:rPr>
              <a:t>薄膜生产线中的卷取机</a:t>
            </a:r>
            <a:r>
              <a:rPr lang="zh-CN" altLang="en-US" sz="2400" b="1"/>
              <a:t>、</a:t>
            </a:r>
            <a:r>
              <a:rPr lang="zh-CN" altLang="en-US" sz="2400" b="1">
                <a:solidFill>
                  <a:srgbClr val="0033CC"/>
                </a:solidFill>
              </a:rPr>
              <a:t>开卷机</a:t>
            </a:r>
            <a:r>
              <a:rPr lang="zh-CN" altLang="en-US" sz="2400" b="1"/>
              <a:t>等。 </a:t>
            </a:r>
            <a:endParaRPr lang="zh-CN" altLang="en-US" sz="2400" b="1"/>
          </a:p>
          <a:p>
            <a:pPr lvl="1">
              <a:lnSpc>
                <a:spcPct val="130000"/>
              </a:lnSpc>
              <a:spcBef>
                <a:spcPct val="20000"/>
              </a:spcBef>
              <a:buFont typeface="Arial" panose="020B0604020202020204" pitchFamily="34" charset="0"/>
              <a:buChar char="–"/>
            </a:pPr>
            <a:r>
              <a:rPr lang="zh-CN" altLang="en-US" sz="2400" b="1"/>
              <a:t>选择时尽量缩小恒功率范围（</a:t>
            </a:r>
            <a:r>
              <a:rPr lang="zh-CN" altLang="en-US" sz="2400" b="1">
                <a:solidFill>
                  <a:srgbClr val="0033CC"/>
                </a:solidFill>
              </a:rPr>
              <a:t>以满足生产工艺为前提</a:t>
            </a:r>
            <a:r>
              <a:rPr lang="zh-CN" altLang="en-US" sz="2400" b="1"/>
              <a:t>），以减小电动机和变频器的容量，降低成本。</a:t>
            </a:r>
            <a:endParaRPr lang="zh-CN" altLang="en-US" sz="2400" b="1"/>
          </a:p>
          <a:p>
            <a:pPr lvl="2">
              <a:lnSpc>
                <a:spcPct val="130000"/>
              </a:lnSpc>
              <a:spcBef>
                <a:spcPct val="20000"/>
              </a:spcBef>
              <a:buFont typeface="Arial" panose="020B0604020202020204" pitchFamily="34" charset="0"/>
              <a:buChar char="•"/>
            </a:pPr>
            <a:r>
              <a:rPr lang="zh-CN" altLang="en-US" sz="2400" b="1"/>
              <a:t>当电动机的恒转矩和恒功率调速的范围与负载的恒转矩和恒功率范围相一致，即所谓“</a:t>
            </a:r>
            <a:r>
              <a:rPr lang="zh-CN" altLang="en-US" sz="2400" b="1">
                <a:solidFill>
                  <a:srgbClr val="C02500"/>
                </a:solidFill>
              </a:rPr>
              <a:t>匹配</a:t>
            </a:r>
            <a:r>
              <a:rPr lang="zh-CN" altLang="en-US" sz="2400" b="1"/>
              <a:t>” ，电动机容量和变频器的容量均</a:t>
            </a:r>
            <a:r>
              <a:rPr lang="zh-CN" altLang="en-US" sz="2400" b="1">
                <a:solidFill>
                  <a:srgbClr val="C02500"/>
                </a:solidFill>
              </a:rPr>
              <a:t>最小</a:t>
            </a:r>
            <a:r>
              <a:rPr lang="zh-CN" altLang="en-US" sz="2400" b="1"/>
              <a:t>。 </a:t>
            </a:r>
            <a:r>
              <a:rPr lang="zh-CN" altLang="en-US" sz="2000" b="1"/>
              <a:t>  </a:t>
            </a:r>
            <a:endParaRPr lang="zh-CN" altLang="en-US" sz="2000" b="1"/>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16386" name="标题 1"/>
          <p:cNvSpPr>
            <a:spLocks noGrp="1"/>
          </p:cNvSpPr>
          <p:nvPr>
            <p:ph type="title"/>
          </p:nvPr>
        </p:nvSpPr>
        <p:spPr>
          <a:xfrm>
            <a:off x="262102" y="219074"/>
            <a:ext cx="3828057" cy="478756"/>
          </a:xfrm>
        </p:spPr>
        <p:txBody>
          <a:bodyPr>
            <a:normAutofit fontScale="90000"/>
          </a:bodyPr>
          <a:lstStyle/>
          <a:p>
            <a:r>
              <a:rPr lang="zh-CN" altLang="en-US" sz="3110" b="1" dirty="0" smtClean="0">
                <a:effectLst>
                  <a:outerShdw blurRad="38100" dist="38100" dir="2700000" algn="tl">
                    <a:srgbClr val="000000">
                      <a:alpha val="43137"/>
                    </a:srgbClr>
                  </a:outerShdw>
                </a:effectLst>
              </a:rPr>
              <a:t>运动执行器</a:t>
            </a:r>
            <a:endParaRPr lang="zh-CN" altLang="en-US" sz="3110" b="1" dirty="0" smtClean="0">
              <a:effectLst>
                <a:outerShdw blurRad="38100" dist="38100" dir="2700000" algn="tl">
                  <a:srgbClr val="000000">
                    <a:alpha val="43137"/>
                  </a:srgbClr>
                </a:outerShdw>
              </a:effectLst>
            </a:endParaRPr>
          </a:p>
        </p:txBody>
      </p:sp>
      <p:sp>
        <p:nvSpPr>
          <p:cNvPr id="4" name="圆角矩形 3"/>
          <p:cNvSpPr/>
          <p:nvPr/>
        </p:nvSpPr>
        <p:spPr bwMode="auto">
          <a:xfrm>
            <a:off x="2176131" y="2144043"/>
            <a:ext cx="1428750" cy="357188"/>
          </a:xfrm>
          <a:prstGeom prst="round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path path="circle">
              <a:fillToRect l="100000" t="100000"/>
            </a:path>
            <a:tileRect r="-100000" b="-10000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按电源类型</a:t>
            </a:r>
            <a:endParaRPr lang="zh-CN" altLang="en-US" dirty="0">
              <a:solidFill>
                <a:schemeClr val="tx1"/>
              </a:solidFill>
              <a:latin typeface="Tahoma" panose="020B0604030504040204" pitchFamily="34" charset="0"/>
            </a:endParaRPr>
          </a:p>
        </p:txBody>
      </p:sp>
      <p:sp>
        <p:nvSpPr>
          <p:cNvPr id="5" name="圆角矩形 4"/>
          <p:cNvSpPr/>
          <p:nvPr/>
        </p:nvSpPr>
        <p:spPr bwMode="auto">
          <a:xfrm>
            <a:off x="2176141" y="4341143"/>
            <a:ext cx="1428750" cy="357188"/>
          </a:xfrm>
          <a:prstGeom prst="roundRect">
            <a:avLst/>
          </a:prstGeom>
          <a:gradFill flip="none" rotWithShape="1">
            <a:gsLst>
              <a:gs pos="0">
                <a:srgbClr val="FF3399"/>
              </a:gs>
              <a:gs pos="25000">
                <a:srgbClr val="FF6633"/>
              </a:gs>
              <a:gs pos="50000">
                <a:srgbClr val="FFFF00"/>
              </a:gs>
              <a:gs pos="75000">
                <a:srgbClr val="01A78F"/>
              </a:gs>
              <a:gs pos="100000">
                <a:srgbClr val="3366FF"/>
              </a:gs>
            </a:gsLst>
            <a:lin ang="2700000" scaled="0"/>
            <a:tileRect/>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按功能</a:t>
            </a:r>
            <a:endParaRPr lang="zh-CN" altLang="en-US" dirty="0">
              <a:solidFill>
                <a:schemeClr val="tx1"/>
              </a:solidFill>
              <a:latin typeface="Tahoma" panose="020B0604030504040204" pitchFamily="34" charset="0"/>
            </a:endParaRPr>
          </a:p>
        </p:txBody>
      </p:sp>
      <p:sp>
        <p:nvSpPr>
          <p:cNvPr id="6" name="圆角矩形 5"/>
          <p:cNvSpPr/>
          <p:nvPr/>
        </p:nvSpPr>
        <p:spPr bwMode="auto">
          <a:xfrm>
            <a:off x="5176516" y="4163343"/>
            <a:ext cx="1428750" cy="357188"/>
          </a:xfrm>
          <a:prstGeom prst="roundRect">
            <a:avLst/>
          </a:prstGeom>
          <a:gradFill flip="none" rotWithShape="1">
            <a:gsLst>
              <a:gs pos="0">
                <a:srgbClr val="5E9EFF"/>
              </a:gs>
              <a:gs pos="39999">
                <a:srgbClr val="85C2FF"/>
              </a:gs>
              <a:gs pos="70000">
                <a:srgbClr val="C4D6EB"/>
              </a:gs>
              <a:gs pos="100000">
                <a:srgbClr val="FFEBFA"/>
              </a:gs>
            </a:gsLst>
            <a:lin ang="2700000" scaled="1"/>
            <a:tileRect/>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按运动方式</a:t>
            </a:r>
            <a:endParaRPr lang="zh-CN" altLang="en-US" dirty="0">
              <a:solidFill>
                <a:schemeClr val="tx1"/>
              </a:solidFill>
              <a:latin typeface="Tahoma" panose="020B0604030504040204" pitchFamily="34" charset="0"/>
            </a:endParaRPr>
          </a:p>
        </p:txBody>
      </p:sp>
      <p:sp>
        <p:nvSpPr>
          <p:cNvPr id="7" name="圆角矩形 6"/>
          <p:cNvSpPr/>
          <p:nvPr/>
        </p:nvSpPr>
        <p:spPr bwMode="auto">
          <a:xfrm>
            <a:off x="3819203" y="1483643"/>
            <a:ext cx="1214438"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直流电机</a:t>
            </a:r>
            <a:endParaRPr lang="zh-CN" altLang="en-US" dirty="0">
              <a:solidFill>
                <a:schemeClr val="tx1"/>
              </a:solidFill>
              <a:latin typeface="Tahoma" panose="020B0604030504040204" pitchFamily="34" charset="0"/>
            </a:endParaRPr>
          </a:p>
        </p:txBody>
      </p:sp>
      <p:sp>
        <p:nvSpPr>
          <p:cNvPr id="8" name="圆角矩形 7"/>
          <p:cNvSpPr/>
          <p:nvPr/>
        </p:nvSpPr>
        <p:spPr bwMode="auto">
          <a:xfrm>
            <a:off x="3819203" y="2698082"/>
            <a:ext cx="1214438" cy="357187"/>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交流电机</a:t>
            </a:r>
            <a:endParaRPr lang="zh-CN" altLang="en-US" dirty="0">
              <a:solidFill>
                <a:schemeClr val="tx1"/>
              </a:solidFill>
              <a:latin typeface="Tahoma" panose="020B0604030504040204" pitchFamily="34" charset="0"/>
            </a:endParaRPr>
          </a:p>
        </p:txBody>
      </p:sp>
      <p:sp>
        <p:nvSpPr>
          <p:cNvPr id="9" name="圆角矩形 8"/>
          <p:cNvSpPr/>
          <p:nvPr/>
        </p:nvSpPr>
        <p:spPr bwMode="auto">
          <a:xfrm>
            <a:off x="5319392" y="2340893"/>
            <a:ext cx="1214437"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异步电机</a:t>
            </a:r>
            <a:endParaRPr lang="zh-CN" altLang="en-US" dirty="0">
              <a:solidFill>
                <a:schemeClr val="tx1"/>
              </a:solidFill>
              <a:latin typeface="Tahoma" panose="020B0604030504040204" pitchFamily="34" charset="0"/>
            </a:endParaRPr>
          </a:p>
        </p:txBody>
      </p:sp>
      <p:sp>
        <p:nvSpPr>
          <p:cNvPr id="10" name="圆角矩形 9"/>
          <p:cNvSpPr/>
          <p:nvPr/>
        </p:nvSpPr>
        <p:spPr bwMode="auto">
          <a:xfrm>
            <a:off x="5319392" y="3055268"/>
            <a:ext cx="1214437"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同步电机</a:t>
            </a:r>
            <a:endParaRPr lang="zh-CN" altLang="en-US" dirty="0">
              <a:solidFill>
                <a:schemeClr val="tx1"/>
              </a:solidFill>
              <a:latin typeface="Tahoma" panose="020B0604030504040204" pitchFamily="34" charset="0"/>
            </a:endParaRPr>
          </a:p>
        </p:txBody>
      </p:sp>
      <p:sp>
        <p:nvSpPr>
          <p:cNvPr id="11" name="圆角矩形 10"/>
          <p:cNvSpPr/>
          <p:nvPr/>
        </p:nvSpPr>
        <p:spPr bwMode="auto">
          <a:xfrm>
            <a:off x="3819203" y="3841082"/>
            <a:ext cx="1214438" cy="357187"/>
          </a:xfrm>
          <a:prstGeom prst="roundRect">
            <a:avLst/>
          </a:prstGeom>
          <a:gradFill flip="none" rotWithShape="1">
            <a:gsLst>
              <a:gs pos="0">
                <a:srgbClr val="FF3399"/>
              </a:gs>
              <a:gs pos="25000">
                <a:srgbClr val="FF6633"/>
              </a:gs>
              <a:gs pos="50000">
                <a:srgbClr val="FFFF00"/>
              </a:gs>
              <a:gs pos="75000">
                <a:srgbClr val="01A78F"/>
              </a:gs>
              <a:gs pos="100000">
                <a:srgbClr val="3366FF"/>
              </a:gs>
            </a:gsLst>
            <a:lin ang="2700000" scaled="1"/>
            <a:tileRect/>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发电机</a:t>
            </a:r>
            <a:endParaRPr lang="zh-CN" altLang="en-US" dirty="0">
              <a:solidFill>
                <a:schemeClr val="tx1"/>
              </a:solidFill>
              <a:latin typeface="Tahoma" panose="020B0604030504040204" pitchFamily="34" charset="0"/>
            </a:endParaRPr>
          </a:p>
        </p:txBody>
      </p:sp>
      <p:sp>
        <p:nvSpPr>
          <p:cNvPr id="12" name="圆角矩形 11"/>
          <p:cNvSpPr/>
          <p:nvPr/>
        </p:nvSpPr>
        <p:spPr bwMode="auto">
          <a:xfrm>
            <a:off x="3819203" y="4198268"/>
            <a:ext cx="1214438" cy="357188"/>
          </a:xfrm>
          <a:prstGeom prst="roundRect">
            <a:avLst/>
          </a:prstGeom>
          <a:gradFill>
            <a:gsLst>
              <a:gs pos="0">
                <a:srgbClr val="FF3399"/>
              </a:gs>
              <a:gs pos="25000">
                <a:srgbClr val="FF6633"/>
              </a:gs>
              <a:gs pos="50000">
                <a:srgbClr val="FFFF00"/>
              </a:gs>
              <a:gs pos="75000">
                <a:srgbClr val="01A78F"/>
              </a:gs>
              <a:gs pos="100000">
                <a:srgbClr val="3366FF"/>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电动机</a:t>
            </a:r>
            <a:endParaRPr lang="zh-CN" altLang="en-US" dirty="0">
              <a:solidFill>
                <a:schemeClr val="tx1"/>
              </a:solidFill>
              <a:latin typeface="Tahoma" panose="020B0604030504040204" pitchFamily="34" charset="0"/>
            </a:endParaRPr>
          </a:p>
        </p:txBody>
      </p:sp>
      <p:sp>
        <p:nvSpPr>
          <p:cNvPr id="13" name="圆角矩形 12"/>
          <p:cNvSpPr/>
          <p:nvPr/>
        </p:nvSpPr>
        <p:spPr bwMode="auto">
          <a:xfrm>
            <a:off x="3819203" y="4555457"/>
            <a:ext cx="1214438" cy="357187"/>
          </a:xfrm>
          <a:prstGeom prst="roundRect">
            <a:avLst/>
          </a:prstGeom>
          <a:gradFill>
            <a:gsLst>
              <a:gs pos="0">
                <a:srgbClr val="FF3399"/>
              </a:gs>
              <a:gs pos="25000">
                <a:srgbClr val="FF6633"/>
              </a:gs>
              <a:gs pos="50000">
                <a:srgbClr val="FFFF00"/>
              </a:gs>
              <a:gs pos="75000">
                <a:srgbClr val="01A78F"/>
              </a:gs>
              <a:gs pos="100000">
                <a:srgbClr val="3366FF"/>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变压器</a:t>
            </a:r>
            <a:endParaRPr lang="zh-CN" altLang="en-US" dirty="0">
              <a:solidFill>
                <a:schemeClr val="tx1"/>
              </a:solidFill>
              <a:latin typeface="Tahoma" panose="020B0604030504040204" pitchFamily="34" charset="0"/>
            </a:endParaRPr>
          </a:p>
        </p:txBody>
      </p:sp>
      <p:sp>
        <p:nvSpPr>
          <p:cNvPr id="14" name="圆角矩形 13"/>
          <p:cNvSpPr/>
          <p:nvPr/>
        </p:nvSpPr>
        <p:spPr bwMode="auto">
          <a:xfrm>
            <a:off x="3819203" y="4912643"/>
            <a:ext cx="1214438" cy="357188"/>
          </a:xfrm>
          <a:prstGeom prst="roundRect">
            <a:avLst/>
          </a:prstGeom>
          <a:gradFill>
            <a:gsLst>
              <a:gs pos="0">
                <a:srgbClr val="FF3399"/>
              </a:gs>
              <a:gs pos="25000">
                <a:srgbClr val="FF6633"/>
              </a:gs>
              <a:gs pos="50000">
                <a:srgbClr val="FFFF00"/>
              </a:gs>
              <a:gs pos="75000">
                <a:srgbClr val="01A78F"/>
              </a:gs>
              <a:gs pos="100000">
                <a:srgbClr val="3366FF"/>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控制电机</a:t>
            </a:r>
            <a:endParaRPr lang="zh-CN" altLang="en-US" dirty="0">
              <a:solidFill>
                <a:schemeClr val="tx1"/>
              </a:solidFill>
              <a:latin typeface="Tahoma" panose="020B0604030504040204" pitchFamily="34" charset="0"/>
            </a:endParaRPr>
          </a:p>
        </p:txBody>
      </p:sp>
      <p:sp>
        <p:nvSpPr>
          <p:cNvPr id="16" name="圆角矩形 15"/>
          <p:cNvSpPr/>
          <p:nvPr/>
        </p:nvSpPr>
        <p:spPr bwMode="auto">
          <a:xfrm>
            <a:off x="5319391" y="1340768"/>
            <a:ext cx="1428750"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直流发电机</a:t>
            </a:r>
            <a:endParaRPr lang="zh-CN" altLang="en-US" dirty="0">
              <a:solidFill>
                <a:schemeClr val="tx1"/>
              </a:solidFill>
              <a:latin typeface="Tahoma" panose="020B0604030504040204" pitchFamily="34" charset="0"/>
            </a:endParaRPr>
          </a:p>
        </p:txBody>
      </p:sp>
      <p:sp>
        <p:nvSpPr>
          <p:cNvPr id="17" name="圆角矩形 16"/>
          <p:cNvSpPr/>
          <p:nvPr/>
        </p:nvSpPr>
        <p:spPr bwMode="auto">
          <a:xfrm>
            <a:off x="5319391" y="1697957"/>
            <a:ext cx="1428750" cy="357187"/>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直流电动机</a:t>
            </a:r>
            <a:endParaRPr lang="zh-CN" altLang="en-US" dirty="0">
              <a:solidFill>
                <a:schemeClr val="tx1"/>
              </a:solidFill>
              <a:latin typeface="Tahoma" panose="020B0604030504040204" pitchFamily="34" charset="0"/>
            </a:endParaRPr>
          </a:p>
        </p:txBody>
      </p:sp>
      <p:sp>
        <p:nvSpPr>
          <p:cNvPr id="18" name="圆角矩形 17"/>
          <p:cNvSpPr/>
          <p:nvPr/>
        </p:nvSpPr>
        <p:spPr bwMode="auto">
          <a:xfrm>
            <a:off x="6819578" y="2126582"/>
            <a:ext cx="1428750" cy="357187"/>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异步发电机</a:t>
            </a:r>
            <a:endParaRPr lang="zh-CN" altLang="en-US" dirty="0">
              <a:solidFill>
                <a:schemeClr val="tx1"/>
              </a:solidFill>
              <a:latin typeface="Tahoma" panose="020B0604030504040204" pitchFamily="34" charset="0"/>
            </a:endParaRPr>
          </a:p>
        </p:txBody>
      </p:sp>
      <p:sp>
        <p:nvSpPr>
          <p:cNvPr id="19" name="圆角矩形 18"/>
          <p:cNvSpPr/>
          <p:nvPr/>
        </p:nvSpPr>
        <p:spPr bwMode="auto">
          <a:xfrm>
            <a:off x="6819578" y="2483768"/>
            <a:ext cx="1428750"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异步电动机</a:t>
            </a:r>
            <a:endParaRPr lang="zh-CN" altLang="en-US" dirty="0">
              <a:solidFill>
                <a:schemeClr val="tx1"/>
              </a:solidFill>
              <a:latin typeface="Tahoma" panose="020B0604030504040204" pitchFamily="34" charset="0"/>
            </a:endParaRPr>
          </a:p>
        </p:txBody>
      </p:sp>
      <p:sp>
        <p:nvSpPr>
          <p:cNvPr id="20" name="圆角矩形 19"/>
          <p:cNvSpPr/>
          <p:nvPr/>
        </p:nvSpPr>
        <p:spPr bwMode="auto">
          <a:xfrm>
            <a:off x="6819578" y="2912393"/>
            <a:ext cx="1428750" cy="357188"/>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同步发电机</a:t>
            </a:r>
            <a:endParaRPr lang="zh-CN" altLang="en-US" dirty="0">
              <a:solidFill>
                <a:schemeClr val="tx1"/>
              </a:solidFill>
              <a:latin typeface="Tahoma" panose="020B0604030504040204" pitchFamily="34" charset="0"/>
            </a:endParaRPr>
          </a:p>
        </p:txBody>
      </p:sp>
      <p:sp>
        <p:nvSpPr>
          <p:cNvPr id="21" name="圆角矩形 20"/>
          <p:cNvSpPr/>
          <p:nvPr/>
        </p:nvSpPr>
        <p:spPr bwMode="auto">
          <a:xfrm>
            <a:off x="6819578" y="3269582"/>
            <a:ext cx="1428750" cy="357187"/>
          </a:xfrm>
          <a:prstGeom prst="roundRect">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同步电动机</a:t>
            </a:r>
            <a:endParaRPr lang="zh-CN" altLang="en-US" dirty="0">
              <a:solidFill>
                <a:schemeClr val="tx1"/>
              </a:solidFill>
              <a:latin typeface="Tahoma" panose="020B0604030504040204" pitchFamily="34" charset="0"/>
            </a:endParaRPr>
          </a:p>
        </p:txBody>
      </p:sp>
      <p:sp>
        <p:nvSpPr>
          <p:cNvPr id="22" name="圆角矩形 21"/>
          <p:cNvSpPr/>
          <p:nvPr/>
        </p:nvSpPr>
        <p:spPr bwMode="auto">
          <a:xfrm>
            <a:off x="6819579" y="3769643"/>
            <a:ext cx="714375" cy="357188"/>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静止</a:t>
            </a:r>
            <a:endParaRPr lang="zh-CN" altLang="en-US" dirty="0">
              <a:solidFill>
                <a:schemeClr val="tx1"/>
              </a:solidFill>
              <a:latin typeface="Tahoma" panose="020B0604030504040204" pitchFamily="34" charset="0"/>
            </a:endParaRPr>
          </a:p>
        </p:txBody>
      </p:sp>
      <p:sp>
        <p:nvSpPr>
          <p:cNvPr id="26" name="圆角矩形 25"/>
          <p:cNvSpPr/>
          <p:nvPr/>
        </p:nvSpPr>
        <p:spPr bwMode="auto">
          <a:xfrm>
            <a:off x="6819579" y="4555457"/>
            <a:ext cx="714375" cy="357187"/>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运动</a:t>
            </a:r>
            <a:endParaRPr lang="zh-CN" altLang="en-US" dirty="0">
              <a:solidFill>
                <a:schemeClr val="tx1"/>
              </a:solidFill>
              <a:latin typeface="Tahoma" panose="020B0604030504040204" pitchFamily="34" charset="0"/>
            </a:endParaRPr>
          </a:p>
        </p:txBody>
      </p:sp>
      <p:sp>
        <p:nvSpPr>
          <p:cNvPr id="27" name="圆角矩形 26"/>
          <p:cNvSpPr/>
          <p:nvPr/>
        </p:nvSpPr>
        <p:spPr bwMode="auto">
          <a:xfrm>
            <a:off x="7748267" y="3769643"/>
            <a:ext cx="1214437" cy="357188"/>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变压器</a:t>
            </a:r>
            <a:endParaRPr lang="zh-CN" altLang="en-US" dirty="0">
              <a:solidFill>
                <a:schemeClr val="tx1"/>
              </a:solidFill>
              <a:latin typeface="Tahoma" panose="020B0604030504040204" pitchFamily="34" charset="0"/>
            </a:endParaRPr>
          </a:p>
        </p:txBody>
      </p:sp>
      <p:sp>
        <p:nvSpPr>
          <p:cNvPr id="28" name="圆角矩形 27"/>
          <p:cNvSpPr/>
          <p:nvPr/>
        </p:nvSpPr>
        <p:spPr bwMode="auto">
          <a:xfrm>
            <a:off x="7748267" y="4198268"/>
            <a:ext cx="1214437" cy="357188"/>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旋转电机</a:t>
            </a:r>
            <a:endParaRPr lang="zh-CN" altLang="en-US" dirty="0">
              <a:solidFill>
                <a:schemeClr val="tx1"/>
              </a:solidFill>
              <a:latin typeface="Tahoma" panose="020B0604030504040204" pitchFamily="34" charset="0"/>
            </a:endParaRPr>
          </a:p>
        </p:txBody>
      </p:sp>
      <p:sp>
        <p:nvSpPr>
          <p:cNvPr id="29" name="圆角矩形 28"/>
          <p:cNvSpPr/>
          <p:nvPr/>
        </p:nvSpPr>
        <p:spPr bwMode="auto">
          <a:xfrm>
            <a:off x="7748267" y="4555457"/>
            <a:ext cx="1214437" cy="357187"/>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直线电机</a:t>
            </a:r>
            <a:endParaRPr lang="zh-CN" altLang="en-US" dirty="0">
              <a:solidFill>
                <a:schemeClr val="tx1"/>
              </a:solidFill>
              <a:latin typeface="Tahoma" panose="020B0604030504040204" pitchFamily="34" charset="0"/>
            </a:endParaRPr>
          </a:p>
        </p:txBody>
      </p:sp>
      <p:sp>
        <p:nvSpPr>
          <p:cNvPr id="30" name="圆角矩形 29"/>
          <p:cNvSpPr/>
          <p:nvPr/>
        </p:nvSpPr>
        <p:spPr bwMode="auto">
          <a:xfrm>
            <a:off x="7748266" y="4912643"/>
            <a:ext cx="1876126" cy="400050"/>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三维运动电机</a:t>
            </a:r>
            <a:endParaRPr lang="zh-CN" altLang="en-US" dirty="0">
              <a:solidFill>
                <a:schemeClr val="tx1"/>
              </a:solidFill>
              <a:latin typeface="Tahoma" panose="020B0604030504040204" pitchFamily="34" charset="0"/>
            </a:endParaRPr>
          </a:p>
        </p:txBody>
      </p:sp>
      <p:sp>
        <p:nvSpPr>
          <p:cNvPr id="31" name="圆角矩形 30"/>
          <p:cNvSpPr/>
          <p:nvPr/>
        </p:nvSpPr>
        <p:spPr bwMode="auto">
          <a:xfrm>
            <a:off x="9115104" y="4055393"/>
            <a:ext cx="1204913" cy="357188"/>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直流电机</a:t>
            </a:r>
            <a:endParaRPr lang="zh-CN" altLang="en-US" dirty="0">
              <a:solidFill>
                <a:schemeClr val="tx1"/>
              </a:solidFill>
              <a:latin typeface="Tahoma" panose="020B0604030504040204" pitchFamily="34" charset="0"/>
            </a:endParaRPr>
          </a:p>
        </p:txBody>
      </p:sp>
      <p:sp>
        <p:nvSpPr>
          <p:cNvPr id="32" name="圆角矩形 31"/>
          <p:cNvSpPr/>
          <p:nvPr/>
        </p:nvSpPr>
        <p:spPr bwMode="auto">
          <a:xfrm>
            <a:off x="9115104" y="4412582"/>
            <a:ext cx="1204913" cy="357187"/>
          </a:xfrm>
          <a:prstGeom prst="roundRect">
            <a:avLst/>
          </a:prstGeom>
          <a:gradFill>
            <a:gsLst>
              <a:gs pos="0">
                <a:srgbClr val="5E9EFF"/>
              </a:gs>
              <a:gs pos="39999">
                <a:srgbClr val="85C2FF"/>
              </a:gs>
              <a:gs pos="70000">
                <a:srgbClr val="C4D6EB"/>
              </a:gs>
              <a:gs pos="100000">
                <a:srgbClr val="FFEBFA"/>
              </a:gs>
            </a:gsLst>
            <a:lin ang="2700000" scaled="0"/>
          </a:gradFill>
          <a:ln w="12700">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marL="342900" indent="-342900" algn="ctr">
              <a:lnSpc>
                <a:spcPct val="90000"/>
              </a:lnSpc>
              <a:defRPr/>
            </a:pPr>
            <a:r>
              <a:rPr lang="zh-CN" altLang="en-US" dirty="0"/>
              <a:t>交流电机</a:t>
            </a:r>
            <a:endParaRPr lang="zh-CN" altLang="en-US" dirty="0">
              <a:solidFill>
                <a:schemeClr val="tx1"/>
              </a:solidFill>
              <a:latin typeface="Tahoma" panose="020B0604030504040204" pitchFamily="34" charset="0"/>
            </a:endParaRPr>
          </a:p>
        </p:txBody>
      </p:sp>
      <p:sp>
        <p:nvSpPr>
          <p:cNvPr id="34" name="AutoShape 24"/>
          <p:cNvSpPr/>
          <p:nvPr/>
        </p:nvSpPr>
        <p:spPr bwMode="auto">
          <a:xfrm>
            <a:off x="3676328" y="3983956"/>
            <a:ext cx="71438" cy="1143000"/>
          </a:xfrm>
          <a:prstGeom prst="leftBrace">
            <a:avLst>
              <a:gd name="adj1" fmla="val 51407"/>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35" name="AutoShape 24"/>
          <p:cNvSpPr/>
          <p:nvPr/>
        </p:nvSpPr>
        <p:spPr bwMode="auto">
          <a:xfrm>
            <a:off x="6676703" y="3983956"/>
            <a:ext cx="71438" cy="785812"/>
          </a:xfrm>
          <a:prstGeom prst="leftBrace">
            <a:avLst>
              <a:gd name="adj1" fmla="val 51384"/>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36" name="AutoShape 24"/>
          <p:cNvSpPr/>
          <p:nvPr/>
        </p:nvSpPr>
        <p:spPr bwMode="auto">
          <a:xfrm>
            <a:off x="7605392" y="4341144"/>
            <a:ext cx="71437" cy="785813"/>
          </a:xfrm>
          <a:prstGeom prst="leftBrace">
            <a:avLst>
              <a:gd name="adj1" fmla="val 51385"/>
              <a:gd name="adj2" fmla="val 50000"/>
            </a:avLst>
          </a:prstGeom>
          <a:noFill/>
          <a:ln w="222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37" name="AutoShape 24"/>
          <p:cNvSpPr/>
          <p:nvPr/>
        </p:nvSpPr>
        <p:spPr bwMode="auto">
          <a:xfrm>
            <a:off x="8962703" y="4198269"/>
            <a:ext cx="71438" cy="428625"/>
          </a:xfrm>
          <a:prstGeom prst="leftBrace">
            <a:avLst>
              <a:gd name="adj1" fmla="val 51361"/>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38" name="AutoShape 24"/>
          <p:cNvSpPr/>
          <p:nvPr/>
        </p:nvSpPr>
        <p:spPr bwMode="auto">
          <a:xfrm>
            <a:off x="3676328" y="1697956"/>
            <a:ext cx="71438" cy="1143000"/>
          </a:xfrm>
          <a:prstGeom prst="leftBrace">
            <a:avLst>
              <a:gd name="adj1" fmla="val 51407"/>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40" name="AutoShape 24"/>
          <p:cNvSpPr/>
          <p:nvPr/>
        </p:nvSpPr>
        <p:spPr bwMode="auto">
          <a:xfrm>
            <a:off x="5176517" y="2483769"/>
            <a:ext cx="71437" cy="785813"/>
          </a:xfrm>
          <a:prstGeom prst="leftBrace">
            <a:avLst>
              <a:gd name="adj1" fmla="val 51385"/>
              <a:gd name="adj2" fmla="val 50000"/>
            </a:avLst>
          </a:prstGeom>
          <a:noFill/>
          <a:ln w="222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42" name="AutoShape 24"/>
          <p:cNvSpPr/>
          <p:nvPr/>
        </p:nvSpPr>
        <p:spPr bwMode="auto">
          <a:xfrm>
            <a:off x="6676703" y="2269457"/>
            <a:ext cx="71438" cy="428625"/>
          </a:xfrm>
          <a:prstGeom prst="leftBrace">
            <a:avLst>
              <a:gd name="adj1" fmla="val 51361"/>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43" name="AutoShape 24"/>
          <p:cNvSpPr/>
          <p:nvPr/>
        </p:nvSpPr>
        <p:spPr bwMode="auto">
          <a:xfrm>
            <a:off x="6676703" y="3055269"/>
            <a:ext cx="71438" cy="428625"/>
          </a:xfrm>
          <a:prstGeom prst="leftBrace">
            <a:avLst>
              <a:gd name="adj1" fmla="val 51361"/>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44" name="AutoShape 24"/>
          <p:cNvSpPr/>
          <p:nvPr/>
        </p:nvSpPr>
        <p:spPr bwMode="auto">
          <a:xfrm>
            <a:off x="5176517" y="1483644"/>
            <a:ext cx="71437" cy="428625"/>
          </a:xfrm>
          <a:prstGeom prst="leftBrace">
            <a:avLst>
              <a:gd name="adj1" fmla="val 51361"/>
              <a:gd name="adj2" fmla="val 50000"/>
            </a:avLst>
          </a:prstGeom>
          <a:noFill/>
          <a:ln w="2222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buChar char="•"/>
              <a:defRPr>
                <a:solidFill>
                  <a:schemeClr val="tx1"/>
                </a:solidFill>
                <a:latin typeface="Tahoma" panose="020B0604030504040204" pitchFamily="34" charset="0"/>
                <a:ea typeface="宋体" panose="02010600030101010101" pitchFamily="2" charset="-122"/>
              </a:defRPr>
            </a:lvl1pPr>
            <a:lvl2pPr marL="742950" indent="-285750">
              <a:lnSpc>
                <a:spcPct val="90000"/>
              </a:lnSpc>
              <a:buChar char="•"/>
              <a:defRPr>
                <a:solidFill>
                  <a:schemeClr val="tx1"/>
                </a:solidFill>
                <a:latin typeface="Tahoma" panose="020B0604030504040204" pitchFamily="34" charset="0"/>
                <a:ea typeface="宋体" panose="02010600030101010101" pitchFamily="2" charset="-122"/>
              </a:defRPr>
            </a:lvl2pPr>
            <a:lvl3pPr marL="1143000" indent="-228600">
              <a:lnSpc>
                <a:spcPct val="90000"/>
              </a:lnSpc>
              <a:buChar char="•"/>
              <a:defRPr>
                <a:solidFill>
                  <a:schemeClr val="tx1"/>
                </a:solidFill>
                <a:latin typeface="Tahoma" panose="020B0604030504040204" pitchFamily="34" charset="0"/>
                <a:ea typeface="宋体" panose="02010600030101010101" pitchFamily="2" charset="-122"/>
              </a:defRPr>
            </a:lvl3pPr>
            <a:lvl4pPr marL="1600200" indent="-228600">
              <a:lnSpc>
                <a:spcPct val="90000"/>
              </a:lnSpc>
              <a:buChar char="•"/>
              <a:defRPr>
                <a:solidFill>
                  <a:schemeClr val="tx1"/>
                </a:solidFill>
                <a:latin typeface="Tahoma" panose="020B0604030504040204" pitchFamily="34" charset="0"/>
                <a:ea typeface="宋体" panose="02010600030101010101" pitchFamily="2" charset="-122"/>
              </a:defRPr>
            </a:lvl4pPr>
            <a:lvl5pPr marL="2057400" indent="-228600">
              <a:lnSpc>
                <a:spcPct val="90000"/>
              </a:lnSpc>
              <a:buChar char="•"/>
              <a:defRPr>
                <a:solidFill>
                  <a:schemeClr val="tx1"/>
                </a:solidFill>
                <a:latin typeface="Tahoma" panose="020B0604030504040204" pitchFamily="34" charset="0"/>
                <a:ea typeface="宋体" panose="02010600030101010101" pitchFamily="2" charset="-122"/>
              </a:defRPr>
            </a:lvl5pPr>
            <a:lvl6pPr marL="25146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6pPr>
            <a:lvl7pPr marL="29718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7pPr>
            <a:lvl8pPr marL="34290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8pPr>
            <a:lvl9pPr marL="3886200" indent="-228600" eaLnBrk="0" fontAlgn="base" hangingPunct="0">
              <a:lnSpc>
                <a:spcPct val="90000"/>
              </a:lnSpc>
              <a:spcBef>
                <a:spcPct val="20000"/>
              </a:spcBef>
              <a:spcAft>
                <a:spcPct val="0"/>
              </a:spcAft>
              <a:buClr>
                <a:schemeClr val="folHlink"/>
              </a:buClr>
              <a:buSzPct val="60000"/>
              <a:buFont typeface="Wingdings" panose="05000000000000000000" pitchFamily="2" charset="2"/>
              <a:buChar char="•"/>
              <a:defRPr>
                <a:solidFill>
                  <a:schemeClr val="tx1"/>
                </a:solidFill>
                <a:latin typeface="Tahoma" panose="020B0604030504040204" pitchFamily="34" charset="0"/>
                <a:ea typeface="宋体" panose="02010600030101010101" pitchFamily="2" charset="-122"/>
              </a:defRPr>
            </a:lvl9pPr>
          </a:lstStyle>
          <a:p>
            <a:pPr eaLnBrk="1" hangingPunct="1"/>
            <a:endParaRPr lang="zh-CN" altLang="en-US"/>
          </a:p>
        </p:txBody>
      </p:sp>
      <p:sp>
        <p:nvSpPr>
          <p:cNvPr id="2" name="标题 1"/>
          <p:cNvSpPr>
            <a:spLocks noGrp="1"/>
          </p:cNvSpPr>
          <p:nvPr/>
        </p:nvSpPr>
        <p:spPr>
          <a:xfrm>
            <a:off x="262102" y="795019"/>
            <a:ext cx="3828057" cy="478756"/>
          </a:xfrm>
          <a:prstGeom prst="rect">
            <a:avLst/>
          </a:prstGeom>
        </p:spPr>
        <p:txBody>
          <a:bodyPr>
            <a:normAutofit fontScale="90000"/>
          </a:bodyPr>
          <a:lstStyle>
            <a:lvl1pPr algn="l" defTabSz="914400" rtl="0" eaLnBrk="1" latinLnBrk="0" hangingPunct="1">
              <a:lnSpc>
                <a:spcPct val="90000"/>
              </a:lnSpc>
              <a:spcBef>
                <a:spcPct val="0"/>
              </a:spcBef>
              <a:buNone/>
              <a:defRPr kumimoji="0" lang="zh-CN" sz="3000" b="0" kern="1200">
                <a:solidFill>
                  <a:schemeClr val="tx1">
                    <a:lumMod val="85000"/>
                    <a:lumOff val="15000"/>
                  </a:schemeClr>
                </a:solidFill>
                <a:latin typeface="+mj-lt"/>
                <a:ea typeface="+mj-ea"/>
                <a:cs typeface="+mj-cs"/>
              </a:defRPr>
            </a:lvl1pPr>
          </a:lstStyle>
          <a:p>
            <a:r>
              <a:rPr lang="zh-CN" altLang="en-US" dirty="0" smtClean="0"/>
              <a:t>知识延展：</a:t>
            </a:r>
            <a:r>
              <a:rPr lang="zh-CN" dirty="0" smtClean="0"/>
              <a:t>电机的分类</a:t>
            </a:r>
            <a:endParaRPr lang="zh-CN" altLang="en-US" dirty="0" smtClean="0"/>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3731" name="Rectangle 2"/>
          <p:cNvSpPr txBox="1">
            <a:spLocks noChangeArrowheads="1"/>
          </p:cNvSpPr>
          <p:nvPr/>
        </p:nvSpPr>
        <p:spPr bwMode="auto">
          <a:xfrm>
            <a:off x="1095375" y="1019175"/>
            <a:ext cx="9637395" cy="451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20000"/>
              </a:spcBef>
              <a:buFont typeface="Arial" panose="020B0604020202020204" pitchFamily="34" charset="0"/>
              <a:buChar char="•"/>
            </a:pPr>
            <a:r>
              <a:rPr lang="zh-CN" altLang="en-US" sz="2400" b="1"/>
              <a:t>变频器是变频调速系统的核心设备，它的质量品质对于系统的可靠性影响很大。选择品牌时，质量品质，尤其是与可靠性相关的质量品质，显然是选择时的重要考虑方面。</a:t>
            </a:r>
            <a:endParaRPr lang="zh-CN" altLang="en-US" sz="2400" b="1"/>
          </a:p>
          <a:p>
            <a:pPr>
              <a:lnSpc>
                <a:spcPct val="130000"/>
              </a:lnSpc>
              <a:spcBef>
                <a:spcPct val="20000"/>
              </a:spcBef>
              <a:buFont typeface="Arial" panose="020B0604020202020204" pitchFamily="34" charset="0"/>
              <a:buChar char="•"/>
            </a:pPr>
            <a:r>
              <a:rPr lang="zh-CN" altLang="en-US" sz="2400" b="1">
                <a:solidFill>
                  <a:srgbClr val="000099"/>
                </a:solidFill>
              </a:rPr>
              <a:t>品牌选择依据</a:t>
            </a:r>
            <a:r>
              <a:rPr lang="zh-CN" altLang="en-US" sz="2400" b="1"/>
              <a:t>：产品的</a:t>
            </a:r>
            <a:r>
              <a:rPr lang="zh-CN" altLang="en-US" sz="2400" b="1">
                <a:solidFill>
                  <a:srgbClr val="C02500"/>
                </a:solidFill>
              </a:rPr>
              <a:t>平均无故障时间</a:t>
            </a:r>
            <a:r>
              <a:rPr lang="zh-CN" altLang="en-US" sz="2400" b="1"/>
              <a:t>、</a:t>
            </a:r>
            <a:r>
              <a:rPr lang="zh-CN" altLang="en-US" sz="2400" b="1">
                <a:solidFill>
                  <a:srgbClr val="C02500"/>
                </a:solidFill>
              </a:rPr>
              <a:t>经验</a:t>
            </a:r>
            <a:r>
              <a:rPr lang="zh-CN" altLang="en-US" sz="2400" b="1"/>
              <a:t>和</a:t>
            </a:r>
            <a:r>
              <a:rPr lang="zh-CN" altLang="en-US" sz="2400" b="1">
                <a:solidFill>
                  <a:srgbClr val="C02500"/>
                </a:solidFill>
              </a:rPr>
              <a:t>口碑</a:t>
            </a:r>
            <a:r>
              <a:rPr lang="zh-CN" altLang="en-US" sz="2400" b="1"/>
              <a:t>。  </a:t>
            </a:r>
            <a:endParaRPr lang="zh-CN" altLang="en-US" sz="2400" b="1"/>
          </a:p>
          <a:p>
            <a:pPr>
              <a:lnSpc>
                <a:spcPct val="130000"/>
              </a:lnSpc>
              <a:spcBef>
                <a:spcPct val="20000"/>
              </a:spcBef>
              <a:buFont typeface="Arial" panose="020B0604020202020204" pitchFamily="34" charset="0"/>
              <a:buChar char="•"/>
            </a:pPr>
            <a:r>
              <a:rPr lang="zh-CN" altLang="en-US" sz="2400" b="1">
                <a:solidFill>
                  <a:srgbClr val="000099"/>
                </a:solidFill>
              </a:rPr>
              <a:t>型号选择依据</a:t>
            </a:r>
            <a:r>
              <a:rPr lang="zh-CN" altLang="en-US" sz="2400" b="1"/>
              <a:t>：已经确定的</a:t>
            </a:r>
            <a:r>
              <a:rPr lang="zh-CN" altLang="en-US" sz="2400" b="1">
                <a:solidFill>
                  <a:srgbClr val="C02500"/>
                </a:solidFill>
              </a:rPr>
              <a:t>变频调通方案、负载类型</a:t>
            </a:r>
            <a:r>
              <a:rPr lang="zh-CN" altLang="en-US" sz="2400" b="1"/>
              <a:t>以及应用所需要的一些</a:t>
            </a:r>
            <a:r>
              <a:rPr lang="zh-CN" altLang="en-US" sz="2400" b="1">
                <a:solidFill>
                  <a:srgbClr val="C02500"/>
                </a:solidFill>
              </a:rPr>
              <a:t>附加功能</a:t>
            </a:r>
            <a:r>
              <a:rPr lang="zh-CN" altLang="en-US" sz="2400" b="1"/>
              <a:t>决定。 </a:t>
            </a:r>
            <a:endParaRPr lang="zh-CN" altLang="en-US" sz="2400" b="1"/>
          </a:p>
          <a:p>
            <a:pPr>
              <a:lnSpc>
                <a:spcPct val="130000"/>
              </a:lnSpc>
              <a:spcBef>
                <a:spcPct val="20000"/>
              </a:spcBef>
              <a:buFont typeface="Arial" panose="020B0604020202020204" pitchFamily="34" charset="0"/>
              <a:buChar char="•"/>
            </a:pPr>
            <a:r>
              <a:rPr lang="zh-CN" altLang="en-US" sz="2400" b="1">
                <a:solidFill>
                  <a:srgbClr val="000099"/>
                </a:solidFill>
              </a:rPr>
              <a:t>两者关系</a:t>
            </a:r>
            <a:r>
              <a:rPr lang="zh-CN" altLang="en-US" sz="2400" b="1"/>
              <a:t>：</a:t>
            </a:r>
            <a:r>
              <a:rPr lang="zh-CN" altLang="en-US" sz="2400" b="1">
                <a:solidFill>
                  <a:srgbClr val="C02500"/>
                </a:solidFill>
              </a:rPr>
              <a:t>确定型号时的选择原则有时候也会影响品牌的选择，</a:t>
            </a:r>
            <a:r>
              <a:rPr lang="zh-CN" altLang="en-US" sz="2400" b="1"/>
              <a:t>如果应用所需要的功能或者控制方式在某品牌的各型号变频器上都不具备时，则应该考虑更换品牌。 </a:t>
            </a:r>
            <a:endParaRPr lang="zh-CN" altLang="en-US" sz="2400" b="1"/>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4755" name="Rectangle 2"/>
          <p:cNvSpPr txBox="1">
            <a:spLocks noChangeArrowheads="1"/>
          </p:cNvSpPr>
          <p:nvPr/>
        </p:nvSpPr>
        <p:spPr bwMode="auto">
          <a:xfrm>
            <a:off x="940435" y="760730"/>
            <a:ext cx="10393045" cy="526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None/>
            </a:pPr>
            <a:r>
              <a:rPr lang="en-US" altLang="zh-CN" sz="2800" b="1">
                <a:latin typeface="宋体" panose="02010600030101010101" pitchFamily="2" charset="-122"/>
              </a:rPr>
              <a:t>2</a:t>
            </a:r>
            <a:r>
              <a:rPr lang="zh-CN" altLang="en-US" sz="2800" b="1">
                <a:latin typeface="宋体" panose="02010600030101010101" pitchFamily="2" charset="-122"/>
              </a:rPr>
              <a:t>．按照标称功率选择</a:t>
            </a:r>
            <a:endParaRPr lang="zh-CN" altLang="en-US" sz="2800" b="1">
              <a:latin typeface="宋体" panose="02010600030101010101" pitchFamily="2" charset="-122"/>
            </a:endParaRPr>
          </a:p>
          <a:p>
            <a:pPr lvl="1">
              <a:lnSpc>
                <a:spcPct val="120000"/>
              </a:lnSpc>
              <a:spcBef>
                <a:spcPct val="20000"/>
              </a:spcBef>
              <a:buFont typeface="Arial" panose="020B0604020202020204" pitchFamily="34" charset="0"/>
              <a:buNone/>
            </a:pPr>
            <a:r>
              <a:rPr lang="zh-CN" altLang="en-US" sz="2400" b="1">
                <a:latin typeface="宋体" panose="02010600030101010101" pitchFamily="2" charset="-122"/>
              </a:rPr>
              <a:t>    一般而言，按照标称功率选择只适合作为</a:t>
            </a:r>
            <a:r>
              <a:rPr lang="zh-CN" altLang="en-US" sz="2400" b="1">
                <a:solidFill>
                  <a:srgbClr val="C02500"/>
                </a:solidFill>
                <a:latin typeface="宋体" panose="02010600030101010101" pitchFamily="2" charset="-122"/>
              </a:rPr>
              <a:t>初步投资估算</a:t>
            </a:r>
            <a:r>
              <a:rPr lang="zh-CN" altLang="en-US" sz="2400" b="1">
                <a:latin typeface="宋体" panose="02010600030101010101" pitchFamily="2" charset="-122"/>
              </a:rPr>
              <a:t>依据，在不清楚电动机额定电流时使用。</a:t>
            </a:r>
            <a:r>
              <a:rPr lang="zh-CN" altLang="en-US" sz="4400" b="1">
                <a:latin typeface="宋体" panose="02010600030101010101" pitchFamily="2" charset="-122"/>
              </a:rPr>
              <a:t> </a:t>
            </a:r>
            <a:endParaRPr lang="zh-CN" altLang="en-US" sz="4400" b="1">
              <a:latin typeface="宋体" panose="02010600030101010101" pitchFamily="2" charset="-122"/>
            </a:endParaRPr>
          </a:p>
          <a:p>
            <a:pPr lvl="2">
              <a:lnSpc>
                <a:spcPct val="120000"/>
              </a:lnSpc>
              <a:spcBef>
                <a:spcPct val="20000"/>
              </a:spcBef>
              <a:buFont typeface="Arial" panose="020B0604020202020204" pitchFamily="34" charset="0"/>
              <a:buChar char="•"/>
            </a:pPr>
            <a:r>
              <a:rPr lang="zh-CN" altLang="en-US" sz="2400" b="1">
                <a:latin typeface="宋体" panose="02010600030101010101" pitchFamily="2" charset="-122"/>
              </a:rPr>
              <a:t>对</a:t>
            </a:r>
            <a:r>
              <a:rPr lang="zh-CN" altLang="en-US" sz="2400" b="1">
                <a:solidFill>
                  <a:srgbClr val="C02500"/>
                </a:solidFill>
                <a:latin typeface="宋体" panose="02010600030101010101" pitchFamily="2" charset="-122"/>
              </a:rPr>
              <a:t>恒转矩负载</a:t>
            </a:r>
            <a:r>
              <a:rPr lang="zh-CN" altLang="en-US" sz="2400" b="1">
                <a:latin typeface="宋体" panose="02010600030101010101" pitchFamily="2" charset="-122"/>
              </a:rPr>
              <a:t>应用时，可以放大</a:t>
            </a:r>
            <a:r>
              <a:rPr lang="zh-CN" altLang="en-US" sz="2400" b="1">
                <a:solidFill>
                  <a:srgbClr val="C02500"/>
                </a:solidFill>
                <a:latin typeface="宋体" panose="02010600030101010101" pitchFamily="2" charset="-122"/>
              </a:rPr>
              <a:t>一级</a:t>
            </a:r>
            <a:r>
              <a:rPr lang="zh-CN" altLang="en-US" sz="2400" b="1">
                <a:latin typeface="宋体" panose="02010600030101010101" pitchFamily="2" charset="-122"/>
              </a:rPr>
              <a:t>估算。</a:t>
            </a:r>
            <a:endParaRPr lang="zh-CN" altLang="en-US" sz="2400" b="1">
              <a:latin typeface="宋体" panose="02010600030101010101" pitchFamily="2" charset="-122"/>
            </a:endParaRPr>
          </a:p>
          <a:p>
            <a:pPr lvl="3">
              <a:lnSpc>
                <a:spcPct val="120000"/>
              </a:lnSpc>
              <a:spcBef>
                <a:spcPct val="20000"/>
              </a:spcBef>
              <a:buFont typeface="Arial" panose="020B0604020202020204" pitchFamily="34" charset="0"/>
              <a:buChar char="–"/>
            </a:pPr>
            <a:r>
              <a:rPr lang="zh-CN" altLang="en-US" sz="2000" b="1">
                <a:latin typeface="宋体" panose="02010600030101010101" pitchFamily="2" charset="-122"/>
              </a:rPr>
              <a:t>例如，</a:t>
            </a:r>
            <a:r>
              <a:rPr lang="en-US" altLang="zh-CN" sz="2000" b="1">
                <a:latin typeface="宋体" panose="02010600030101010101" pitchFamily="2" charset="-122"/>
              </a:rPr>
              <a:t>90 kw</a:t>
            </a:r>
            <a:r>
              <a:rPr lang="zh-CN" altLang="en-US" sz="2000" b="1">
                <a:latin typeface="宋体" panose="02010600030101010101" pitchFamily="2" charset="-122"/>
              </a:rPr>
              <a:t>电动机可以选择</a:t>
            </a:r>
            <a:r>
              <a:rPr lang="en-US" altLang="zh-CN" sz="2000" b="1">
                <a:latin typeface="宋体" panose="02010600030101010101" pitchFamily="2" charset="-122"/>
              </a:rPr>
              <a:t>110 kw</a:t>
            </a:r>
            <a:r>
              <a:rPr lang="zh-CN" altLang="en-US" sz="2000" b="1">
                <a:latin typeface="宋体" panose="02010600030101010101" pitchFamily="2" charset="-122"/>
              </a:rPr>
              <a:t>变频器。</a:t>
            </a:r>
            <a:endParaRPr lang="zh-CN" altLang="en-US" sz="2000" b="1">
              <a:latin typeface="宋体" panose="02010600030101010101" pitchFamily="2" charset="-122"/>
            </a:endParaRPr>
          </a:p>
          <a:p>
            <a:pPr lvl="2">
              <a:lnSpc>
                <a:spcPct val="120000"/>
              </a:lnSpc>
              <a:spcBef>
                <a:spcPct val="20000"/>
              </a:spcBef>
              <a:buFont typeface="Arial" panose="020B0604020202020204" pitchFamily="34" charset="0"/>
              <a:buChar char="•"/>
            </a:pPr>
            <a:r>
              <a:rPr lang="zh-CN" altLang="en-US" sz="2400" b="1">
                <a:latin typeface="宋体" panose="02010600030101010101" pitchFamily="2" charset="-122"/>
              </a:rPr>
              <a:t>在按照</a:t>
            </a:r>
            <a:r>
              <a:rPr lang="zh-CN" altLang="en-US" sz="2400" b="1">
                <a:solidFill>
                  <a:srgbClr val="C02500"/>
                </a:solidFill>
                <a:latin typeface="宋体" panose="02010600030101010101" pitchFamily="2" charset="-122"/>
              </a:rPr>
              <a:t>过载能力</a:t>
            </a:r>
            <a:r>
              <a:rPr lang="zh-CN" altLang="en-US" sz="2400" b="1">
                <a:latin typeface="宋体" panose="02010600030101010101" pitchFamily="2" charset="-122"/>
              </a:rPr>
              <a:t>选择时，可以放大</a:t>
            </a:r>
            <a:r>
              <a:rPr lang="zh-CN" altLang="en-US" sz="2400" b="1">
                <a:solidFill>
                  <a:srgbClr val="C02500"/>
                </a:solidFill>
                <a:latin typeface="宋体" panose="02010600030101010101" pitchFamily="2" charset="-122"/>
              </a:rPr>
              <a:t>一倍</a:t>
            </a:r>
            <a:r>
              <a:rPr lang="zh-CN" altLang="en-US" sz="2400" b="1">
                <a:latin typeface="宋体" panose="02010600030101010101" pitchFamily="2" charset="-122"/>
              </a:rPr>
              <a:t>来估算。</a:t>
            </a:r>
            <a:endParaRPr lang="zh-CN" altLang="en-US" sz="2400" b="1">
              <a:latin typeface="宋体" panose="02010600030101010101" pitchFamily="2" charset="-122"/>
            </a:endParaRPr>
          </a:p>
          <a:p>
            <a:pPr lvl="3">
              <a:lnSpc>
                <a:spcPct val="120000"/>
              </a:lnSpc>
              <a:spcBef>
                <a:spcPct val="20000"/>
              </a:spcBef>
              <a:buFont typeface="Arial" panose="020B0604020202020204" pitchFamily="34" charset="0"/>
              <a:buChar char="–"/>
            </a:pPr>
            <a:r>
              <a:rPr lang="zh-CN" altLang="en-US" sz="2000" b="1">
                <a:latin typeface="宋体" panose="02010600030101010101" pitchFamily="2" charset="-122"/>
              </a:rPr>
              <a:t>例如，</a:t>
            </a:r>
            <a:r>
              <a:rPr lang="en-US" altLang="zh-CN" sz="2000" b="1">
                <a:latin typeface="宋体" panose="02010600030101010101" pitchFamily="2" charset="-122"/>
              </a:rPr>
              <a:t>90 kw</a:t>
            </a:r>
            <a:r>
              <a:rPr lang="zh-CN" altLang="en-US" sz="2000" b="1">
                <a:latin typeface="宋体" panose="02010600030101010101" pitchFamily="2" charset="-122"/>
              </a:rPr>
              <a:t>电动机可选择</a:t>
            </a:r>
            <a:r>
              <a:rPr lang="en-US" altLang="zh-CN" sz="2000" b="1">
                <a:latin typeface="宋体" panose="02010600030101010101" pitchFamily="2" charset="-122"/>
              </a:rPr>
              <a:t>185 kw</a:t>
            </a:r>
            <a:r>
              <a:rPr lang="zh-CN" altLang="en-US" sz="2000" b="1">
                <a:latin typeface="宋体" panose="02010600030101010101" pitchFamily="2" charset="-122"/>
              </a:rPr>
              <a:t>变频器。</a:t>
            </a:r>
            <a:endParaRPr lang="zh-CN" altLang="en-US" sz="2000" b="1">
              <a:latin typeface="宋体" panose="02010600030101010101" pitchFamily="2" charset="-122"/>
            </a:endParaRPr>
          </a:p>
          <a:p>
            <a:pPr lvl="2">
              <a:lnSpc>
                <a:spcPct val="120000"/>
              </a:lnSpc>
              <a:spcBef>
                <a:spcPct val="20000"/>
              </a:spcBef>
              <a:buFont typeface="Arial" panose="020B0604020202020204" pitchFamily="34" charset="0"/>
              <a:buChar char="•"/>
            </a:pPr>
            <a:r>
              <a:rPr lang="zh-CN" altLang="en-US" sz="2400" b="1">
                <a:latin typeface="宋体" panose="02010600030101010101" pitchFamily="2" charset="-122"/>
              </a:rPr>
              <a:t> 对</a:t>
            </a:r>
            <a:r>
              <a:rPr lang="zh-CN" altLang="en-US" sz="2400" b="1">
                <a:solidFill>
                  <a:srgbClr val="C02500"/>
                </a:solidFill>
                <a:latin typeface="宋体" panose="02010600030101010101" pitchFamily="2" charset="-122"/>
              </a:rPr>
              <a:t>流体类</a:t>
            </a:r>
            <a:r>
              <a:rPr lang="zh-CN" altLang="en-US" sz="2400" b="1">
                <a:latin typeface="宋体" panose="02010600030101010101" pitchFamily="2" charset="-122"/>
              </a:rPr>
              <a:t>负载应用时，一般可以直接按照</a:t>
            </a:r>
            <a:r>
              <a:rPr lang="zh-CN" altLang="en-US" sz="2400" b="1">
                <a:solidFill>
                  <a:srgbClr val="C02500"/>
                </a:solidFill>
                <a:latin typeface="宋体" panose="02010600030101010101" pitchFamily="2" charset="-122"/>
              </a:rPr>
              <a:t>标称功率</a:t>
            </a:r>
            <a:r>
              <a:rPr lang="zh-CN" altLang="en-US" sz="2400" b="1">
                <a:latin typeface="宋体" panose="02010600030101010101" pitchFamily="2" charset="-122"/>
              </a:rPr>
              <a:t>作为最终选择依据，并且不必放大。</a:t>
            </a:r>
            <a:endParaRPr lang="zh-CN" altLang="en-US" sz="2400" b="1">
              <a:latin typeface="宋体" panose="02010600030101010101" pitchFamily="2" charset="-122"/>
            </a:endParaRPr>
          </a:p>
          <a:p>
            <a:pPr lvl="3">
              <a:lnSpc>
                <a:spcPct val="120000"/>
              </a:lnSpc>
              <a:spcBef>
                <a:spcPct val="20000"/>
              </a:spcBef>
              <a:buFont typeface="Arial" panose="020B0604020202020204" pitchFamily="34" charset="0"/>
              <a:buChar char="–"/>
            </a:pPr>
            <a:r>
              <a:rPr lang="zh-CN" altLang="en-US" sz="2000" b="1">
                <a:latin typeface="宋体" panose="02010600030101010101" pitchFamily="2" charset="-122"/>
              </a:rPr>
              <a:t>例如，</a:t>
            </a:r>
            <a:r>
              <a:rPr lang="en-US" altLang="zh-CN" sz="2000" b="1">
                <a:latin typeface="宋体" panose="02010600030101010101" pitchFamily="2" charset="-122"/>
              </a:rPr>
              <a:t>75 kw</a:t>
            </a:r>
            <a:r>
              <a:rPr lang="zh-CN" altLang="en-US" sz="2000" b="1">
                <a:latin typeface="宋体" panose="02010600030101010101" pitchFamily="2" charset="-122"/>
              </a:rPr>
              <a:t>风机电动机可以选择</a:t>
            </a:r>
            <a:r>
              <a:rPr lang="en-US" altLang="zh-CN" sz="2000" b="1">
                <a:latin typeface="宋体" panose="02010600030101010101" pitchFamily="2" charset="-122"/>
              </a:rPr>
              <a:t>75 kw</a:t>
            </a:r>
            <a:r>
              <a:rPr lang="zh-CN" altLang="en-US" sz="2000" b="1">
                <a:latin typeface="宋体" panose="02010600030101010101" pitchFamily="2" charset="-122"/>
              </a:rPr>
              <a:t>的变频器。</a:t>
            </a:r>
            <a:endParaRPr lang="zh-CN" altLang="en-US" sz="2000" b="1">
              <a:latin typeface="宋体" panose="02010600030101010101" pitchFamily="2" charset="-122"/>
            </a:endParaRPr>
          </a:p>
        </p:txBody>
      </p:sp>
      <p:sp>
        <p:nvSpPr>
          <p:cNvPr id="55" name="PA-矩形 7"/>
          <p:cNvSpPr/>
          <p:nvPr>
            <p:custDataLst>
              <p:tags r:id="rId1"/>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5779" name="Rectangle 3"/>
          <p:cNvSpPr txBox="1">
            <a:spLocks noChangeArrowheads="1"/>
          </p:cNvSpPr>
          <p:nvPr/>
        </p:nvSpPr>
        <p:spPr bwMode="auto">
          <a:xfrm>
            <a:off x="1878330" y="841375"/>
            <a:ext cx="9904095" cy="5164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914400" indent="-4572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None/>
            </a:pPr>
            <a:r>
              <a:rPr lang="en-US" altLang="zh-CN" sz="2800" b="1">
                <a:latin typeface="Times New Roman" panose="02020603050405020304" pitchFamily="18" charset="0"/>
                <a:cs typeface="Times New Roman" panose="02020603050405020304" pitchFamily="18" charset="0"/>
              </a:rPr>
              <a:t>3</a:t>
            </a:r>
            <a:r>
              <a:rPr lang="zh-CN" altLang="en-US" sz="2800" b="1">
                <a:latin typeface="Times New Roman" panose="02020603050405020304" pitchFamily="18" charset="0"/>
                <a:cs typeface="Times New Roman" panose="02020603050405020304" pitchFamily="18" charset="0"/>
              </a:rPr>
              <a:t>．</a:t>
            </a:r>
            <a:r>
              <a:rPr lang="zh-CN" altLang="en-US" sz="2800" b="1"/>
              <a:t>按照电动机额定电流选择</a:t>
            </a:r>
            <a:r>
              <a:rPr lang="zh-CN" altLang="en-US" sz="2800"/>
              <a:t> </a:t>
            </a:r>
            <a:endParaRPr lang="zh-CN" altLang="en-US" sz="2800"/>
          </a:p>
          <a:p>
            <a:pPr lvl="1">
              <a:lnSpc>
                <a:spcPct val="120000"/>
              </a:lnSpc>
              <a:spcBef>
                <a:spcPct val="20000"/>
              </a:spcBef>
              <a:buFont typeface="Arial" panose="020B0604020202020204" pitchFamily="34" charset="0"/>
              <a:buChar char="•"/>
            </a:pPr>
            <a:r>
              <a:rPr lang="zh-CN" altLang="en-US" sz="2800" b="1"/>
              <a:t>对于多数的</a:t>
            </a:r>
            <a:r>
              <a:rPr lang="zh-CN" altLang="en-US" sz="2800" b="1">
                <a:solidFill>
                  <a:srgbClr val="C02500"/>
                </a:solidFill>
              </a:rPr>
              <a:t>恒转矩负载</a:t>
            </a:r>
            <a:r>
              <a:rPr lang="zh-CN" altLang="en-US" sz="2800" b="1"/>
              <a:t>新设计的项目，可以按照以下公式选择变频器规格：</a:t>
            </a:r>
            <a:endParaRPr lang="zh-CN" altLang="en-US" sz="2800" b="1"/>
          </a:p>
        </p:txBody>
      </p:sp>
      <p:sp>
        <p:nvSpPr>
          <p:cNvPr id="75780" name="Rectangle 12"/>
          <p:cNvSpPr>
            <a:spLocks noChangeArrowheads="1"/>
          </p:cNvSpPr>
          <p:nvPr/>
        </p:nvSpPr>
        <p:spPr bwMode="auto">
          <a:xfrm>
            <a:off x="2259013" y="3357563"/>
            <a:ext cx="8158162"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pPr>
            <a:r>
              <a:rPr lang="zh-CN" altLang="en-US" sz="2800" b="1">
                <a:ea typeface="华文细黑" panose="02010600040101010101" pitchFamily="2" charset="-122"/>
              </a:rPr>
              <a:t>式中，</a:t>
            </a:r>
            <a:r>
              <a:rPr lang="en-US" altLang="zh-CN" sz="2800" b="1" i="1">
                <a:solidFill>
                  <a:srgbClr val="FF3300"/>
                </a:solidFill>
                <a:ea typeface="华文细黑" panose="02010600040101010101" pitchFamily="2" charset="-122"/>
              </a:rPr>
              <a:t>I</a:t>
            </a:r>
            <a:r>
              <a:rPr lang="en-US" altLang="zh-CN" sz="2800" b="1" i="1" baseline="-25000">
                <a:solidFill>
                  <a:srgbClr val="FF3300"/>
                </a:solidFill>
                <a:ea typeface="华文细黑" panose="02010600040101010101" pitchFamily="2" charset="-122"/>
              </a:rPr>
              <a:t>evf</a:t>
            </a:r>
            <a:r>
              <a:rPr lang="zh-CN" altLang="en-US" sz="2800" b="1">
                <a:ea typeface="华文细黑" panose="02010600040101010101" pitchFamily="2" charset="-122"/>
              </a:rPr>
              <a:t>变频器额定电流</a:t>
            </a:r>
            <a:r>
              <a:rPr lang="zh-CN" altLang="en-US" sz="2800">
                <a:ea typeface="华文细黑" panose="02010600040101010101" pitchFamily="2" charset="-122"/>
              </a:rPr>
              <a:t> ；</a:t>
            </a:r>
            <a:r>
              <a:rPr lang="zh-CN" altLang="en-US" sz="2800">
                <a:solidFill>
                  <a:srgbClr val="FF3300"/>
                </a:solidFill>
                <a:ea typeface="华文细黑" panose="02010600040101010101" pitchFamily="2" charset="-122"/>
              </a:rPr>
              <a:t> </a:t>
            </a:r>
            <a:r>
              <a:rPr lang="en-US" altLang="zh-CN" sz="2800" b="1" i="1">
                <a:solidFill>
                  <a:srgbClr val="FF3300"/>
                </a:solidFill>
                <a:ea typeface="华文细黑" panose="02010600040101010101" pitchFamily="2" charset="-122"/>
              </a:rPr>
              <a:t>I</a:t>
            </a:r>
            <a:r>
              <a:rPr lang="en-US" altLang="zh-CN" sz="2800" b="1" i="1" baseline="-25000">
                <a:solidFill>
                  <a:srgbClr val="FF3300"/>
                </a:solidFill>
                <a:ea typeface="华文细黑" panose="02010600040101010101" pitchFamily="2" charset="-122"/>
              </a:rPr>
              <a:t>ed</a:t>
            </a:r>
            <a:r>
              <a:rPr lang="zh-CN" altLang="en-US" sz="2800" b="1">
                <a:ea typeface="华文细黑" panose="02010600040101010101" pitchFamily="2" charset="-122"/>
              </a:rPr>
              <a:t>电动机额定电流</a:t>
            </a:r>
            <a:r>
              <a:rPr lang="zh-CN" altLang="en-US" sz="2800">
                <a:ea typeface="华文细黑" panose="02010600040101010101" pitchFamily="2" charset="-122"/>
              </a:rPr>
              <a:t> ；</a:t>
            </a:r>
            <a:r>
              <a:rPr lang="en-US" altLang="zh-CN" sz="2800" b="1" i="1">
                <a:solidFill>
                  <a:srgbClr val="FF3300"/>
                </a:solidFill>
                <a:ea typeface="华文细黑" panose="02010600040101010101" pitchFamily="2" charset="-122"/>
              </a:rPr>
              <a:t>K</a:t>
            </a:r>
            <a:r>
              <a:rPr lang="en-US" altLang="zh-CN" sz="2800" b="1" i="1" baseline="-25000">
                <a:solidFill>
                  <a:srgbClr val="FF3300"/>
                </a:solidFill>
                <a:ea typeface="华文细黑" panose="02010600040101010101" pitchFamily="2" charset="-122"/>
              </a:rPr>
              <a:t>1</a:t>
            </a:r>
            <a:r>
              <a:rPr lang="zh-CN" altLang="en-US" sz="2800" b="1">
                <a:solidFill>
                  <a:srgbClr val="000099"/>
                </a:solidFill>
                <a:ea typeface="华文细黑" panose="02010600040101010101" pitchFamily="2" charset="-122"/>
              </a:rPr>
              <a:t>电流裕量系数</a:t>
            </a:r>
            <a:r>
              <a:rPr lang="en-US" altLang="zh-CN" sz="2800" b="1">
                <a:solidFill>
                  <a:srgbClr val="000099"/>
                </a:solidFill>
                <a:ea typeface="华文细黑" panose="02010600040101010101" pitchFamily="2" charset="-122"/>
              </a:rPr>
              <a:t>,</a:t>
            </a:r>
            <a:r>
              <a:rPr lang="zh-CN" altLang="en-US" sz="2800" b="1">
                <a:ea typeface="华文细黑" panose="02010600040101010101" pitchFamily="2" charset="-122"/>
              </a:rPr>
              <a:t>一般可取</a:t>
            </a:r>
            <a:r>
              <a:rPr lang="en-US" altLang="zh-CN" sz="2800" b="1">
                <a:ea typeface="华文细黑" panose="02010600040101010101" pitchFamily="2" charset="-122"/>
              </a:rPr>
              <a:t>1.05</a:t>
            </a:r>
            <a:r>
              <a:rPr lang="zh-CN" altLang="en-US" sz="2800" b="1">
                <a:ea typeface="华文细黑" panose="02010600040101010101" pitchFamily="2" charset="-122"/>
              </a:rPr>
              <a:t>～</a:t>
            </a:r>
            <a:r>
              <a:rPr lang="en-US" altLang="zh-CN" sz="2800" b="1">
                <a:ea typeface="华文细黑" panose="02010600040101010101" pitchFamily="2" charset="-122"/>
              </a:rPr>
              <a:t>1.15</a:t>
            </a:r>
            <a:r>
              <a:rPr lang="zh-CN" altLang="en-US" sz="2800" b="1">
                <a:ea typeface="华文细黑" panose="02010600040101010101" pitchFamily="2" charset="-122"/>
              </a:rPr>
              <a:t>：</a:t>
            </a:r>
            <a:endParaRPr lang="zh-CN" altLang="en-US" sz="2800" b="1">
              <a:ea typeface="华文细黑" panose="02010600040101010101" pitchFamily="2" charset="-122"/>
            </a:endParaRPr>
          </a:p>
          <a:p>
            <a:pPr lvl="1">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一般情况下可取</a:t>
            </a:r>
            <a:r>
              <a:rPr lang="zh-CN" altLang="en-US" sz="2400" b="1">
                <a:solidFill>
                  <a:srgbClr val="C02500"/>
                </a:solidFill>
                <a:ea typeface="华文细黑" panose="02010600040101010101" pitchFamily="2" charset="-122"/>
              </a:rPr>
              <a:t>最小值</a:t>
            </a:r>
            <a:r>
              <a:rPr lang="zh-CN" altLang="en-US" sz="2400" b="1">
                <a:ea typeface="华文细黑" panose="02010600040101010101" pitchFamily="2" charset="-122"/>
              </a:rPr>
              <a:t>，在电动机持续负载率不超过</a:t>
            </a:r>
            <a:r>
              <a:rPr lang="en-US" altLang="zh-CN" sz="2400" b="1">
                <a:ea typeface="华文细黑" panose="02010600040101010101" pitchFamily="2" charset="-122"/>
              </a:rPr>
              <a:t>80</a:t>
            </a:r>
            <a:r>
              <a:rPr lang="zh-CN" altLang="en-US" sz="2400" b="1">
                <a:ea typeface="华文细黑" panose="02010600040101010101" pitchFamily="2" charset="-122"/>
              </a:rPr>
              <a:t>％来确定的。</a:t>
            </a:r>
            <a:endParaRPr lang="zh-CN" altLang="en-US" sz="2400" b="1">
              <a:ea typeface="华文细黑" panose="02010600040101010101" pitchFamily="2" charset="-122"/>
            </a:endParaRPr>
          </a:p>
          <a:p>
            <a:pPr lvl="1">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起动、停止频繁的系统应该考虑取</a:t>
            </a:r>
            <a:r>
              <a:rPr lang="zh-CN" altLang="en-US" sz="2400" b="1">
                <a:solidFill>
                  <a:srgbClr val="C02500"/>
                </a:solidFill>
                <a:ea typeface="华文细黑" panose="02010600040101010101" pitchFamily="2" charset="-122"/>
              </a:rPr>
              <a:t>最大值</a:t>
            </a:r>
            <a:r>
              <a:rPr lang="zh-CN" altLang="en-US" sz="2400" b="1">
                <a:ea typeface="华文细黑" panose="02010600040101010101" pitchFamily="2" charset="-122"/>
              </a:rPr>
              <a:t>。</a:t>
            </a:r>
            <a:endParaRPr lang="zh-CN" altLang="en-US" sz="2400" b="1">
              <a:ea typeface="华文细黑" panose="02010600040101010101" pitchFamily="2" charset="-122"/>
            </a:endParaRPr>
          </a:p>
        </p:txBody>
      </p:sp>
      <p:pic>
        <p:nvPicPr>
          <p:cNvPr id="75781" name="Picture 15"/>
          <p:cNvPicPr>
            <a:picLocks noChangeAspect="1" noChangeArrowheads="1"/>
          </p:cNvPicPr>
          <p:nvPr/>
        </p:nvPicPr>
        <p:blipFill>
          <a:blip r:embed="rId1">
            <a:extLst>
              <a:ext uri="{28A0092B-C50C-407E-A947-70E740481C1C}">
                <a14:useLocalDpi xmlns:a14="http://schemas.microsoft.com/office/drawing/2010/main" val="0"/>
              </a:ext>
            </a:extLst>
          </a:blip>
          <a:srcRect l="-3201" t="-4216" r="71190" b="4216"/>
          <a:stretch>
            <a:fillRect/>
          </a:stretch>
        </p:blipFill>
        <p:spPr bwMode="auto">
          <a:xfrm>
            <a:off x="4872038" y="2565400"/>
            <a:ext cx="2160587" cy="64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PA-矩形 7"/>
          <p:cNvSpPr/>
          <p:nvPr>
            <p:custDataLst>
              <p:tags r:id="rId2"/>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6803" name="Rectangle 3"/>
          <p:cNvSpPr txBox="1">
            <a:spLocks noChangeArrowheads="1"/>
          </p:cNvSpPr>
          <p:nvPr/>
        </p:nvSpPr>
        <p:spPr bwMode="auto">
          <a:xfrm>
            <a:off x="1919288" y="1446213"/>
            <a:ext cx="839470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Char char="•"/>
            </a:pPr>
            <a:r>
              <a:rPr lang="zh-CN" altLang="en-US" sz="2400" b="1"/>
              <a:t>这种方式适用于</a:t>
            </a:r>
            <a:r>
              <a:rPr lang="zh-CN" altLang="en-US" sz="2400" b="1">
                <a:solidFill>
                  <a:srgbClr val="C02500"/>
                </a:solidFill>
              </a:rPr>
              <a:t>改造工程</a:t>
            </a:r>
            <a:r>
              <a:rPr lang="zh-CN" altLang="en-US" sz="2400" b="1"/>
              <a:t>，对于原来电动机已经处于</a:t>
            </a:r>
            <a:r>
              <a:rPr lang="zh-CN" altLang="en-US" sz="2400" b="1">
                <a:solidFill>
                  <a:srgbClr val="C02500"/>
                </a:solidFill>
              </a:rPr>
              <a:t>大马拉小车</a:t>
            </a:r>
            <a:r>
              <a:rPr lang="zh-CN" altLang="en-US" sz="2400" b="1"/>
              <a:t>的情况，可以选择功率比较合适的变频器以节省投资。可以按照下式选择变频器规格：</a:t>
            </a:r>
            <a:endParaRPr lang="zh-CN" altLang="en-US" sz="2400" b="1"/>
          </a:p>
        </p:txBody>
      </p:sp>
      <p:sp>
        <p:nvSpPr>
          <p:cNvPr id="76804" name="Rectangle 7"/>
          <p:cNvSpPr>
            <a:spLocks noChangeArrowheads="1"/>
          </p:cNvSpPr>
          <p:nvPr/>
        </p:nvSpPr>
        <p:spPr bwMode="auto">
          <a:xfrm>
            <a:off x="2135188" y="4149725"/>
            <a:ext cx="7993062"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式中，</a:t>
            </a:r>
            <a:r>
              <a:rPr lang="en-US" altLang="zh-CN" sz="2400" b="1" i="1">
                <a:solidFill>
                  <a:srgbClr val="FF3300"/>
                </a:solidFill>
                <a:ea typeface="华文细黑" panose="02010600040101010101" pitchFamily="2" charset="-122"/>
              </a:rPr>
              <a:t>K</a:t>
            </a:r>
            <a:r>
              <a:rPr lang="en-US" altLang="zh-CN" sz="2400" b="1" i="1" baseline="-25000">
                <a:solidFill>
                  <a:srgbClr val="FF3300"/>
                </a:solidFill>
                <a:ea typeface="华文细黑" panose="02010600040101010101" pitchFamily="2" charset="-122"/>
              </a:rPr>
              <a:t>2</a:t>
            </a:r>
            <a:r>
              <a:rPr lang="zh-CN" altLang="en-US" sz="2400" b="1">
                <a:solidFill>
                  <a:srgbClr val="000099"/>
                </a:solidFill>
                <a:ea typeface="华文细黑" panose="02010600040101010101" pitchFamily="2" charset="-122"/>
              </a:rPr>
              <a:t>电流裕量系数</a:t>
            </a:r>
            <a:r>
              <a:rPr lang="en-US" altLang="zh-CN" sz="2400" b="1">
                <a:solidFill>
                  <a:srgbClr val="000099"/>
                </a:solidFill>
                <a:ea typeface="华文细黑" panose="02010600040101010101" pitchFamily="2" charset="-122"/>
              </a:rPr>
              <a:t>,</a:t>
            </a:r>
            <a:r>
              <a:rPr lang="zh-CN" altLang="en-US" sz="2400" b="1">
                <a:ea typeface="华文细黑" panose="02010600040101010101" pitchFamily="2" charset="-122"/>
              </a:rPr>
              <a:t>可取</a:t>
            </a:r>
            <a:r>
              <a:rPr lang="en-US" altLang="zh-CN" sz="2400" b="1">
                <a:ea typeface="华文细黑" panose="02010600040101010101" pitchFamily="2" charset="-122"/>
              </a:rPr>
              <a:t>1.1</a:t>
            </a:r>
            <a:r>
              <a:rPr lang="zh-CN" altLang="en-US" sz="2400" b="1">
                <a:ea typeface="华文细黑" panose="02010600040101010101" pitchFamily="2" charset="-122"/>
              </a:rPr>
              <a:t>～</a:t>
            </a:r>
            <a:r>
              <a:rPr lang="en-US" altLang="zh-CN" sz="2400" b="1">
                <a:ea typeface="华文细黑" panose="02010600040101010101" pitchFamily="2" charset="-122"/>
              </a:rPr>
              <a:t>1.2</a:t>
            </a:r>
            <a:r>
              <a:rPr lang="zh-CN" altLang="en-US" sz="2400" b="1">
                <a:ea typeface="华文细黑" panose="02010600040101010101" pitchFamily="2" charset="-122"/>
              </a:rPr>
              <a:t>，在</a:t>
            </a:r>
            <a:r>
              <a:rPr lang="zh-CN" altLang="en-US" sz="2400" b="1">
                <a:solidFill>
                  <a:srgbClr val="C02500"/>
                </a:solidFill>
                <a:ea typeface="华文细黑" panose="02010600040101010101" pitchFamily="2" charset="-122"/>
              </a:rPr>
              <a:t>频繁起停</a:t>
            </a:r>
            <a:r>
              <a:rPr lang="zh-CN" altLang="en-US" sz="2400" b="1">
                <a:ea typeface="华文细黑" panose="02010600040101010101" pitchFamily="2" charset="-122"/>
              </a:rPr>
              <a:t>时应该取</a:t>
            </a:r>
            <a:r>
              <a:rPr lang="zh-CN" altLang="en-US" sz="2400" b="1">
                <a:solidFill>
                  <a:srgbClr val="C02500"/>
                </a:solidFill>
                <a:ea typeface="华文细黑" panose="02010600040101010101" pitchFamily="2" charset="-122"/>
              </a:rPr>
              <a:t>最大值；</a:t>
            </a:r>
            <a:r>
              <a:rPr lang="en-US" altLang="zh-CN" sz="2400" b="1" i="1">
                <a:solidFill>
                  <a:srgbClr val="FF3300"/>
                </a:solidFill>
                <a:ea typeface="华文细黑" panose="02010600040101010101" pitchFamily="2" charset="-122"/>
              </a:rPr>
              <a:t>I</a:t>
            </a:r>
            <a:r>
              <a:rPr lang="en-US" altLang="zh-CN" sz="2400" b="1" i="1" baseline="-25000">
                <a:solidFill>
                  <a:srgbClr val="FF3300"/>
                </a:solidFill>
                <a:ea typeface="华文细黑" panose="02010600040101010101" pitchFamily="2" charset="-122"/>
              </a:rPr>
              <a:t>d</a:t>
            </a:r>
            <a:r>
              <a:rPr lang="zh-CN" altLang="en-US" sz="2400" b="1">
                <a:ea typeface="华文细黑" panose="02010600040101010101" pitchFamily="2" charset="-122"/>
              </a:rPr>
              <a:t>为电动机</a:t>
            </a:r>
            <a:r>
              <a:rPr lang="zh-CN" altLang="en-US" sz="2400" b="1">
                <a:solidFill>
                  <a:srgbClr val="000099"/>
                </a:solidFill>
                <a:ea typeface="华文细黑" panose="02010600040101010101" pitchFamily="2" charset="-122"/>
              </a:rPr>
              <a:t>实测运行电流</a:t>
            </a:r>
            <a:r>
              <a:rPr lang="zh-CN" altLang="en-US" sz="2400" b="1">
                <a:ea typeface="华文细黑" panose="02010600040101010101" pitchFamily="2" charset="-122"/>
              </a:rPr>
              <a:t>，指的是稳态运行电流，实测时应该针对不同工况作多次测量，取其中</a:t>
            </a:r>
            <a:r>
              <a:rPr lang="zh-CN" altLang="en-US" sz="2400" b="1">
                <a:solidFill>
                  <a:srgbClr val="C02500"/>
                </a:solidFill>
                <a:ea typeface="华文细黑" panose="02010600040101010101" pitchFamily="2" charset="-122"/>
              </a:rPr>
              <a:t>最大值</a:t>
            </a:r>
            <a:r>
              <a:rPr lang="zh-CN" altLang="en-US" sz="2400" b="1">
                <a:ea typeface="华文细黑" panose="02010600040101010101" pitchFamily="2" charset="-122"/>
              </a:rPr>
              <a:t>。</a:t>
            </a:r>
            <a:endParaRPr lang="zh-CN" altLang="en-US" sz="2400" b="1">
              <a:ea typeface="华文细黑" panose="02010600040101010101" pitchFamily="2" charset="-122"/>
            </a:endParaRPr>
          </a:p>
        </p:txBody>
      </p:sp>
      <p:pic>
        <p:nvPicPr>
          <p:cNvPr id="76805" name="Picture 9"/>
          <p:cNvPicPr>
            <a:picLocks noChangeAspect="1" noChangeArrowheads="1"/>
          </p:cNvPicPr>
          <p:nvPr/>
        </p:nvPicPr>
        <p:blipFill>
          <a:blip r:embed="rId1">
            <a:extLst>
              <a:ext uri="{28A0092B-C50C-407E-A947-70E740481C1C}">
                <a14:useLocalDpi xmlns:a14="http://schemas.microsoft.com/office/drawing/2010/main" val="0"/>
              </a:ext>
            </a:extLst>
          </a:blip>
          <a:srcRect r="69701"/>
          <a:stretch>
            <a:fillRect/>
          </a:stretch>
        </p:blipFill>
        <p:spPr bwMode="auto">
          <a:xfrm>
            <a:off x="4511675" y="2997200"/>
            <a:ext cx="2627313"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806" name="Rectangle 11"/>
          <p:cNvSpPr>
            <a:spLocks noChangeArrowheads="1"/>
          </p:cNvSpPr>
          <p:nvPr/>
        </p:nvSpPr>
        <p:spPr bwMode="auto">
          <a:xfrm>
            <a:off x="1985963" y="854075"/>
            <a:ext cx="5288280" cy="49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Times New Roman" panose="02020603050405020304" pitchFamily="18" charset="0"/>
                <a:ea typeface="华文细黑" panose="02010600040101010101" pitchFamily="2" charset="-122"/>
                <a:cs typeface="Times New Roman" panose="02020603050405020304" pitchFamily="18" charset="0"/>
              </a:rPr>
              <a:t>4</a:t>
            </a:r>
            <a:r>
              <a:rPr lang="zh-CN" altLang="en-US" sz="2800" b="1">
                <a:latin typeface="Times New Roman" panose="02020603050405020304" pitchFamily="18" charset="0"/>
                <a:ea typeface="华文细黑" panose="02010600040101010101" pitchFamily="2" charset="-122"/>
                <a:cs typeface="Times New Roman" panose="02020603050405020304" pitchFamily="18" charset="0"/>
              </a:rPr>
              <a:t>．按照电动机实际运行电流选择</a:t>
            </a:r>
            <a:endParaRPr lang="zh-CN" altLang="en-US" sz="2400" b="1">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PA-矩形 7"/>
          <p:cNvSpPr/>
          <p:nvPr>
            <p:custDataLst>
              <p:tags r:id="rId2"/>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3" name="矩形 2"/>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2"/>
                                        </p:tgtEl>
                                        <p:attrNameLst>
                                          <p:attrName>style.visibility</p:attrName>
                                        </p:attrNameLst>
                                      </p:cBhvr>
                                      <p:to>
                                        <p:strVal val="visible"/>
                                      </p:to>
                                    </p:set>
                                    <p:anim to="" calcmode="lin" valueType="num">
                                      <p:cBhvr>
                                        <p:cTn id="12"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7827" name="Rectangle 3"/>
          <p:cNvSpPr txBox="1">
            <a:spLocks noChangeArrowheads="1"/>
          </p:cNvSpPr>
          <p:nvPr/>
        </p:nvSpPr>
        <p:spPr bwMode="auto">
          <a:xfrm>
            <a:off x="1981200" y="944563"/>
            <a:ext cx="5768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None/>
            </a:pPr>
            <a:r>
              <a:rPr lang="en-US" altLang="zh-CN" sz="2800" b="1">
                <a:latin typeface="Times New Roman" panose="02020603050405020304" pitchFamily="18" charset="0"/>
                <a:cs typeface="Times New Roman" panose="02020603050405020304" pitchFamily="18" charset="0"/>
              </a:rPr>
              <a:t>5</a:t>
            </a:r>
            <a:r>
              <a:rPr lang="zh-CN" altLang="en-US" sz="2800" b="1">
                <a:latin typeface="Times New Roman" panose="02020603050405020304" pitchFamily="18" charset="0"/>
                <a:cs typeface="Times New Roman" panose="02020603050405020304" pitchFamily="18" charset="0"/>
              </a:rPr>
              <a:t>．按照转矩过载能力选择</a:t>
            </a:r>
            <a:r>
              <a:rPr lang="zh-CN" altLang="en-US" sz="2800">
                <a:latin typeface="Times New Roman" panose="02020603050405020304" pitchFamily="18" charset="0"/>
                <a:cs typeface="Times New Roman" panose="02020603050405020304" pitchFamily="18" charset="0"/>
              </a:rPr>
              <a:t> </a:t>
            </a:r>
            <a:endParaRPr lang="zh-CN" altLang="en-US" sz="2800">
              <a:latin typeface="Times New Roman" panose="02020603050405020304" pitchFamily="18" charset="0"/>
              <a:cs typeface="Times New Roman" panose="02020603050405020304" pitchFamily="18" charset="0"/>
            </a:endParaRPr>
          </a:p>
        </p:txBody>
      </p:sp>
      <p:sp>
        <p:nvSpPr>
          <p:cNvPr id="77828" name="Rectangle 6"/>
          <p:cNvSpPr>
            <a:spLocks noChangeArrowheads="1"/>
          </p:cNvSpPr>
          <p:nvPr/>
        </p:nvSpPr>
        <p:spPr bwMode="auto">
          <a:xfrm>
            <a:off x="2060575" y="1827213"/>
            <a:ext cx="7923213"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变频器的电流过载能力通常比电动机的转矩过载能力</a:t>
            </a:r>
            <a:r>
              <a:rPr lang="zh-CN" altLang="en-US" sz="2400" b="1">
                <a:solidFill>
                  <a:srgbClr val="C02500"/>
                </a:solidFill>
                <a:ea typeface="华文细黑" panose="02010600040101010101" pitchFamily="2" charset="-122"/>
              </a:rPr>
              <a:t>低</a:t>
            </a:r>
            <a:r>
              <a:rPr lang="zh-CN" altLang="en-US" sz="2400" b="1">
                <a:ea typeface="华文细黑" panose="02010600040101010101" pitchFamily="2" charset="-122"/>
              </a:rPr>
              <a:t>，因此，按照常规配备变频器时电动机转矩过载能力</a:t>
            </a:r>
            <a:r>
              <a:rPr lang="zh-CN" altLang="en-US" sz="2400" b="1">
                <a:solidFill>
                  <a:srgbClr val="C02500"/>
                </a:solidFill>
                <a:ea typeface="华文细黑" panose="02010600040101010101" pitchFamily="2" charset="-122"/>
              </a:rPr>
              <a:t>不能</a:t>
            </a:r>
            <a:r>
              <a:rPr lang="zh-CN" altLang="en-US" sz="2400" b="1">
                <a:ea typeface="华文细黑" panose="02010600040101010101" pitchFamily="2" charset="-122"/>
              </a:rPr>
              <a:t>充分发挥作用。</a:t>
            </a:r>
            <a:r>
              <a:rPr lang="zh-CN" altLang="en-US" sz="2400">
                <a:ea typeface="华文细黑" panose="02010600040101010101" pitchFamily="2" charset="-122"/>
              </a:rPr>
              <a:t> </a:t>
            </a:r>
            <a:endParaRPr lang="zh-CN" altLang="en-US" sz="2400">
              <a:ea typeface="华文细黑" panose="02010600040101010101" pitchFamily="2" charset="-122"/>
            </a:endParaRPr>
          </a:p>
        </p:txBody>
      </p:sp>
      <p:sp>
        <p:nvSpPr>
          <p:cNvPr id="77829" name="Rectangle 9"/>
          <p:cNvSpPr>
            <a:spLocks noChangeArrowheads="1"/>
          </p:cNvSpPr>
          <p:nvPr/>
        </p:nvSpPr>
        <p:spPr bwMode="auto">
          <a:xfrm>
            <a:off x="2119313" y="3309938"/>
            <a:ext cx="813752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对于</a:t>
            </a:r>
            <a:r>
              <a:rPr lang="zh-CN" altLang="en-US" sz="2400" b="1">
                <a:solidFill>
                  <a:srgbClr val="C02500"/>
                </a:solidFill>
                <a:ea typeface="华文细黑" panose="02010600040101010101" pitchFamily="2" charset="-122"/>
              </a:rPr>
              <a:t>转矩波动型</a:t>
            </a:r>
            <a:r>
              <a:rPr lang="zh-CN" altLang="en-US" sz="2400" b="1">
                <a:ea typeface="华文细黑" panose="02010600040101010101" pitchFamily="2" charset="-122"/>
              </a:rPr>
              <a:t>或者</a:t>
            </a:r>
            <a:r>
              <a:rPr lang="zh-CN" altLang="en-US" sz="2400" b="1">
                <a:solidFill>
                  <a:srgbClr val="C02500"/>
                </a:solidFill>
                <a:ea typeface="华文细黑" panose="02010600040101010101" pitchFamily="2" charset="-122"/>
              </a:rPr>
              <a:t>冲击转矩负载</a:t>
            </a:r>
            <a:r>
              <a:rPr lang="zh-CN" altLang="en-US" sz="2400" b="1">
                <a:ea typeface="华文细黑" panose="02010600040101010101" pitchFamily="2" charset="-122"/>
              </a:rPr>
              <a:t>，瞬间转矩可能达到额定转矩的</a:t>
            </a:r>
            <a:r>
              <a:rPr lang="en-US" altLang="zh-CN" sz="2400" b="1">
                <a:solidFill>
                  <a:srgbClr val="C02500"/>
                </a:solidFill>
                <a:ea typeface="华文细黑" panose="02010600040101010101" pitchFamily="2" charset="-122"/>
              </a:rPr>
              <a:t>2</a:t>
            </a:r>
            <a:r>
              <a:rPr lang="zh-CN" altLang="en-US" sz="2400" b="1">
                <a:ea typeface="华文细黑" panose="02010600040101010101" pitchFamily="2" charset="-122"/>
              </a:rPr>
              <a:t>倍以上，为充分发挥电动机的转矩过载能力，应该按照下式选择变频器： </a:t>
            </a:r>
            <a:endParaRPr lang="zh-CN" altLang="en-US" sz="2400" b="1">
              <a:ea typeface="华文细黑" panose="02010600040101010101" pitchFamily="2" charset="-122"/>
            </a:endParaRPr>
          </a:p>
        </p:txBody>
      </p:sp>
      <p:pic>
        <p:nvPicPr>
          <p:cNvPr id="77830" name="Picture 10"/>
          <p:cNvPicPr>
            <a:picLocks noChangeAspect="1" noChangeArrowheads="1"/>
          </p:cNvPicPr>
          <p:nvPr/>
        </p:nvPicPr>
        <p:blipFill>
          <a:blip r:embed="rId1">
            <a:extLst>
              <a:ext uri="{28A0092B-C50C-407E-A947-70E740481C1C}">
                <a14:useLocalDpi xmlns:a14="http://schemas.microsoft.com/office/drawing/2010/main" val="0"/>
              </a:ext>
            </a:extLst>
          </a:blip>
          <a:srcRect r="61658"/>
          <a:stretch>
            <a:fillRect/>
          </a:stretch>
        </p:blipFill>
        <p:spPr bwMode="auto">
          <a:xfrm>
            <a:off x="4708525" y="4841875"/>
            <a:ext cx="3070225" cy="90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PA-矩形 7"/>
          <p:cNvSpPr/>
          <p:nvPr>
            <p:custDataLst>
              <p:tags r:id="rId2"/>
            </p:custDataLst>
          </p:nvPr>
        </p:nvSpPr>
        <p:spPr>
          <a:xfrm>
            <a:off x="159339" y="45832"/>
            <a:ext cx="3542665" cy="460375"/>
          </a:xfrm>
          <a:prstGeom prst="rect">
            <a:avLst/>
          </a:prstGeom>
        </p:spPr>
        <p:txBody>
          <a:bodyPr wrap="none">
            <a:spAutoFit/>
          </a:bodyPr>
          <a:p>
            <a:pPr algn="l">
              <a:buClrTx/>
              <a:buSzTx/>
              <a:buFontTx/>
            </a:pPr>
            <a:r>
              <a:rPr lang="zh-CN" altLang="en-US" sz="2400" b="1" dirty="0">
                <a:effectLst/>
                <a:latin typeface="Arial" panose="020B0604020202020204" pitchFamily="34" charset="0"/>
                <a:ea typeface="华文中宋" panose="02010600040101010101" pitchFamily="2" charset="-122"/>
                <a:sym typeface="+mn-ea"/>
              </a:rPr>
              <a:t>变频器及外围设备的选择</a:t>
            </a:r>
            <a:endParaRPr lang="zh-CN" altLang="en-US" sz="2400" b="1" dirty="0">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ChangeArrowheads="1"/>
          </p:cNvSpPr>
          <p:nvPr/>
        </p:nvSpPr>
        <p:spPr bwMode="auto">
          <a:xfrm>
            <a:off x="4103688" y="3302000"/>
            <a:ext cx="5737225" cy="989013"/>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000099"/>
                </a:solidFill>
                <a:ea typeface="华文细黑" panose="02010600040101010101" pitchFamily="2" charset="-122"/>
              </a:rPr>
              <a:t>决定于额定输出电流与额定输出电压的三相视在</a:t>
            </a:r>
            <a:endParaRPr lang="zh-CN" altLang="en-US" b="1">
              <a:solidFill>
                <a:srgbClr val="000099"/>
              </a:solidFill>
              <a:ea typeface="华文细黑" panose="02010600040101010101" pitchFamily="2" charset="-122"/>
            </a:endParaRPr>
          </a:p>
          <a:p>
            <a:pPr algn="ctr" eaLnBrk="1" hangingPunct="1">
              <a:lnSpc>
                <a:spcPct val="120000"/>
              </a:lnSpc>
            </a:pPr>
            <a:r>
              <a:rPr lang="zh-CN" altLang="en-US" b="1">
                <a:solidFill>
                  <a:srgbClr val="000099"/>
                </a:solidFill>
                <a:ea typeface="华文细黑" panose="02010600040101010101" pitchFamily="2" charset="-122"/>
              </a:rPr>
              <a:t>输出功率 。</a:t>
            </a:r>
            <a:endParaRPr lang="zh-CN" altLang="en-US" b="1">
              <a:solidFill>
                <a:srgbClr val="000099"/>
              </a:solidFill>
              <a:ea typeface="华文细黑" panose="02010600040101010101" pitchFamily="2" charset="-122"/>
            </a:endParaRPr>
          </a:p>
        </p:txBody>
      </p:sp>
      <p:sp>
        <p:nvSpPr>
          <p:cNvPr id="78851" name="Rectangle 4"/>
          <p:cNvSpPr>
            <a:spLocks noChangeArrowheads="1"/>
          </p:cNvSpPr>
          <p:nvPr/>
        </p:nvSpPr>
        <p:spPr bwMode="auto">
          <a:xfrm>
            <a:off x="4090988" y="1946275"/>
            <a:ext cx="5827712" cy="92868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None/>
            </a:pPr>
            <a:r>
              <a:rPr lang="zh-CN" altLang="en-US" b="1">
                <a:solidFill>
                  <a:srgbClr val="000099"/>
                </a:solidFill>
                <a:ea typeface="华文细黑" panose="02010600040101010101" pitchFamily="2" charset="-122"/>
              </a:rPr>
              <a:t>变频器可以连续输出的最大交流电流有效值。</a:t>
            </a:r>
            <a:r>
              <a:rPr lang="zh-CN" altLang="en-US" sz="1600">
                <a:ea typeface="华文细黑" panose="02010600040101010101" pitchFamily="2" charset="-122"/>
              </a:rPr>
              <a:t>  </a:t>
            </a:r>
            <a:endParaRPr lang="zh-CN" altLang="en-US" sz="1600">
              <a:ea typeface="华文细黑" panose="02010600040101010101" pitchFamily="2" charset="-122"/>
            </a:endParaRPr>
          </a:p>
        </p:txBody>
      </p:sp>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78853" name="Rectangle 3"/>
          <p:cNvSpPr>
            <a:spLocks noChangeArrowheads="1"/>
          </p:cNvSpPr>
          <p:nvPr/>
        </p:nvSpPr>
        <p:spPr bwMode="auto">
          <a:xfrm>
            <a:off x="2787650" y="1935163"/>
            <a:ext cx="1520825" cy="939800"/>
          </a:xfrm>
          <a:prstGeom prst="rect">
            <a:avLst/>
          </a:prstGeom>
          <a:gradFill rotWithShape="1">
            <a:gsLst>
              <a:gs pos="0">
                <a:schemeClr val="hlink"/>
              </a:gs>
              <a:gs pos="100000">
                <a:srgbClr val="001325"/>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ea typeface="华文细黑" panose="02010600040101010101" pitchFamily="2" charset="-122"/>
              </a:rPr>
              <a:t>额定输出电流</a:t>
            </a:r>
            <a:endParaRPr lang="zh-CN" altLang="en-US" b="1">
              <a:solidFill>
                <a:schemeClr val="bg1"/>
              </a:solidFill>
              <a:ea typeface="华文细黑" panose="02010600040101010101" pitchFamily="2" charset="-122"/>
            </a:endParaRPr>
          </a:p>
          <a:p>
            <a:pPr algn="ctr" eaLnBrk="1" hangingPunct="1"/>
            <a:r>
              <a:rPr lang="zh-CN" altLang="en-US" b="1">
                <a:solidFill>
                  <a:schemeClr val="bg1"/>
                </a:solidFill>
                <a:ea typeface="华文细黑" panose="02010600040101010101" pitchFamily="2" charset="-122"/>
              </a:rPr>
              <a:t>（</a:t>
            </a:r>
            <a:r>
              <a:rPr lang="en-US" altLang="zh-CN" b="1">
                <a:solidFill>
                  <a:schemeClr val="bg1"/>
                </a:solidFill>
                <a:ea typeface="华文细黑" panose="02010600040101010101" pitchFamily="2" charset="-122"/>
              </a:rPr>
              <a:t>A</a:t>
            </a:r>
            <a:r>
              <a:rPr lang="zh-CN" altLang="en-US" b="1">
                <a:solidFill>
                  <a:schemeClr val="bg1"/>
                </a:solidFill>
                <a:ea typeface="华文细黑" panose="02010600040101010101" pitchFamily="2" charset="-122"/>
              </a:rPr>
              <a:t>）</a:t>
            </a:r>
            <a:endParaRPr lang="zh-CN" altLang="en-US" b="1">
              <a:solidFill>
                <a:schemeClr val="bg1"/>
              </a:solidFill>
              <a:ea typeface="华文细黑" panose="02010600040101010101" pitchFamily="2" charset="-122"/>
            </a:endParaRPr>
          </a:p>
        </p:txBody>
      </p:sp>
      <p:sp>
        <p:nvSpPr>
          <p:cNvPr id="78854" name="Rectangle 5"/>
          <p:cNvSpPr>
            <a:spLocks noChangeArrowheads="1"/>
          </p:cNvSpPr>
          <p:nvPr/>
        </p:nvSpPr>
        <p:spPr bwMode="auto">
          <a:xfrm>
            <a:off x="2787650" y="3302000"/>
            <a:ext cx="1520825" cy="990600"/>
          </a:xfrm>
          <a:prstGeom prst="rect">
            <a:avLst/>
          </a:prstGeom>
          <a:gradFill rotWithShape="1">
            <a:gsLst>
              <a:gs pos="0">
                <a:schemeClr val="accent2"/>
              </a:gs>
              <a:gs pos="100000">
                <a:srgbClr val="13283C"/>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ea typeface="华文细黑" panose="02010600040101010101" pitchFamily="2" charset="-122"/>
              </a:rPr>
              <a:t>输出容量</a:t>
            </a:r>
            <a:endParaRPr lang="zh-CN" altLang="en-US" b="1">
              <a:solidFill>
                <a:schemeClr val="bg1"/>
              </a:solidFill>
              <a:ea typeface="华文细黑" panose="02010600040101010101" pitchFamily="2" charset="-122"/>
            </a:endParaRPr>
          </a:p>
          <a:p>
            <a:pPr algn="ctr" eaLnBrk="1" hangingPunct="1"/>
            <a:r>
              <a:rPr lang="zh-CN" altLang="en-US" b="1">
                <a:solidFill>
                  <a:schemeClr val="bg1"/>
                </a:solidFill>
                <a:ea typeface="华文细黑" panose="02010600040101010101" pitchFamily="2" charset="-122"/>
              </a:rPr>
              <a:t>（</a:t>
            </a:r>
            <a:r>
              <a:rPr lang="en-US" altLang="zh-CN" b="1">
                <a:solidFill>
                  <a:schemeClr val="bg1"/>
                </a:solidFill>
                <a:ea typeface="华文细黑" panose="02010600040101010101" pitchFamily="2" charset="-122"/>
              </a:rPr>
              <a:t>kV· A</a:t>
            </a:r>
            <a:r>
              <a:rPr lang="zh-CN" altLang="en-US" b="1">
                <a:solidFill>
                  <a:schemeClr val="bg1"/>
                </a:solidFill>
                <a:ea typeface="华文细黑" panose="02010600040101010101" pitchFamily="2" charset="-122"/>
              </a:rPr>
              <a:t>）</a:t>
            </a:r>
            <a:endParaRPr lang="zh-CN" altLang="en-US" b="1">
              <a:solidFill>
                <a:schemeClr val="bg1"/>
              </a:solidFill>
              <a:ea typeface="华文细黑" panose="02010600040101010101" pitchFamily="2" charset="-122"/>
            </a:endParaRPr>
          </a:p>
        </p:txBody>
      </p:sp>
      <p:sp>
        <p:nvSpPr>
          <p:cNvPr id="78855" name="Rectangle 7"/>
          <p:cNvSpPr>
            <a:spLocks noChangeArrowheads="1"/>
          </p:cNvSpPr>
          <p:nvPr/>
        </p:nvSpPr>
        <p:spPr bwMode="auto">
          <a:xfrm>
            <a:off x="2787650" y="4645025"/>
            <a:ext cx="1520825" cy="1087438"/>
          </a:xfrm>
          <a:prstGeom prst="rect">
            <a:avLst/>
          </a:prstGeom>
          <a:gradFill rotWithShape="1">
            <a:gsLst>
              <a:gs pos="0">
                <a:schemeClr val="accent1"/>
              </a:gs>
              <a:gs pos="100000">
                <a:srgbClr val="2A4159"/>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ea typeface="华文细黑" panose="02010600040101010101" pitchFamily="2" charset="-122"/>
              </a:rPr>
              <a:t>适用电动机</a:t>
            </a:r>
            <a:endParaRPr lang="zh-CN" altLang="en-US" b="1">
              <a:solidFill>
                <a:schemeClr val="bg1"/>
              </a:solidFill>
              <a:ea typeface="华文细黑" panose="02010600040101010101" pitchFamily="2" charset="-122"/>
            </a:endParaRPr>
          </a:p>
          <a:p>
            <a:pPr algn="ctr" eaLnBrk="1" hangingPunct="1"/>
            <a:r>
              <a:rPr lang="zh-CN" altLang="en-US" b="1">
                <a:solidFill>
                  <a:schemeClr val="bg1"/>
                </a:solidFill>
                <a:ea typeface="华文细黑" panose="02010600040101010101" pitchFamily="2" charset="-122"/>
              </a:rPr>
              <a:t>功率</a:t>
            </a:r>
            <a:endParaRPr lang="zh-CN" altLang="en-US" b="1">
              <a:solidFill>
                <a:schemeClr val="bg1"/>
              </a:solidFill>
              <a:ea typeface="华文细黑" panose="02010600040101010101" pitchFamily="2" charset="-122"/>
            </a:endParaRPr>
          </a:p>
          <a:p>
            <a:pPr algn="ctr" eaLnBrk="1" hangingPunct="1"/>
            <a:r>
              <a:rPr lang="zh-CN" altLang="en-US" b="1">
                <a:solidFill>
                  <a:schemeClr val="bg1"/>
                </a:solidFill>
                <a:ea typeface="华文细黑" panose="02010600040101010101" pitchFamily="2" charset="-122"/>
              </a:rPr>
              <a:t>（</a:t>
            </a:r>
            <a:r>
              <a:rPr lang="en-US" altLang="zh-CN" b="1">
                <a:solidFill>
                  <a:schemeClr val="bg1"/>
                </a:solidFill>
                <a:ea typeface="华文细黑" panose="02010600040101010101" pitchFamily="2" charset="-122"/>
              </a:rPr>
              <a:t>kW</a:t>
            </a:r>
            <a:r>
              <a:rPr lang="zh-CN" altLang="en-US" b="1">
                <a:solidFill>
                  <a:schemeClr val="bg1"/>
                </a:solidFill>
                <a:ea typeface="华文细黑" panose="02010600040101010101" pitchFamily="2" charset="-122"/>
              </a:rPr>
              <a:t>） </a:t>
            </a:r>
            <a:endParaRPr lang="zh-CN" altLang="en-US" b="1">
              <a:solidFill>
                <a:schemeClr val="bg1"/>
              </a:solidFill>
              <a:ea typeface="华文细黑" panose="02010600040101010101" pitchFamily="2" charset="-122"/>
            </a:endParaRPr>
          </a:p>
        </p:txBody>
      </p:sp>
      <p:sp>
        <p:nvSpPr>
          <p:cNvPr id="78856" name="Rectangle 8"/>
          <p:cNvSpPr>
            <a:spLocks noChangeArrowheads="1"/>
          </p:cNvSpPr>
          <p:nvPr/>
        </p:nvSpPr>
        <p:spPr bwMode="auto">
          <a:xfrm>
            <a:off x="4291013" y="4645025"/>
            <a:ext cx="5532437" cy="108743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000099"/>
                </a:solidFill>
                <a:ea typeface="华文细黑" panose="02010600040101010101" pitchFamily="2" charset="-122"/>
              </a:rPr>
              <a:t>以</a:t>
            </a:r>
            <a:r>
              <a:rPr lang="en-US" altLang="zh-CN" b="1">
                <a:solidFill>
                  <a:srgbClr val="000099"/>
                </a:solidFill>
                <a:ea typeface="华文细黑" panose="02010600040101010101" pitchFamily="2" charset="-122"/>
              </a:rPr>
              <a:t>2</a:t>
            </a:r>
            <a:r>
              <a:rPr lang="zh-CN" altLang="en-US" b="1">
                <a:solidFill>
                  <a:srgbClr val="000099"/>
                </a:solidFill>
                <a:ea typeface="华文细黑" panose="02010600040101010101" pitchFamily="2" charset="-122"/>
              </a:rPr>
              <a:t>、</a:t>
            </a:r>
            <a:r>
              <a:rPr lang="en-US" altLang="zh-CN" b="1">
                <a:solidFill>
                  <a:srgbClr val="000099"/>
                </a:solidFill>
                <a:ea typeface="华文细黑" panose="02010600040101010101" pitchFamily="2" charset="-122"/>
              </a:rPr>
              <a:t>4</a:t>
            </a:r>
            <a:r>
              <a:rPr lang="zh-CN" altLang="en-US" b="1">
                <a:solidFill>
                  <a:srgbClr val="000099"/>
                </a:solidFill>
                <a:ea typeface="华文细黑" panose="02010600040101010101" pitchFamily="2" charset="-122"/>
              </a:rPr>
              <a:t>极的标准电动机为对象，表示在额定输出电流</a:t>
            </a:r>
            <a:endParaRPr lang="zh-CN" altLang="en-US" b="1">
              <a:solidFill>
                <a:srgbClr val="000099"/>
              </a:solidFill>
              <a:ea typeface="华文细黑" panose="02010600040101010101" pitchFamily="2" charset="-122"/>
            </a:endParaRPr>
          </a:p>
          <a:p>
            <a:pPr algn="ctr" eaLnBrk="1" hangingPunct="1">
              <a:lnSpc>
                <a:spcPct val="120000"/>
              </a:lnSpc>
            </a:pPr>
            <a:r>
              <a:rPr lang="zh-CN" altLang="en-US" b="1">
                <a:solidFill>
                  <a:srgbClr val="000099"/>
                </a:solidFill>
                <a:ea typeface="华文细黑" panose="02010600040101010101" pitchFamily="2" charset="-122"/>
              </a:rPr>
              <a:t>以内可以驱动的电动机功率。 </a:t>
            </a:r>
            <a:endParaRPr lang="zh-CN" altLang="en-US" b="1">
              <a:solidFill>
                <a:srgbClr val="000099"/>
              </a:solidFill>
              <a:ea typeface="华文细黑" panose="02010600040101010101" pitchFamily="2" charset="-122"/>
            </a:endParaRPr>
          </a:p>
        </p:txBody>
      </p:sp>
      <p:sp>
        <p:nvSpPr>
          <p:cNvPr id="78857" name="AutoShape 9"/>
          <p:cNvSpPr>
            <a:spLocks noChangeArrowheads="1"/>
          </p:cNvSpPr>
          <p:nvPr/>
        </p:nvSpPr>
        <p:spPr bwMode="auto">
          <a:xfrm rot="5400000">
            <a:off x="3201194" y="2688431"/>
            <a:ext cx="612775" cy="715963"/>
          </a:xfrm>
          <a:prstGeom prst="notchedRightArrow">
            <a:avLst>
              <a:gd name="adj1" fmla="val 50000"/>
              <a:gd name="adj2" fmla="val 25000"/>
            </a:avLst>
          </a:prstGeom>
          <a:gradFill rotWithShape="1">
            <a:gsLst>
              <a:gs pos="0">
                <a:schemeClr val="bg1"/>
              </a:gs>
              <a:gs pos="100000">
                <a:srgbClr val="C0C0C0"/>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i="1">
              <a:ea typeface="华文细黑" panose="02010600040101010101" pitchFamily="2" charset="-122"/>
            </a:endParaRPr>
          </a:p>
        </p:txBody>
      </p:sp>
      <p:sp>
        <p:nvSpPr>
          <p:cNvPr id="78858" name="AutoShape 10"/>
          <p:cNvSpPr>
            <a:spLocks noChangeArrowheads="1"/>
          </p:cNvSpPr>
          <p:nvPr/>
        </p:nvSpPr>
        <p:spPr bwMode="auto">
          <a:xfrm rot="5400000">
            <a:off x="3200401" y="4075112"/>
            <a:ext cx="614362" cy="715963"/>
          </a:xfrm>
          <a:prstGeom prst="notchedRightArrow">
            <a:avLst>
              <a:gd name="adj1" fmla="val 50000"/>
              <a:gd name="adj2" fmla="val 25000"/>
            </a:avLst>
          </a:prstGeom>
          <a:gradFill rotWithShape="1">
            <a:gsLst>
              <a:gs pos="0">
                <a:schemeClr val="bg1"/>
              </a:gs>
              <a:gs pos="100000">
                <a:srgbClr val="C0C0C0"/>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i="1">
              <a:ea typeface="华文细黑" panose="02010600040101010101" pitchFamily="2" charset="-122"/>
            </a:endParaRPr>
          </a:p>
        </p:txBody>
      </p:sp>
      <p:sp>
        <p:nvSpPr>
          <p:cNvPr id="78859" name="Rectangle 13"/>
          <p:cNvSpPr>
            <a:spLocks noChangeArrowheads="1"/>
          </p:cNvSpPr>
          <p:nvPr/>
        </p:nvSpPr>
        <p:spPr bwMode="auto">
          <a:xfrm>
            <a:off x="1847850" y="1360488"/>
            <a:ext cx="722471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pPr>
            <a:r>
              <a:rPr lang="zh-CN" altLang="en-US" sz="2000" b="1">
                <a:ea typeface="华文细黑" panose="02010600040101010101" pitchFamily="2" charset="-122"/>
              </a:rPr>
              <a:t>变频器的容量可从</a:t>
            </a:r>
            <a:r>
              <a:rPr lang="en-US" altLang="zh-CN" sz="2000" b="1">
                <a:solidFill>
                  <a:srgbClr val="C02500"/>
                </a:solidFill>
                <a:ea typeface="华文细黑" panose="02010600040101010101" pitchFamily="2" charset="-122"/>
              </a:rPr>
              <a:t>3</a:t>
            </a:r>
            <a:r>
              <a:rPr lang="zh-CN" altLang="en-US" sz="2000" b="1">
                <a:ea typeface="华文细黑" panose="02010600040101010101" pitchFamily="2" charset="-122"/>
              </a:rPr>
              <a:t>个方面表示：</a:t>
            </a:r>
            <a:endParaRPr lang="zh-CN" altLang="en-US" sz="2000" b="1">
              <a:ea typeface="华文细黑" panose="02010600040101010101" pitchFamily="2" charset="-122"/>
            </a:endParaRPr>
          </a:p>
        </p:txBody>
      </p:sp>
      <p:sp>
        <p:nvSpPr>
          <p:cNvPr id="12" name="矩形 11"/>
          <p:cNvSpPr/>
          <p:nvPr/>
        </p:nvSpPr>
        <p:spPr>
          <a:xfrm>
            <a:off x="2088198" y="765175"/>
            <a:ext cx="3757930" cy="953135"/>
          </a:xfrm>
          <a:prstGeom prst="rect">
            <a:avLst/>
          </a:prstGeom>
        </p:spPr>
        <p:txBody>
          <a:bodyPr wrap="none">
            <a:spAutoFit/>
          </a:bodyPr>
          <a:lstStyle/>
          <a:p>
            <a:pPr algn="ctr" eaLnBrk="1" hangingPunct="1">
              <a:defRPr/>
            </a:pPr>
            <a:r>
              <a:rPr lang="zh-CN" altLang="en-US" sz="2800" b="1" dirty="0">
                <a:latin typeface="+mn-ea"/>
              </a:rPr>
              <a:t>二、变频器容量的选择</a:t>
            </a:r>
            <a:endParaRPr lang="zh-CN" altLang="en-US" sz="2800" b="1" dirty="0">
              <a:latin typeface="+mn-ea"/>
            </a:endParaRPr>
          </a:p>
          <a:p>
            <a:pPr algn="ctr" eaLnBrk="1" hangingPunct="1">
              <a:defRPr/>
            </a:pPr>
            <a:endParaRPr lang="zh-CN" altLang="en-US" sz="2800" dirty="0">
              <a:latin typeface="+mn-ea"/>
            </a:endParaRPr>
          </a:p>
        </p:txBody>
      </p:sp>
      <p:sp>
        <p:nvSpPr>
          <p:cNvPr id="55" name="PA-矩形 7"/>
          <p:cNvSpPr/>
          <p:nvPr>
            <p:custDataLst>
              <p:tags r:id="rId1"/>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89091" name="Rectangle 12"/>
          <p:cNvSpPr>
            <a:spLocks noChangeArrowheads="1"/>
          </p:cNvSpPr>
          <p:nvPr/>
        </p:nvSpPr>
        <p:spPr bwMode="auto">
          <a:xfrm>
            <a:off x="1981200" y="820738"/>
            <a:ext cx="25908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defRPr/>
            </a:pPr>
            <a:r>
              <a:rPr lang="en-US" altLang="zh-CN" sz="2800" b="1" dirty="0" smtClean="0">
                <a:latin typeface="+mn-ea"/>
                <a:ea typeface="+mn-ea"/>
              </a:rPr>
              <a:t>1</a:t>
            </a:r>
            <a:r>
              <a:rPr lang="zh-CN" altLang="en-US" sz="2800" b="1" dirty="0" smtClean="0">
                <a:latin typeface="+mn-ea"/>
                <a:ea typeface="+mn-ea"/>
              </a:rPr>
              <a:t>．选择规则</a:t>
            </a:r>
            <a:endParaRPr lang="en-US" altLang="zh-CN" sz="2800" b="1" dirty="0" smtClean="0">
              <a:latin typeface="+mn-ea"/>
              <a:ea typeface="+mn-ea"/>
            </a:endParaRPr>
          </a:p>
        </p:txBody>
      </p:sp>
      <p:sp>
        <p:nvSpPr>
          <p:cNvPr id="89092" name="Rectangle 13"/>
          <p:cNvSpPr>
            <a:spLocks noChangeArrowheads="1"/>
          </p:cNvSpPr>
          <p:nvPr/>
        </p:nvSpPr>
        <p:spPr bwMode="auto">
          <a:xfrm>
            <a:off x="1570038" y="1509713"/>
            <a:ext cx="8829675"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None/>
              <a:defRPr/>
            </a:pPr>
            <a:r>
              <a:rPr lang="zh-CN" altLang="en-US" sz="2800" b="1" dirty="0" smtClean="0">
                <a:latin typeface="+mn-ea"/>
                <a:ea typeface="+mn-ea"/>
              </a:rPr>
              <a:t>     </a:t>
            </a:r>
            <a:r>
              <a:rPr lang="zh-CN" altLang="en-US" sz="2400" b="1" dirty="0" smtClean="0">
                <a:latin typeface="+mn-ea"/>
                <a:ea typeface="+mn-ea"/>
              </a:rPr>
              <a:t>采用变频器对异步电动机进行调速时，在异步电动机确定后，通常根据异步电动机的</a:t>
            </a:r>
            <a:r>
              <a:rPr lang="zh-CN" altLang="en-US" sz="2400" b="1" dirty="0" smtClean="0">
                <a:solidFill>
                  <a:srgbClr val="C02500"/>
                </a:solidFill>
                <a:latin typeface="+mn-ea"/>
                <a:ea typeface="+mn-ea"/>
              </a:rPr>
              <a:t>额定电流</a:t>
            </a:r>
            <a:r>
              <a:rPr lang="zh-CN" altLang="en-US" sz="2400" b="1" dirty="0" smtClean="0">
                <a:latin typeface="+mn-ea"/>
                <a:ea typeface="+mn-ea"/>
              </a:rPr>
              <a:t>来选择变频器，或者根据异步电动机</a:t>
            </a:r>
            <a:r>
              <a:rPr lang="zh-CN" altLang="en-US" sz="2400" b="1" dirty="0" smtClean="0">
                <a:solidFill>
                  <a:srgbClr val="C02500"/>
                </a:solidFill>
                <a:latin typeface="+mn-ea"/>
                <a:ea typeface="+mn-ea"/>
              </a:rPr>
              <a:t>实际运行中的电流值</a:t>
            </a:r>
            <a:r>
              <a:rPr lang="zh-CN" altLang="en-US" sz="2400" b="1" dirty="0" smtClean="0">
                <a:latin typeface="+mn-ea"/>
                <a:ea typeface="+mn-ea"/>
              </a:rPr>
              <a:t>（</a:t>
            </a:r>
            <a:r>
              <a:rPr lang="zh-CN" altLang="en-US" sz="2400" b="1" dirty="0" smtClean="0">
                <a:solidFill>
                  <a:srgbClr val="000099"/>
                </a:solidFill>
                <a:latin typeface="+mn-ea"/>
                <a:ea typeface="+mn-ea"/>
              </a:rPr>
              <a:t>最大值</a:t>
            </a:r>
            <a:r>
              <a:rPr lang="zh-CN" altLang="en-US" sz="2400" b="1" dirty="0" smtClean="0">
                <a:latin typeface="+mn-ea"/>
                <a:ea typeface="+mn-ea"/>
              </a:rPr>
              <a:t>）来选择变频器。</a:t>
            </a:r>
            <a:endParaRPr lang="en-US" altLang="zh-CN" sz="2400" b="1" dirty="0" smtClean="0">
              <a:latin typeface="+mn-ea"/>
              <a:ea typeface="+mn-ea"/>
            </a:endParaRPr>
          </a:p>
        </p:txBody>
      </p:sp>
      <p:sp>
        <p:nvSpPr>
          <p:cNvPr id="89093" name="Rectangle 15"/>
          <p:cNvSpPr>
            <a:spLocks noChangeArrowheads="1"/>
          </p:cNvSpPr>
          <p:nvPr/>
        </p:nvSpPr>
        <p:spPr bwMode="auto">
          <a:xfrm>
            <a:off x="1570038" y="3106738"/>
            <a:ext cx="83439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mn-ea"/>
                <a:ea typeface="+mn-ea"/>
                <a:cs typeface="Times New Roman" panose="02020603050405020304" pitchFamily="18" charset="0"/>
              </a:rPr>
              <a:t>（</a:t>
            </a:r>
            <a:r>
              <a:rPr lang="en-US" altLang="zh-CN" sz="2400" b="1" dirty="0" smtClean="0">
                <a:solidFill>
                  <a:srgbClr val="000099"/>
                </a:solidFill>
                <a:latin typeface="+mn-ea"/>
                <a:ea typeface="+mn-ea"/>
                <a:cs typeface="Times New Roman" panose="02020603050405020304" pitchFamily="18" charset="0"/>
              </a:rPr>
              <a:t>1</a:t>
            </a:r>
            <a:r>
              <a:rPr lang="zh-CN" altLang="en-US" sz="2400" b="1" dirty="0" smtClean="0">
                <a:solidFill>
                  <a:srgbClr val="000099"/>
                </a:solidFill>
                <a:latin typeface="+mn-ea"/>
                <a:ea typeface="+mn-ea"/>
                <a:cs typeface="Times New Roman" panose="02020603050405020304" pitchFamily="18" charset="0"/>
              </a:rPr>
              <a:t>）连续运行的场合</a:t>
            </a:r>
            <a:endParaRPr lang="zh-CN" altLang="en-US" sz="2400" b="1" dirty="0" smtClean="0">
              <a:solidFill>
                <a:srgbClr val="000099"/>
              </a:solidFill>
              <a:latin typeface="+mn-ea"/>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mn-ea"/>
                <a:ea typeface="+mn-ea"/>
                <a:cs typeface="Times New Roman" panose="02020603050405020304" pitchFamily="18" charset="0"/>
              </a:rPr>
              <a:t>变频器的额定输出电流</a:t>
            </a:r>
            <a:r>
              <a:rPr lang="zh-CN" altLang="en-US" sz="2000" b="1" dirty="0" smtClean="0">
                <a:solidFill>
                  <a:srgbClr val="C02500"/>
                </a:solidFill>
                <a:latin typeface="+mn-ea"/>
                <a:ea typeface="+mn-ea"/>
                <a:cs typeface="Times New Roman" panose="02020603050405020304" pitchFamily="18" charset="0"/>
              </a:rPr>
              <a:t>≥（</a:t>
            </a:r>
            <a:r>
              <a:rPr lang="en-US" altLang="zh-CN" sz="2000" b="1" dirty="0" smtClean="0">
                <a:solidFill>
                  <a:srgbClr val="C02500"/>
                </a:solidFill>
                <a:latin typeface="+mn-ea"/>
                <a:ea typeface="+mn-ea"/>
                <a:cs typeface="Times New Roman" panose="02020603050405020304" pitchFamily="18" charset="0"/>
              </a:rPr>
              <a:t>1.05</a:t>
            </a:r>
            <a:r>
              <a:rPr lang="zh-CN" altLang="en-US" sz="2000" b="1" dirty="0" smtClean="0">
                <a:solidFill>
                  <a:srgbClr val="C02500"/>
                </a:solidFill>
                <a:latin typeface="+mn-ea"/>
                <a:ea typeface="+mn-ea"/>
                <a:cs typeface="Times New Roman" panose="02020603050405020304" pitchFamily="18" charset="0"/>
              </a:rPr>
              <a:t>～</a:t>
            </a:r>
            <a:r>
              <a:rPr lang="en-US" altLang="zh-CN" sz="2000" b="1" dirty="0" smtClean="0">
                <a:solidFill>
                  <a:srgbClr val="C02500"/>
                </a:solidFill>
                <a:latin typeface="+mn-ea"/>
                <a:ea typeface="+mn-ea"/>
                <a:cs typeface="Times New Roman" panose="02020603050405020304" pitchFamily="18" charset="0"/>
              </a:rPr>
              <a:t>1.1</a:t>
            </a:r>
            <a:r>
              <a:rPr lang="zh-CN" altLang="en-US" sz="2000" b="1" dirty="0" smtClean="0">
                <a:solidFill>
                  <a:srgbClr val="C02500"/>
                </a:solidFill>
                <a:latin typeface="+mn-ea"/>
                <a:ea typeface="+mn-ea"/>
                <a:cs typeface="Times New Roman" panose="02020603050405020304" pitchFamily="18" charset="0"/>
              </a:rPr>
              <a:t>）</a:t>
            </a:r>
            <a:r>
              <a:rPr lang="zh-CN" altLang="en-US" sz="2000" b="1" dirty="0" smtClean="0">
                <a:latin typeface="+mn-ea"/>
                <a:ea typeface="+mn-ea"/>
                <a:cs typeface="Times New Roman" panose="02020603050405020304" pitchFamily="18" charset="0"/>
              </a:rPr>
              <a:t>倍电动机的额定电流（铭牌值）或电动机实际运行中的最大电流；</a:t>
            </a:r>
            <a:r>
              <a:rPr lang="zh-CN" altLang="en-US" sz="2800" dirty="0" smtClean="0">
                <a:latin typeface="+mn-ea"/>
                <a:ea typeface="+mn-ea"/>
                <a:cs typeface="Times New Roman" panose="02020603050405020304" pitchFamily="18" charset="0"/>
              </a:rPr>
              <a:t> </a:t>
            </a:r>
            <a:endParaRPr lang="en-US" altLang="zh-CN" sz="2800" dirty="0" smtClean="0">
              <a:latin typeface="+mn-ea"/>
              <a:ea typeface="+mn-ea"/>
              <a:cs typeface="Times New Roman" panose="02020603050405020304" pitchFamily="18" charset="0"/>
            </a:endParaRPr>
          </a:p>
        </p:txBody>
      </p:sp>
      <p:sp>
        <p:nvSpPr>
          <p:cNvPr id="89094" name="Rectangle 16"/>
          <p:cNvSpPr>
            <a:spLocks noChangeArrowheads="1"/>
          </p:cNvSpPr>
          <p:nvPr/>
        </p:nvSpPr>
        <p:spPr bwMode="auto">
          <a:xfrm>
            <a:off x="1552575" y="4614863"/>
            <a:ext cx="8696325"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2</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）短时间加、减速的场合</a:t>
            </a:r>
            <a:endParaRPr lang="zh-CN" altLang="en-US" sz="2400" b="1" dirty="0" smtClean="0">
              <a:solidFill>
                <a:srgbClr val="000099"/>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变频器允许达到额定输出电流</a:t>
            </a:r>
            <a:r>
              <a:rPr lang="en-US" altLang="zh-CN" sz="2000" b="1" dirty="0" smtClean="0">
                <a:solidFill>
                  <a:srgbClr val="C02500"/>
                </a:solidFill>
                <a:latin typeface="Times New Roman" panose="02020603050405020304" pitchFamily="18" charset="0"/>
                <a:ea typeface="+mn-ea"/>
                <a:cs typeface="Times New Roman" panose="02020603050405020304" pitchFamily="18" charset="0"/>
              </a:rPr>
              <a:t>130</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a:t>
            </a:r>
            <a:r>
              <a:rPr lang="en-US" altLang="zh-CN" sz="2000" b="1" dirty="0" smtClean="0">
                <a:solidFill>
                  <a:srgbClr val="C02500"/>
                </a:solidFill>
                <a:latin typeface="Times New Roman" panose="02020603050405020304" pitchFamily="18" charset="0"/>
                <a:ea typeface="+mn-ea"/>
                <a:cs typeface="Times New Roman" panose="02020603050405020304" pitchFamily="18" charset="0"/>
              </a:rPr>
              <a:t>150</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视变频器容量有别）。</a:t>
            </a:r>
            <a:r>
              <a:rPr lang="zh-CN" altLang="en-US" sz="2800" dirty="0" smtClean="0">
                <a:latin typeface="Times New Roman" panose="02020603050405020304" pitchFamily="18" charset="0"/>
                <a:ea typeface="+mn-ea"/>
                <a:cs typeface="Times New Roman" panose="02020603050405020304" pitchFamily="18" charset="0"/>
              </a:rPr>
              <a:t> </a:t>
            </a:r>
            <a:endParaRPr lang="en-US" altLang="zh-CN" sz="2800" dirty="0" smtClean="0">
              <a:latin typeface="Times New Roman" panose="02020603050405020304" pitchFamily="18" charset="0"/>
              <a:ea typeface="+mn-ea"/>
              <a:cs typeface="Times New Roman" panose="02020603050405020304" pitchFamily="18" charset="0"/>
            </a:endParaRPr>
          </a:p>
        </p:txBody>
      </p:sp>
      <p:sp>
        <p:nvSpPr>
          <p:cNvPr id="55" name="PA-矩形 7"/>
          <p:cNvSpPr/>
          <p:nvPr>
            <p:custDataLst>
              <p:tags r:id="rId1"/>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0115" name="Rectangle 6"/>
          <p:cNvSpPr>
            <a:spLocks noChangeArrowheads="1"/>
          </p:cNvSpPr>
          <p:nvPr/>
        </p:nvSpPr>
        <p:spPr bwMode="auto">
          <a:xfrm>
            <a:off x="1720850" y="1189038"/>
            <a:ext cx="82629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3</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）频繁加、减速运转场合</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400" b="1" dirty="0" smtClean="0">
              <a:solidFill>
                <a:srgbClr val="000099"/>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可根据加速、恒速、减速等各种运行状态下变频器的电流值来确定变频器额定输出电流</a:t>
            </a:r>
            <a:r>
              <a:rPr lang="en-US" altLang="zh-CN" sz="2000" b="1" i="1" dirty="0" smtClean="0">
                <a:latin typeface="Times New Roman" panose="02020603050405020304" pitchFamily="18" charset="0"/>
                <a:ea typeface="+mn-ea"/>
                <a:cs typeface="Times New Roman" panose="02020603050405020304" pitchFamily="18" charset="0"/>
              </a:rPr>
              <a:t>I</a:t>
            </a:r>
            <a:r>
              <a:rPr lang="en-US" altLang="zh-CN" sz="2000" b="1" i="1" baseline="-25000" dirty="0" smtClean="0">
                <a:latin typeface="Times New Roman" panose="02020603050405020304" pitchFamily="18" charset="0"/>
                <a:ea typeface="+mn-ea"/>
                <a:cs typeface="Times New Roman" panose="02020603050405020304" pitchFamily="18" charset="0"/>
              </a:rPr>
              <a:t>INV</a:t>
            </a:r>
            <a:r>
              <a:rPr lang="zh-CN" altLang="en-US" sz="2000" b="1" dirty="0" smtClean="0">
                <a:latin typeface="Times New Roman" panose="02020603050405020304" pitchFamily="18" charset="0"/>
                <a:ea typeface="+mn-ea"/>
                <a:cs typeface="Times New Roman" panose="02020603050405020304" pitchFamily="18" charset="0"/>
              </a:rPr>
              <a:t>，计算公式如下：</a:t>
            </a:r>
            <a:endParaRPr lang="en-US" altLang="zh-CN" sz="2000" b="1" dirty="0" smtClean="0">
              <a:latin typeface="Times New Roman" panose="02020603050405020304" pitchFamily="18" charset="0"/>
              <a:ea typeface="+mn-ea"/>
              <a:cs typeface="Times New Roman" panose="02020603050405020304" pitchFamily="18" charset="0"/>
            </a:endParaRPr>
          </a:p>
        </p:txBody>
      </p:sp>
      <p:sp>
        <p:nvSpPr>
          <p:cNvPr id="90116" name="Rectangle 7"/>
          <p:cNvSpPr>
            <a:spLocks noChangeArrowheads="1"/>
          </p:cNvSpPr>
          <p:nvPr/>
        </p:nvSpPr>
        <p:spPr bwMode="auto">
          <a:xfrm>
            <a:off x="1751013" y="3843338"/>
            <a:ext cx="844708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）电流变化不规则的场合</a:t>
            </a:r>
            <a:endParaRPr lang="zh-CN" altLang="en-US" sz="2400" b="1" dirty="0" smtClean="0">
              <a:solidFill>
                <a:srgbClr val="000099"/>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可使电动机在输出</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最大转矩时的电流限制在</a:t>
            </a:r>
            <a:r>
              <a:rPr lang="zh-CN" altLang="en-US" sz="2000" b="1" dirty="0" smtClean="0">
                <a:latin typeface="Times New Roman" panose="02020603050405020304" pitchFamily="18" charset="0"/>
                <a:ea typeface="+mn-ea"/>
                <a:cs typeface="Times New Roman" panose="02020603050405020304" pitchFamily="18" charset="0"/>
              </a:rPr>
              <a:t>变频器的额定输出电流内进行选定。</a:t>
            </a:r>
            <a:r>
              <a:rPr lang="zh-CN" altLang="en-US" sz="2800" dirty="0" smtClean="0">
                <a:latin typeface="Times New Roman" panose="02020603050405020304" pitchFamily="18" charset="0"/>
                <a:ea typeface="+mn-ea"/>
                <a:cs typeface="Times New Roman" panose="02020603050405020304" pitchFamily="18" charset="0"/>
              </a:rPr>
              <a:t> </a:t>
            </a:r>
            <a:endParaRPr lang="en-US" altLang="zh-CN" sz="2800" dirty="0" smtClean="0">
              <a:latin typeface="Times New Roman" panose="02020603050405020304" pitchFamily="18" charset="0"/>
              <a:ea typeface="+mn-ea"/>
              <a:cs typeface="Times New Roman" panose="02020603050405020304" pitchFamily="18" charset="0"/>
            </a:endParaRPr>
          </a:p>
        </p:txBody>
      </p:sp>
      <p:pic>
        <p:nvPicPr>
          <p:cNvPr id="80901" name="Picture 8"/>
          <p:cNvPicPr>
            <a:picLocks noChangeAspect="1" noChangeArrowheads="1"/>
          </p:cNvPicPr>
          <p:nvPr/>
        </p:nvPicPr>
        <p:blipFill>
          <a:blip r:embed="rId1">
            <a:extLst>
              <a:ext uri="{28A0092B-C50C-407E-A947-70E740481C1C}">
                <a14:useLocalDpi xmlns:a14="http://schemas.microsoft.com/office/drawing/2010/main" val="0"/>
              </a:ext>
            </a:extLst>
          </a:blip>
          <a:srcRect r="23132"/>
          <a:stretch>
            <a:fillRect/>
          </a:stretch>
        </p:blipFill>
        <p:spPr bwMode="auto">
          <a:xfrm>
            <a:off x="3662363" y="2613025"/>
            <a:ext cx="4622800" cy="68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118" name="Text Box 9"/>
          <p:cNvSpPr txBox="1">
            <a:spLocks noChangeArrowheads="1"/>
          </p:cNvSpPr>
          <p:nvPr/>
        </p:nvSpPr>
        <p:spPr bwMode="auto">
          <a:xfrm>
            <a:off x="2265363" y="3357563"/>
            <a:ext cx="74168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dirty="0" smtClean="0">
                <a:latin typeface="Times New Roman" panose="02020603050405020304" pitchFamily="18" charset="0"/>
                <a:ea typeface="+mn-ea"/>
                <a:cs typeface="Times New Roman" panose="02020603050405020304" pitchFamily="18" charset="0"/>
              </a:rPr>
              <a:t>式中，</a:t>
            </a:r>
            <a:r>
              <a:rPr lang="en-US" altLang="zh-CN" sz="2000" b="1" i="1" dirty="0" smtClean="0">
                <a:solidFill>
                  <a:srgbClr val="FF3300"/>
                </a:solidFill>
                <a:latin typeface="Times New Roman" panose="02020603050405020304" pitchFamily="18" charset="0"/>
                <a:ea typeface="+mn-ea"/>
                <a:cs typeface="Times New Roman" panose="02020603050405020304" pitchFamily="18" charset="0"/>
              </a:rPr>
              <a:t>K</a:t>
            </a:r>
            <a:r>
              <a:rPr lang="en-US" altLang="zh-CN" sz="2000" b="1" i="1" baseline="-25000" dirty="0" smtClean="0">
                <a:solidFill>
                  <a:srgbClr val="FF3300"/>
                </a:solidFill>
                <a:latin typeface="Times New Roman" panose="02020603050405020304" pitchFamily="18" charset="0"/>
                <a:ea typeface="+mn-ea"/>
                <a:cs typeface="Times New Roman" panose="02020603050405020304" pitchFamily="18" charset="0"/>
              </a:rPr>
              <a:t>0</a:t>
            </a:r>
            <a:r>
              <a:rPr lang="en-US" altLang="zh-CN" sz="2000" b="1" dirty="0" smtClean="0">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安全系数（</a:t>
            </a:r>
            <a:r>
              <a:rPr lang="zh-CN" altLang="en-US" sz="2000" b="1" dirty="0" smtClean="0">
                <a:solidFill>
                  <a:srgbClr val="000099"/>
                </a:solidFill>
                <a:latin typeface="Times New Roman" panose="02020603050405020304" pitchFamily="18" charset="0"/>
                <a:ea typeface="+mn-ea"/>
                <a:cs typeface="Times New Roman" panose="02020603050405020304" pitchFamily="18" charset="0"/>
              </a:rPr>
              <a:t>频繁运行时取</a:t>
            </a:r>
            <a:r>
              <a:rPr lang="en-US" altLang="zh-CN" sz="2000" b="1" dirty="0" smtClean="0">
                <a:solidFill>
                  <a:srgbClr val="000099"/>
                </a:solidFill>
                <a:latin typeface="Times New Roman" panose="02020603050405020304" pitchFamily="18" charset="0"/>
                <a:ea typeface="+mn-ea"/>
                <a:cs typeface="Times New Roman" panose="02020603050405020304" pitchFamily="18" charset="0"/>
              </a:rPr>
              <a:t>1.2</a:t>
            </a:r>
            <a:r>
              <a:rPr lang="zh-CN" altLang="en-US" sz="2000" b="1" dirty="0" smtClean="0">
                <a:solidFill>
                  <a:srgbClr val="000099"/>
                </a:solidFill>
                <a:latin typeface="Times New Roman" panose="02020603050405020304" pitchFamily="18" charset="0"/>
                <a:ea typeface="+mn-ea"/>
                <a:cs typeface="Times New Roman" panose="02020603050405020304" pitchFamily="18" charset="0"/>
              </a:rPr>
              <a:t>，一般运行时取</a:t>
            </a:r>
            <a:r>
              <a:rPr lang="en-US" altLang="zh-CN" sz="2000" b="1" dirty="0" smtClean="0">
                <a:solidFill>
                  <a:srgbClr val="000099"/>
                </a:solidFill>
                <a:latin typeface="Times New Roman" panose="02020603050405020304" pitchFamily="18" charset="0"/>
                <a:ea typeface="+mn-ea"/>
                <a:cs typeface="Times New Roman" panose="02020603050405020304" pitchFamily="18" charset="0"/>
              </a:rPr>
              <a:t>1.1</a:t>
            </a:r>
            <a:r>
              <a:rPr lang="zh-CN" altLang="en-US" sz="2000" b="1" dirty="0" smtClean="0">
                <a:latin typeface="Times New Roman" panose="02020603050405020304" pitchFamily="18" charset="0"/>
                <a:ea typeface="+mn-ea"/>
                <a:cs typeface="Times New Roman" panose="02020603050405020304" pitchFamily="18" charset="0"/>
              </a:rPr>
              <a:t>）。 </a:t>
            </a:r>
            <a:endParaRPr lang="zh-CN" altLang="en-US" sz="2000" b="1" dirty="0" smtClean="0">
              <a:latin typeface="Times New Roman" panose="02020603050405020304" pitchFamily="18" charset="0"/>
              <a:ea typeface="+mn-ea"/>
              <a:cs typeface="Times New Roman" panose="02020603050405020304" pitchFamily="18" charset="0"/>
            </a:endParaRPr>
          </a:p>
        </p:txBody>
      </p:sp>
      <p:sp>
        <p:nvSpPr>
          <p:cNvPr id="55" name="PA-矩形 7"/>
          <p:cNvSpPr/>
          <p:nvPr>
            <p:custDataLst>
              <p:tags r:id="rId2"/>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1139" name="Rectangle 4"/>
          <p:cNvSpPr>
            <a:spLocks noChangeArrowheads="1"/>
          </p:cNvSpPr>
          <p:nvPr/>
        </p:nvSpPr>
        <p:spPr bwMode="auto">
          <a:xfrm>
            <a:off x="1712913" y="1004888"/>
            <a:ext cx="61245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mn-ea"/>
                <a:ea typeface="+mn-ea"/>
                <a:cs typeface="Times New Roman" panose="02020603050405020304" pitchFamily="18" charset="0"/>
              </a:rPr>
              <a:t>（</a:t>
            </a:r>
            <a:r>
              <a:rPr lang="en-US" altLang="zh-CN" sz="2400" b="1" dirty="0" smtClean="0">
                <a:solidFill>
                  <a:srgbClr val="000099"/>
                </a:solidFill>
                <a:latin typeface="+mn-ea"/>
                <a:ea typeface="+mn-ea"/>
                <a:cs typeface="Times New Roman" panose="02020603050405020304" pitchFamily="18" charset="0"/>
              </a:rPr>
              <a:t>5</a:t>
            </a:r>
            <a:r>
              <a:rPr lang="zh-CN" altLang="en-US" sz="2400" b="1" dirty="0" smtClean="0">
                <a:solidFill>
                  <a:srgbClr val="000099"/>
                </a:solidFill>
                <a:latin typeface="+mn-ea"/>
                <a:ea typeface="+mn-ea"/>
                <a:cs typeface="Times New Roman" panose="02020603050405020304" pitchFamily="18" charset="0"/>
              </a:rPr>
              <a:t>）电动机直接起动场合</a:t>
            </a:r>
            <a:r>
              <a:rPr lang="zh-CN" altLang="en-US" sz="2800" dirty="0" smtClean="0">
                <a:latin typeface="+mn-ea"/>
                <a:ea typeface="+mn-ea"/>
                <a:cs typeface="Times New Roman" panose="02020603050405020304" pitchFamily="18" charset="0"/>
              </a:rPr>
              <a:t> </a:t>
            </a:r>
            <a:endParaRPr lang="zh-CN" altLang="en-US" sz="2400" b="1" dirty="0" smtClean="0">
              <a:solidFill>
                <a:srgbClr val="000099"/>
              </a:solidFill>
              <a:latin typeface="+mn-ea"/>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zh-CN" sz="2000" b="1" dirty="0" smtClean="0">
                <a:latin typeface="Times New Roman" panose="02020603050405020304" pitchFamily="18" charset="0"/>
                <a:ea typeface="+mn-ea"/>
                <a:cs typeface="Times New Roman" panose="02020603050405020304" pitchFamily="18" charset="0"/>
              </a:rPr>
              <a:t>直接起动时可按下式选取变频器</a:t>
            </a:r>
            <a:r>
              <a:rPr lang="zh-CN" altLang="en-US" sz="2000" b="1" dirty="0" smtClean="0">
                <a:latin typeface="Times New Roman" panose="02020603050405020304" pitchFamily="18" charset="0"/>
                <a:ea typeface="+mn-ea"/>
                <a:cs typeface="Times New Roman" panose="02020603050405020304" pitchFamily="18" charset="0"/>
              </a:rPr>
              <a:t>：</a:t>
            </a:r>
            <a:endParaRPr lang="en-US" altLang="zh-CN" sz="2000" b="1" dirty="0" smtClean="0">
              <a:latin typeface="Times New Roman" panose="02020603050405020304" pitchFamily="18" charset="0"/>
              <a:ea typeface="+mn-ea"/>
              <a:cs typeface="Times New Roman" panose="02020603050405020304" pitchFamily="18" charset="0"/>
            </a:endParaRPr>
          </a:p>
        </p:txBody>
      </p:sp>
      <p:sp>
        <p:nvSpPr>
          <p:cNvPr id="91140" name="Text Box 7"/>
          <p:cNvSpPr txBox="1">
            <a:spLocks noChangeArrowheads="1"/>
          </p:cNvSpPr>
          <p:nvPr/>
        </p:nvSpPr>
        <p:spPr bwMode="auto">
          <a:xfrm>
            <a:off x="2279650" y="3054350"/>
            <a:ext cx="8208963" cy="98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sz="2000" b="1" dirty="0" smtClean="0">
                <a:latin typeface="Times New Roman" panose="02020603050405020304" pitchFamily="18" charset="0"/>
                <a:ea typeface="+mn-ea"/>
                <a:cs typeface="Times New Roman" panose="02020603050405020304" pitchFamily="18" charset="0"/>
              </a:rPr>
              <a:t>式中，</a:t>
            </a:r>
            <a:r>
              <a:rPr lang="en-US" altLang="zh-CN" sz="2000" b="1" i="1" dirty="0" smtClean="0">
                <a:solidFill>
                  <a:srgbClr val="FF3300"/>
                </a:solidFill>
                <a:latin typeface="Times New Roman" panose="02020603050405020304" pitchFamily="18" charset="0"/>
                <a:ea typeface="+mn-ea"/>
                <a:cs typeface="Times New Roman" panose="02020603050405020304" pitchFamily="18" charset="0"/>
              </a:rPr>
              <a:t>I</a:t>
            </a:r>
            <a:r>
              <a:rPr lang="en-US" altLang="zh-CN" sz="2000" b="1" i="1" baseline="-25000" dirty="0" smtClean="0">
                <a:solidFill>
                  <a:srgbClr val="FF3300"/>
                </a:solidFill>
                <a:latin typeface="Times New Roman" panose="02020603050405020304" pitchFamily="18" charset="0"/>
                <a:ea typeface="+mn-ea"/>
                <a:cs typeface="Times New Roman" panose="02020603050405020304" pitchFamily="18" charset="0"/>
              </a:rPr>
              <a:t>K</a:t>
            </a:r>
            <a:r>
              <a:rPr lang="en-US" altLang="zh-CN" sz="2000" b="1" dirty="0" smtClean="0">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在额定电压、额定频率下电动机起动时的堵转电流（</a:t>
            </a:r>
            <a:r>
              <a:rPr lang="en-US" altLang="zh-CN" sz="2000" b="1" dirty="0" smtClean="0">
                <a:latin typeface="Times New Roman" panose="02020603050405020304" pitchFamily="18" charset="0"/>
                <a:ea typeface="+mn-ea"/>
                <a:cs typeface="Times New Roman" panose="02020603050405020304" pitchFamily="18" charset="0"/>
              </a:rPr>
              <a:t>A</a:t>
            </a:r>
            <a:r>
              <a:rPr lang="zh-CN" altLang="en-US" sz="2000" b="1" dirty="0" smtClean="0">
                <a:latin typeface="Times New Roman" panose="02020603050405020304" pitchFamily="18" charset="0"/>
                <a:ea typeface="+mn-ea"/>
                <a:cs typeface="Times New Roman" panose="02020603050405020304" pitchFamily="18" charset="0"/>
              </a:rPr>
              <a:t>）；</a:t>
            </a:r>
            <a:endParaRPr lang="zh-CN" altLang="en-US" sz="2000" b="1" dirty="0" smtClean="0">
              <a:latin typeface="Times New Roman" panose="02020603050405020304" pitchFamily="18" charset="0"/>
              <a:ea typeface="+mn-ea"/>
              <a:cs typeface="Times New Roman" panose="02020603050405020304" pitchFamily="18" charset="0"/>
            </a:endParaRPr>
          </a:p>
          <a:p>
            <a:pPr eaLnBrk="1" hangingPunct="1">
              <a:lnSpc>
                <a:spcPct val="150000"/>
              </a:lnSpc>
              <a:defRPr/>
            </a:pPr>
            <a:r>
              <a:rPr lang="zh-CN" altLang="en-US" sz="2000" dirty="0" smtClean="0">
                <a:latin typeface="Times New Roman" panose="02020603050405020304" pitchFamily="18" charset="0"/>
                <a:ea typeface="+mn-ea"/>
                <a:cs typeface="Times New Roman" panose="02020603050405020304" pitchFamily="18" charset="0"/>
              </a:rPr>
              <a:t>          </a:t>
            </a:r>
            <a:r>
              <a:rPr lang="en-US" altLang="zh-CN" sz="2000" b="1" i="1" dirty="0" smtClean="0">
                <a:solidFill>
                  <a:srgbClr val="FF3300"/>
                </a:solidFill>
                <a:latin typeface="Times New Roman" panose="02020603050405020304" pitchFamily="18" charset="0"/>
                <a:ea typeface="+mn-ea"/>
                <a:cs typeface="Times New Roman" panose="02020603050405020304" pitchFamily="18" charset="0"/>
              </a:rPr>
              <a:t>K</a:t>
            </a:r>
            <a:r>
              <a:rPr lang="en-US" altLang="zh-CN" sz="2000" b="1" i="1" baseline="-25000" dirty="0" smtClean="0">
                <a:solidFill>
                  <a:srgbClr val="FF3300"/>
                </a:solidFill>
                <a:latin typeface="Times New Roman" panose="02020603050405020304" pitchFamily="18" charset="0"/>
                <a:ea typeface="+mn-ea"/>
                <a:cs typeface="Times New Roman" panose="02020603050405020304" pitchFamily="18" charset="0"/>
              </a:rPr>
              <a:t>g</a:t>
            </a:r>
            <a:r>
              <a:rPr lang="en-US" altLang="zh-CN" sz="2000" b="1" dirty="0" smtClean="0">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变频器的允许过载倍数，</a:t>
            </a:r>
            <a:r>
              <a:rPr lang="en-US" altLang="zh-CN" sz="2000" b="1" i="1" dirty="0" smtClean="0">
                <a:solidFill>
                  <a:srgbClr val="C02500"/>
                </a:solidFill>
                <a:latin typeface="Times New Roman" panose="02020603050405020304" pitchFamily="18" charset="0"/>
                <a:ea typeface="+mn-ea"/>
                <a:cs typeface="Times New Roman" panose="02020603050405020304" pitchFamily="18" charset="0"/>
              </a:rPr>
              <a:t>K</a:t>
            </a:r>
            <a:r>
              <a:rPr lang="en-US" altLang="zh-CN" sz="2000" b="1" i="1" baseline="-25000" dirty="0" smtClean="0">
                <a:solidFill>
                  <a:srgbClr val="C02500"/>
                </a:solidFill>
                <a:latin typeface="Times New Roman" panose="02020603050405020304" pitchFamily="18" charset="0"/>
                <a:ea typeface="+mn-ea"/>
                <a:cs typeface="Times New Roman" panose="02020603050405020304" pitchFamily="18" charset="0"/>
              </a:rPr>
              <a:t>g</a:t>
            </a:r>
            <a:r>
              <a:rPr lang="en-US" altLang="zh-CN" sz="2000" b="1" dirty="0" smtClean="0">
                <a:solidFill>
                  <a:srgbClr val="C02500"/>
                </a:solidFill>
                <a:latin typeface="Times New Roman" panose="02020603050405020304" pitchFamily="18" charset="0"/>
                <a:ea typeface="+mn-ea"/>
                <a:cs typeface="Times New Roman" panose="02020603050405020304" pitchFamily="18" charset="0"/>
              </a:rPr>
              <a:t> =1.3</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a:t>
            </a:r>
            <a:r>
              <a:rPr lang="en-US" altLang="zh-CN" sz="2000" b="1" dirty="0" smtClean="0">
                <a:solidFill>
                  <a:srgbClr val="C02500"/>
                </a:solidFill>
                <a:latin typeface="Times New Roman" panose="02020603050405020304" pitchFamily="18" charset="0"/>
                <a:ea typeface="+mn-ea"/>
                <a:cs typeface="Times New Roman" panose="02020603050405020304" pitchFamily="18" charset="0"/>
              </a:rPr>
              <a:t>1.5</a:t>
            </a:r>
            <a:r>
              <a:rPr lang="zh-CN" altLang="en-US" sz="2000" b="1" dirty="0" smtClean="0">
                <a:latin typeface="Times New Roman" panose="02020603050405020304" pitchFamily="18" charset="0"/>
                <a:ea typeface="+mn-ea"/>
                <a:cs typeface="Times New Roman" panose="02020603050405020304" pitchFamily="18" charset="0"/>
              </a:rPr>
              <a:t>。 </a:t>
            </a:r>
            <a:endParaRPr lang="zh-CN" altLang="en-US" sz="2000" b="1" dirty="0" smtClean="0">
              <a:latin typeface="Times New Roman" panose="02020603050405020304" pitchFamily="18" charset="0"/>
              <a:ea typeface="+mn-ea"/>
              <a:cs typeface="Times New Roman" panose="02020603050405020304" pitchFamily="18" charset="0"/>
            </a:endParaRPr>
          </a:p>
        </p:txBody>
      </p:sp>
      <p:pic>
        <p:nvPicPr>
          <p:cNvPr id="81925" name="Picture 8"/>
          <p:cNvPicPr>
            <a:picLocks noChangeAspect="1" noChangeArrowheads="1"/>
          </p:cNvPicPr>
          <p:nvPr/>
        </p:nvPicPr>
        <p:blipFill>
          <a:blip r:embed="rId1">
            <a:extLst>
              <a:ext uri="{28A0092B-C50C-407E-A947-70E740481C1C}">
                <a14:useLocalDpi xmlns:a14="http://schemas.microsoft.com/office/drawing/2010/main" val="0"/>
              </a:ext>
            </a:extLst>
          </a:blip>
          <a:srcRect r="65706"/>
          <a:stretch>
            <a:fillRect/>
          </a:stretch>
        </p:blipFill>
        <p:spPr bwMode="auto">
          <a:xfrm>
            <a:off x="4440238" y="2205038"/>
            <a:ext cx="259238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PA-矩形 7"/>
          <p:cNvSpPr/>
          <p:nvPr>
            <p:custDataLst>
              <p:tags r:id="rId2"/>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2163" name="Rectangle 4"/>
          <p:cNvSpPr>
            <a:spLocks noChangeArrowheads="1"/>
          </p:cNvSpPr>
          <p:nvPr/>
        </p:nvSpPr>
        <p:spPr bwMode="auto">
          <a:xfrm>
            <a:off x="2230438" y="719138"/>
            <a:ext cx="6881812"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6</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）一台变频器驱动多台电动机</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400" b="1" dirty="0" smtClean="0">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zh-CN" sz="2000" b="1" dirty="0" smtClean="0">
                <a:latin typeface="Times New Roman" panose="02020603050405020304" pitchFamily="18" charset="0"/>
                <a:ea typeface="+mn-ea"/>
                <a:cs typeface="Times New Roman" panose="02020603050405020304" pitchFamily="18" charset="0"/>
              </a:rPr>
              <a:t>上述（</a:t>
            </a:r>
            <a:r>
              <a:rPr lang="en-US" altLang="zh-CN" sz="2000" b="1" dirty="0" smtClean="0">
                <a:latin typeface="Times New Roman" panose="02020603050405020304" pitchFamily="18" charset="0"/>
                <a:ea typeface="+mn-ea"/>
                <a:cs typeface="Times New Roman" panose="02020603050405020304" pitchFamily="18" charset="0"/>
              </a:rPr>
              <a:t>1</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5</a:t>
            </a:r>
            <a:r>
              <a:rPr lang="zh-CN" altLang="en-US" sz="2000" b="1" dirty="0" smtClean="0">
                <a:latin typeface="Times New Roman" panose="02020603050405020304" pitchFamily="18" charset="0"/>
                <a:ea typeface="+mn-ea"/>
                <a:cs typeface="Times New Roman" panose="02020603050405020304" pitchFamily="18" charset="0"/>
              </a:rPr>
              <a:t>）点仍适用，但应考虑以下几点：</a:t>
            </a:r>
            <a:endParaRPr lang="en-US" altLang="zh-CN" sz="2000" b="1" dirty="0" smtClean="0">
              <a:latin typeface="Times New Roman" panose="02020603050405020304" pitchFamily="18" charset="0"/>
              <a:ea typeface="+mn-ea"/>
              <a:cs typeface="Times New Roman" panose="02020603050405020304" pitchFamily="18" charset="0"/>
            </a:endParaRPr>
          </a:p>
        </p:txBody>
      </p:sp>
      <p:sp>
        <p:nvSpPr>
          <p:cNvPr id="92164" name="Text Box 6"/>
          <p:cNvSpPr txBox="1">
            <a:spLocks noChangeArrowheads="1"/>
          </p:cNvSpPr>
          <p:nvPr/>
        </p:nvSpPr>
        <p:spPr bwMode="auto">
          <a:xfrm>
            <a:off x="2927350" y="4684713"/>
            <a:ext cx="6299200" cy="429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000" b="1" dirty="0" smtClean="0">
                <a:latin typeface="Times New Roman" panose="02020603050405020304" pitchFamily="18" charset="0"/>
                <a:ea typeface="+mn-ea"/>
                <a:cs typeface="Times New Roman" panose="02020603050405020304" pitchFamily="18" charset="0"/>
              </a:rPr>
              <a:t>式中，</a:t>
            </a:r>
            <a:r>
              <a:rPr lang="en-US" altLang="zh-CN" sz="2000" b="1" i="1" dirty="0" smtClean="0">
                <a:solidFill>
                  <a:srgbClr val="FF3300"/>
                </a:solidFill>
                <a:latin typeface="Times New Roman" panose="02020603050405020304" pitchFamily="18" charset="0"/>
                <a:ea typeface="+mn-ea"/>
                <a:cs typeface="Times New Roman" panose="02020603050405020304" pitchFamily="18" charset="0"/>
              </a:rPr>
              <a:t>K</a:t>
            </a:r>
            <a:r>
              <a:rPr lang="en-US" altLang="zh-CN" sz="2000" b="1" i="1" baseline="-25000" dirty="0" smtClean="0">
                <a:solidFill>
                  <a:srgbClr val="FF3300"/>
                </a:solidFill>
                <a:latin typeface="Times New Roman" panose="02020603050405020304" pitchFamily="18" charset="0"/>
                <a:ea typeface="+mn-ea"/>
                <a:cs typeface="Times New Roman" panose="02020603050405020304" pitchFamily="18" charset="0"/>
              </a:rPr>
              <a:t>g</a:t>
            </a:r>
            <a:r>
              <a:rPr lang="en-US" altLang="zh-CN" sz="2000" b="1" dirty="0" smtClean="0">
                <a:latin typeface="Times New Roman" panose="02020603050405020304" pitchFamily="18" charset="0"/>
                <a:ea typeface="+mn-ea"/>
                <a:cs typeface="Times New Roman" panose="02020603050405020304" pitchFamily="18" charset="0"/>
              </a:rPr>
              <a:t>——</a:t>
            </a:r>
            <a:r>
              <a:rPr lang="zh-CN" altLang="en-US" sz="2000" b="1" dirty="0" smtClean="0">
                <a:latin typeface="Times New Roman" panose="02020603050405020304" pitchFamily="18" charset="0"/>
                <a:ea typeface="+mn-ea"/>
                <a:cs typeface="Times New Roman" panose="02020603050405020304" pitchFamily="18" charset="0"/>
              </a:rPr>
              <a:t>变频器允许过载倍数（</a:t>
            </a:r>
            <a:r>
              <a:rPr lang="en-US" altLang="zh-CN" sz="2000" b="1" dirty="0" smtClean="0">
                <a:latin typeface="Times New Roman" panose="02020603050405020304" pitchFamily="18" charset="0"/>
                <a:ea typeface="+mn-ea"/>
                <a:cs typeface="Times New Roman" panose="02020603050405020304" pitchFamily="18" charset="0"/>
              </a:rPr>
              <a:t>1.3</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1.5</a:t>
            </a:r>
            <a:r>
              <a:rPr lang="zh-CN" altLang="en-US" sz="2000" b="1" dirty="0" smtClean="0">
                <a:latin typeface="Times New Roman" panose="02020603050405020304" pitchFamily="18" charset="0"/>
                <a:ea typeface="+mn-ea"/>
                <a:cs typeface="Times New Roman" panose="02020603050405020304" pitchFamily="18" charset="0"/>
              </a:rPr>
              <a:t>）；</a:t>
            </a:r>
            <a:endParaRPr lang="zh-CN" altLang="en-US" sz="2000" b="1" dirty="0" smtClean="0">
              <a:latin typeface="Times New Roman" panose="02020603050405020304" pitchFamily="18" charset="0"/>
              <a:ea typeface="+mn-ea"/>
              <a:cs typeface="Times New Roman" panose="02020603050405020304" pitchFamily="18" charset="0"/>
            </a:endParaRPr>
          </a:p>
        </p:txBody>
      </p:sp>
      <p:sp>
        <p:nvSpPr>
          <p:cNvPr id="92165" name="Rectangle 8"/>
          <p:cNvSpPr>
            <a:spLocks noChangeArrowheads="1"/>
          </p:cNvSpPr>
          <p:nvPr/>
        </p:nvSpPr>
        <p:spPr bwMode="auto">
          <a:xfrm>
            <a:off x="2233613" y="1776413"/>
            <a:ext cx="76073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在</a:t>
            </a:r>
            <a:r>
              <a:rPr lang="zh-CN" altLang="en-US" sz="2000" b="1" dirty="0" smtClean="0">
                <a:solidFill>
                  <a:srgbClr val="000099"/>
                </a:solidFill>
                <a:latin typeface="Times New Roman" panose="02020603050405020304" pitchFamily="18" charset="0"/>
                <a:ea typeface="+mn-ea"/>
                <a:cs typeface="Times New Roman" panose="02020603050405020304" pitchFamily="18" charset="0"/>
              </a:rPr>
              <a:t>电动机总功率相等</a:t>
            </a:r>
            <a:r>
              <a:rPr lang="zh-CN" altLang="en-US" sz="2000" b="1" dirty="0" smtClean="0">
                <a:latin typeface="Times New Roman" panose="02020603050405020304" pitchFamily="18" charset="0"/>
                <a:ea typeface="+mn-ea"/>
                <a:cs typeface="Times New Roman" panose="02020603050405020304" pitchFamily="18" charset="0"/>
              </a:rPr>
              <a:t>的情况下，可根据各电动机的</a:t>
            </a: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电流总值</a:t>
            </a:r>
            <a:r>
              <a:rPr lang="zh-CN" altLang="en-US" sz="2000" b="1" dirty="0" smtClean="0">
                <a:latin typeface="Times New Roman" panose="02020603050405020304" pitchFamily="18" charset="0"/>
                <a:ea typeface="+mn-ea"/>
                <a:cs typeface="Times New Roman" panose="02020603050405020304" pitchFamily="18" charset="0"/>
              </a:rPr>
              <a:t>来选择变频器；</a:t>
            </a:r>
            <a:endParaRPr lang="en-US" altLang="zh-CN" sz="2000" b="1" dirty="0" smtClean="0">
              <a:latin typeface="Times New Roman" panose="02020603050405020304" pitchFamily="18" charset="0"/>
              <a:ea typeface="+mn-ea"/>
              <a:cs typeface="Times New Roman" panose="02020603050405020304" pitchFamily="18" charset="0"/>
            </a:endParaRPr>
          </a:p>
        </p:txBody>
      </p:sp>
      <p:sp>
        <p:nvSpPr>
          <p:cNvPr id="92166" name="Rectangle 9"/>
          <p:cNvSpPr>
            <a:spLocks noChangeArrowheads="1"/>
          </p:cNvSpPr>
          <p:nvPr/>
        </p:nvSpPr>
        <p:spPr bwMode="auto">
          <a:xfrm>
            <a:off x="2230438" y="2578100"/>
            <a:ext cx="77533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在整定</a:t>
            </a:r>
            <a:r>
              <a:rPr lang="zh-CN" altLang="en-US" sz="2000" b="1" dirty="0" smtClean="0">
                <a:solidFill>
                  <a:srgbClr val="000099"/>
                </a:solidFill>
                <a:latin typeface="Times New Roman" panose="02020603050405020304" pitchFamily="18" charset="0"/>
                <a:ea typeface="+mn-ea"/>
                <a:cs typeface="Times New Roman" panose="02020603050405020304" pitchFamily="18" charset="0"/>
              </a:rPr>
              <a:t>软起动、软停止</a:t>
            </a:r>
            <a:r>
              <a:rPr lang="zh-CN" altLang="en-US" sz="2000" b="1" dirty="0" smtClean="0">
                <a:latin typeface="Times New Roman" panose="02020603050405020304" pitchFamily="18" charset="0"/>
                <a:ea typeface="+mn-ea"/>
                <a:cs typeface="Times New Roman" panose="02020603050405020304" pitchFamily="18" charset="0"/>
              </a:rPr>
              <a:t>时，一定要按</a:t>
            </a: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起动最慢</a:t>
            </a:r>
            <a:r>
              <a:rPr lang="zh-CN" altLang="en-US" sz="2000" b="1" dirty="0" smtClean="0">
                <a:latin typeface="Times New Roman" panose="02020603050405020304" pitchFamily="18" charset="0"/>
                <a:ea typeface="+mn-ea"/>
                <a:cs typeface="Times New Roman" panose="02020603050405020304" pitchFamily="18" charset="0"/>
              </a:rPr>
              <a:t>的那台电动机进行整定。</a:t>
            </a:r>
            <a:r>
              <a:rPr lang="zh-CN" altLang="en-US" sz="2800" dirty="0" smtClean="0">
                <a:latin typeface="Times New Roman" panose="02020603050405020304" pitchFamily="18" charset="0"/>
                <a:ea typeface="+mn-ea"/>
                <a:cs typeface="Times New Roman" panose="02020603050405020304" pitchFamily="18" charset="0"/>
              </a:rPr>
              <a:t> </a:t>
            </a:r>
            <a:endParaRPr lang="en-US" altLang="zh-CN" sz="2800" dirty="0" smtClean="0">
              <a:latin typeface="Times New Roman" panose="02020603050405020304" pitchFamily="18" charset="0"/>
              <a:ea typeface="+mn-ea"/>
              <a:cs typeface="Times New Roman" panose="02020603050405020304" pitchFamily="18" charset="0"/>
            </a:endParaRPr>
          </a:p>
        </p:txBody>
      </p:sp>
      <p:sp>
        <p:nvSpPr>
          <p:cNvPr id="92167" name="Rectangle 10"/>
          <p:cNvSpPr>
            <a:spLocks noChangeArrowheads="1"/>
          </p:cNvSpPr>
          <p:nvPr/>
        </p:nvSpPr>
        <p:spPr bwMode="auto">
          <a:xfrm>
            <a:off x="2233613" y="3435350"/>
            <a:ext cx="6878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2">
              <a:lnSpc>
                <a:spcPct val="120000"/>
              </a:lnSpc>
              <a:spcBef>
                <a:spcPct val="20000"/>
              </a:spcBef>
              <a:buClr>
                <a:schemeClr val="accent2"/>
              </a:buClr>
              <a:buFont typeface="Wingdings" panose="05000000000000000000" pitchFamily="2" charset="2"/>
              <a:buChar char="n"/>
              <a:defRPr/>
            </a:pPr>
            <a:r>
              <a:rPr lang="zh-CN" altLang="en-US" sz="2000" b="1" dirty="0" smtClean="0">
                <a:latin typeface="Times New Roman" panose="02020603050405020304" pitchFamily="18" charset="0"/>
                <a:ea typeface="+mn-ea"/>
                <a:cs typeface="Times New Roman" panose="02020603050405020304" pitchFamily="18" charset="0"/>
              </a:rPr>
              <a:t>若</a:t>
            </a:r>
            <a:r>
              <a:rPr lang="zh-CN" altLang="en-US" sz="2000" b="1" dirty="0" smtClean="0">
                <a:solidFill>
                  <a:srgbClr val="000099"/>
                </a:solidFill>
                <a:latin typeface="Times New Roman" panose="02020603050405020304" pitchFamily="18" charset="0"/>
                <a:ea typeface="+mn-ea"/>
                <a:cs typeface="Times New Roman" panose="02020603050405020304" pitchFamily="18" charset="0"/>
              </a:rPr>
              <a:t>有一部分电动机直接起动</a:t>
            </a:r>
            <a:r>
              <a:rPr lang="zh-CN" altLang="en-US" sz="2000" b="1" dirty="0" smtClean="0">
                <a:latin typeface="Times New Roman" panose="02020603050405020304" pitchFamily="18" charset="0"/>
                <a:ea typeface="+mn-ea"/>
                <a:cs typeface="Times New Roman" panose="02020603050405020304" pitchFamily="18" charset="0"/>
              </a:rPr>
              <a:t>时，可按下式进行计算：</a:t>
            </a:r>
            <a:r>
              <a:rPr lang="zh-CN" altLang="en-US" sz="2800" dirty="0" smtClean="0">
                <a:latin typeface="Times New Roman" panose="02020603050405020304" pitchFamily="18" charset="0"/>
                <a:ea typeface="+mn-ea"/>
                <a:cs typeface="Times New Roman" panose="02020603050405020304" pitchFamily="18" charset="0"/>
              </a:rPr>
              <a:t> </a:t>
            </a:r>
            <a:endParaRPr lang="en-US" altLang="zh-CN" sz="2800" dirty="0" smtClean="0">
              <a:latin typeface="Times New Roman" panose="02020603050405020304" pitchFamily="18" charset="0"/>
              <a:ea typeface="+mn-ea"/>
              <a:cs typeface="Times New Roman" panose="02020603050405020304" pitchFamily="18" charset="0"/>
            </a:endParaRPr>
          </a:p>
        </p:txBody>
      </p:sp>
      <p:pic>
        <p:nvPicPr>
          <p:cNvPr id="82952" name="Picture 11"/>
          <p:cNvPicPr>
            <a:picLocks noChangeAspect="1" noChangeArrowheads="1"/>
          </p:cNvPicPr>
          <p:nvPr/>
        </p:nvPicPr>
        <p:blipFill>
          <a:blip r:embed="rId1">
            <a:extLst>
              <a:ext uri="{28A0092B-C50C-407E-A947-70E740481C1C}">
                <a14:useLocalDpi xmlns:a14="http://schemas.microsoft.com/office/drawing/2010/main" val="0"/>
              </a:ext>
            </a:extLst>
          </a:blip>
          <a:srcRect t="23656" r="37491"/>
          <a:stretch>
            <a:fillRect/>
          </a:stretch>
        </p:blipFill>
        <p:spPr bwMode="auto">
          <a:xfrm>
            <a:off x="3048000" y="4171950"/>
            <a:ext cx="64071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3" name="Rectangle 12"/>
          <p:cNvSpPr>
            <a:spLocks noChangeArrowheads="1"/>
          </p:cNvSpPr>
          <p:nvPr/>
        </p:nvSpPr>
        <p:spPr bwMode="auto">
          <a:xfrm>
            <a:off x="2279650" y="5333207"/>
            <a:ext cx="7777163"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spAutoFit/>
          </a:bodyPr>
          <a:lstStyle>
            <a:lvl1pPr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i="1">
                <a:solidFill>
                  <a:srgbClr val="FF0000"/>
                </a:solidFill>
                <a:ea typeface="华文细黑" panose="02010600040101010101" pitchFamily="2" charset="-122"/>
              </a:rPr>
              <a:t>多台电动机依次进行直接起动，到最后一台时，起动条件最不利。</a:t>
            </a:r>
            <a:endParaRPr lang="zh-CN" altLang="en-US" sz="2000" b="1" i="1">
              <a:solidFill>
                <a:srgbClr val="FF0000"/>
              </a:solidFill>
              <a:ea typeface="华文细黑" panose="02010600040101010101" pitchFamily="2" charset="-122"/>
            </a:endParaRPr>
          </a:p>
        </p:txBody>
      </p:sp>
      <p:sp>
        <p:nvSpPr>
          <p:cNvPr id="55" name="PA-矩形 7"/>
          <p:cNvSpPr/>
          <p:nvPr>
            <p:custDataLst>
              <p:tags r:id="rId2"/>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18434" name="Text Box 10"/>
          <p:cNvSpPr txBox="1">
            <a:spLocks noChangeArrowheads="1"/>
          </p:cNvSpPr>
          <p:nvPr/>
        </p:nvSpPr>
        <p:spPr bwMode="auto">
          <a:xfrm>
            <a:off x="1847850" y="981075"/>
            <a:ext cx="8351838" cy="16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黑体" panose="02010609060101010101" charset="-122"/>
              </a:rPr>
              <a:t>在均匀磁场中，若载流直导线与</a:t>
            </a:r>
            <a:r>
              <a:rPr lang="en-US" altLang="zh-CN">
                <a:latin typeface="黑体" panose="02010609060101010101" charset="-122"/>
              </a:rPr>
              <a:t>B</a:t>
            </a:r>
            <a:r>
              <a:rPr lang="zh-CN" altLang="en-US">
                <a:latin typeface="黑体" panose="02010609060101010101" charset="-122"/>
              </a:rPr>
              <a:t>方向垂直、长度为</a:t>
            </a:r>
            <a:r>
              <a:rPr lang="en-US" altLang="zh-CN">
                <a:latin typeface="黑体" panose="02010609060101010101" charset="-122"/>
              </a:rPr>
              <a:t>L</a:t>
            </a:r>
            <a:r>
              <a:rPr lang="zh-CN" altLang="en-US">
                <a:latin typeface="黑体" panose="02010609060101010101" charset="-122"/>
              </a:rPr>
              <a:t>，流过的电流为</a:t>
            </a:r>
            <a:r>
              <a:rPr lang="en-US" altLang="zh-CN">
                <a:latin typeface="黑体" panose="02010609060101010101" charset="-122"/>
              </a:rPr>
              <a:t>I</a:t>
            </a:r>
            <a:r>
              <a:rPr lang="zh-CN" altLang="en-US">
                <a:latin typeface="黑体" panose="02010609060101010101" charset="-122"/>
              </a:rPr>
              <a:t>，则载流导线所受的力为</a:t>
            </a:r>
            <a:r>
              <a:rPr lang="en-US" altLang="zh-CN">
                <a:latin typeface="黑体" panose="02010609060101010101" charset="-122"/>
              </a:rPr>
              <a:t>f</a:t>
            </a:r>
            <a:r>
              <a:rPr lang="zh-CN" altLang="en-US">
                <a:latin typeface="黑体" panose="02010609060101010101" charset="-122"/>
              </a:rPr>
              <a:t>，有</a:t>
            </a:r>
            <a:endParaRPr lang="zh-CN" altLang="en-US">
              <a:latin typeface="黑体" panose="02010609060101010101" charset="-122"/>
            </a:endParaRPr>
          </a:p>
          <a:p>
            <a:pPr eaLnBrk="1" hangingPunct="1"/>
            <a:endParaRPr lang="zh-CN" altLang="en-US">
              <a:latin typeface="黑体" panose="02010609060101010101" charset="-122"/>
            </a:endParaRPr>
          </a:p>
          <a:p>
            <a:pPr eaLnBrk="1" hangingPunct="1"/>
            <a:endParaRPr lang="en-US" altLang="zh-CN">
              <a:latin typeface="黑体" panose="02010609060101010101" charset="-122"/>
            </a:endParaRPr>
          </a:p>
          <a:p>
            <a:pPr eaLnBrk="1" hangingPunct="1"/>
            <a:r>
              <a:rPr lang="zh-CN" altLang="en-US">
                <a:latin typeface="黑体" panose="02010609060101010101" charset="-122"/>
              </a:rPr>
              <a:t>其方向在电机学中习惯上用</a:t>
            </a:r>
            <a:r>
              <a:rPr lang="zh-CN" altLang="en-US" u="sng">
                <a:solidFill>
                  <a:srgbClr val="C20A0A"/>
                </a:solidFill>
                <a:latin typeface="黑体" panose="02010609060101010101" charset="-122"/>
              </a:rPr>
              <a:t>左手定则</a:t>
            </a:r>
            <a:r>
              <a:rPr lang="zh-CN" altLang="en-US">
                <a:latin typeface="黑体" panose="02010609060101010101" charset="-122"/>
              </a:rPr>
              <a:t>确定。</a:t>
            </a:r>
            <a:endParaRPr lang="zh-CN" altLang="en-US">
              <a:latin typeface="黑体" panose="02010609060101010101" charset="-122"/>
            </a:endParaRPr>
          </a:p>
        </p:txBody>
      </p:sp>
      <p:graphicFrame>
        <p:nvGraphicFramePr>
          <p:cNvPr id="18435" name="Object 11"/>
          <p:cNvGraphicFramePr>
            <a:graphicFrameLocks noChangeAspect="1"/>
          </p:cNvGraphicFramePr>
          <p:nvPr/>
        </p:nvGraphicFramePr>
        <p:xfrm>
          <a:off x="4619625" y="1717675"/>
          <a:ext cx="1250950" cy="488950"/>
        </p:xfrm>
        <a:graphic>
          <a:graphicData uri="http://schemas.openxmlformats.org/presentationml/2006/ole">
            <mc:AlternateContent xmlns:mc="http://schemas.openxmlformats.org/markup-compatibility/2006">
              <mc:Choice xmlns:v="urn:schemas-microsoft-com:vml" Requires="v">
                <p:oleObj spid="_x0000_s1037" name="公式" r:id="rId1" imgW="497840" imgH="189865" progId="Equation.3">
                  <p:embed/>
                </p:oleObj>
              </mc:Choice>
              <mc:Fallback>
                <p:oleObj name="公式" r:id="rId1" imgW="497840" imgH="189865" progId="Equation.3">
                  <p:embed/>
                  <p:pic>
                    <p:nvPicPr>
                      <p:cNvPr id="0" name="图片 10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9625" y="1717675"/>
                        <a:ext cx="1250950"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6636" name="Picture 12" descr="电磁力定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1" y="3213101"/>
            <a:ext cx="402272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7" name="Picture 13" descr="左手定则"/>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2263" y="3141663"/>
            <a:ext cx="3039349" cy="309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14"/>
          <p:cNvSpPr>
            <a:spLocks noChangeArrowheads="1"/>
          </p:cNvSpPr>
          <p:nvPr/>
        </p:nvSpPr>
        <p:spPr bwMode="auto">
          <a:xfrm>
            <a:off x="761721" y="299193"/>
            <a:ext cx="2289128" cy="504825"/>
          </a:xfrm>
          <a:prstGeom prst="rect">
            <a:avLst/>
          </a:prstGeom>
          <a:solidFill>
            <a:srgbClr val="CCFFFF"/>
          </a:solidFill>
          <a:ln>
            <a:noFill/>
          </a:ln>
          <a:effectLst/>
          <a:extLst>
            <a:ext uri="{91240B29-F687-4F45-9708-019B960494DF}">
              <a14:hiddenLine xmlns:a14="http://schemas.microsoft.com/office/drawing/2010/main" w="25400">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smtClean="0">
                <a:solidFill>
                  <a:schemeClr val="tx2"/>
                </a:solidFill>
              </a:rPr>
              <a:t>电磁</a:t>
            </a:r>
            <a:r>
              <a:rPr lang="zh-CN" altLang="en-US" sz="3200" dirty="0">
                <a:solidFill>
                  <a:schemeClr val="tx2"/>
                </a:solidFill>
              </a:rPr>
              <a:t>力定律</a:t>
            </a:r>
            <a:endParaRPr lang="zh-CN" altLang="en-US" sz="3200" dirty="0">
              <a:solidFill>
                <a:schemeClr val="tx2"/>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6636"/>
                                        </p:tgtEl>
                                        <p:attrNameLst>
                                          <p:attrName>style.visibility</p:attrName>
                                        </p:attrNameLst>
                                      </p:cBhvr>
                                      <p:to>
                                        <p:strVal val="visible"/>
                                      </p:to>
                                    </p:set>
                                    <p:animEffect transition="in" filter="box(in)">
                                      <p:cBhvr>
                                        <p:cTn id="7" dur="500"/>
                                        <p:tgtEl>
                                          <p:spTgt spid="26636"/>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26637"/>
                                        </p:tgtEl>
                                        <p:attrNameLst>
                                          <p:attrName>style.visibility</p:attrName>
                                        </p:attrNameLst>
                                      </p:cBhvr>
                                      <p:to>
                                        <p:strVal val="visible"/>
                                      </p:to>
                                    </p:set>
                                    <p:animEffect transition="in" filter="box(in)">
                                      <p:cBhvr>
                                        <p:cTn id="11" dur="500"/>
                                        <p:tgtEl>
                                          <p:spTgt spid="26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3187" name="Rectangle 4"/>
          <p:cNvSpPr>
            <a:spLocks noChangeArrowheads="1"/>
          </p:cNvSpPr>
          <p:nvPr/>
        </p:nvSpPr>
        <p:spPr bwMode="auto">
          <a:xfrm>
            <a:off x="1703388" y="908050"/>
            <a:ext cx="75549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Clr>
                <a:schemeClr val="accent1"/>
              </a:buClr>
              <a:buFont typeface="Wingdings" panose="05000000000000000000" pitchFamily="2" charset="2"/>
              <a:buChar char="n"/>
              <a:defRPr/>
            </a:pPr>
            <a:r>
              <a:rPr lang="en-US" altLang="zh-CN" sz="2800" b="1" dirty="0" smtClean="0">
                <a:latin typeface="+mn-ea"/>
                <a:ea typeface="+mn-ea"/>
                <a:cs typeface="Times New Roman" panose="02020603050405020304" pitchFamily="18" charset="0"/>
              </a:rPr>
              <a:t>2</a:t>
            </a:r>
            <a:r>
              <a:rPr lang="zh-CN" altLang="en-US" sz="2800" b="1" dirty="0" smtClean="0">
                <a:latin typeface="+mn-ea"/>
                <a:ea typeface="+mn-ea"/>
                <a:cs typeface="Times New Roman" panose="02020603050405020304" pitchFamily="18" charset="0"/>
              </a:rPr>
              <a:t>．选择注意事项</a:t>
            </a:r>
            <a:endParaRPr lang="en-US" altLang="zh-CN" sz="2800" b="1" dirty="0" smtClean="0">
              <a:latin typeface="+mn-ea"/>
              <a:ea typeface="+mn-ea"/>
              <a:cs typeface="Times New Roman" panose="02020603050405020304" pitchFamily="18" charset="0"/>
            </a:endParaRPr>
          </a:p>
        </p:txBody>
      </p:sp>
      <p:sp>
        <p:nvSpPr>
          <p:cNvPr id="93188" name="Rectangle 6"/>
          <p:cNvSpPr>
            <a:spLocks noChangeArrowheads="1"/>
          </p:cNvSpPr>
          <p:nvPr/>
        </p:nvSpPr>
        <p:spPr bwMode="auto">
          <a:xfrm>
            <a:off x="1892300" y="1628775"/>
            <a:ext cx="80200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mn-ea"/>
                <a:ea typeface="+mn-ea"/>
                <a:cs typeface="Times New Roman" panose="02020603050405020304" pitchFamily="18" charset="0"/>
              </a:rPr>
              <a:t>（</a:t>
            </a:r>
            <a:r>
              <a:rPr lang="en-US" altLang="zh-CN" sz="2400" b="1" dirty="0" smtClean="0">
                <a:solidFill>
                  <a:srgbClr val="000099"/>
                </a:solidFill>
                <a:latin typeface="+mn-ea"/>
                <a:ea typeface="+mn-ea"/>
                <a:cs typeface="Times New Roman" panose="02020603050405020304" pitchFamily="18" charset="0"/>
              </a:rPr>
              <a:t>1</a:t>
            </a:r>
            <a:r>
              <a:rPr lang="zh-CN" altLang="en-US" sz="2400" b="1" dirty="0" smtClean="0">
                <a:solidFill>
                  <a:srgbClr val="000099"/>
                </a:solidFill>
                <a:latin typeface="+mn-ea"/>
                <a:ea typeface="+mn-ea"/>
                <a:cs typeface="Times New Roman" panose="02020603050405020304" pitchFamily="18" charset="0"/>
              </a:rPr>
              <a:t>）最大起动容量</a:t>
            </a:r>
            <a:endParaRPr lang="zh-CN" altLang="en-US" sz="2400" b="1" dirty="0" smtClean="0">
              <a:solidFill>
                <a:srgbClr val="000099"/>
              </a:solidFill>
              <a:latin typeface="+mn-ea"/>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zh-CN" sz="2400" b="1" dirty="0" smtClean="0">
                <a:latin typeface="+mn-ea"/>
                <a:ea typeface="+mn-ea"/>
                <a:cs typeface="Times New Roman" panose="02020603050405020304" pitchFamily="18" charset="0"/>
              </a:rPr>
              <a:t>变频器容量</a:t>
            </a:r>
            <a:r>
              <a:rPr lang="zh-CN" altLang="en-US" sz="2400" b="1" dirty="0" smtClean="0">
                <a:latin typeface="+mn-ea"/>
                <a:ea typeface="+mn-ea"/>
                <a:cs typeface="Times New Roman" panose="02020603050405020304" pitchFamily="18" charset="0"/>
              </a:rPr>
              <a:t>比</a:t>
            </a:r>
            <a:r>
              <a:rPr lang="zh-CN" altLang="zh-CN" sz="2400" b="1" dirty="0" smtClean="0">
                <a:latin typeface="+mn-ea"/>
                <a:ea typeface="+mn-ea"/>
                <a:cs typeface="Times New Roman" panose="02020603050405020304" pitchFamily="18" charset="0"/>
              </a:rPr>
              <a:t>与同时起动时要</a:t>
            </a:r>
            <a:r>
              <a:rPr lang="zh-CN" altLang="zh-CN" sz="2400" b="1" dirty="0" smtClean="0">
                <a:solidFill>
                  <a:srgbClr val="C02500"/>
                </a:solidFill>
                <a:latin typeface="+mn-ea"/>
                <a:ea typeface="+mn-ea"/>
                <a:cs typeface="Times New Roman" panose="02020603050405020304" pitchFamily="18" charset="0"/>
              </a:rPr>
              <a:t>大</a:t>
            </a:r>
            <a:r>
              <a:rPr lang="zh-CN" altLang="zh-CN" sz="2400" b="1" dirty="0" smtClean="0">
                <a:latin typeface="+mn-ea"/>
                <a:ea typeface="+mn-ea"/>
                <a:cs typeface="Times New Roman" panose="02020603050405020304" pitchFamily="18" charset="0"/>
              </a:rPr>
              <a:t>些</a:t>
            </a:r>
            <a:r>
              <a:rPr lang="zh-CN" altLang="en-US" sz="2400" b="1" dirty="0" smtClean="0">
                <a:ea typeface="华文细黑" panose="02010600040101010101" pitchFamily="2" charset="-122"/>
              </a:rPr>
              <a:t>；</a:t>
            </a:r>
            <a:r>
              <a:rPr lang="zh-CN" altLang="en-US" sz="3200" dirty="0" smtClean="0">
                <a:ea typeface="华文细黑" panose="02010600040101010101" pitchFamily="2" charset="-122"/>
              </a:rPr>
              <a:t> </a:t>
            </a:r>
            <a:endParaRPr lang="en-US" altLang="zh-CN" sz="3200" dirty="0" smtClean="0">
              <a:ea typeface="华文细黑" panose="02010600040101010101" pitchFamily="2" charset="-122"/>
            </a:endParaRPr>
          </a:p>
        </p:txBody>
      </p:sp>
      <p:sp>
        <p:nvSpPr>
          <p:cNvPr id="93189" name="Rectangle 7"/>
          <p:cNvSpPr>
            <a:spLocks noChangeArrowheads="1"/>
          </p:cNvSpPr>
          <p:nvPr/>
        </p:nvSpPr>
        <p:spPr bwMode="auto">
          <a:xfrm>
            <a:off x="1892300" y="2689225"/>
            <a:ext cx="838041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mn-ea"/>
                <a:ea typeface="+mn-ea"/>
                <a:cs typeface="Times New Roman" panose="02020603050405020304" pitchFamily="18" charset="0"/>
              </a:rPr>
              <a:t>（</a:t>
            </a:r>
            <a:r>
              <a:rPr lang="en-US" altLang="zh-CN" sz="2400" b="1" dirty="0" smtClean="0">
                <a:solidFill>
                  <a:srgbClr val="000099"/>
                </a:solidFill>
                <a:latin typeface="+mn-ea"/>
                <a:ea typeface="+mn-ea"/>
                <a:cs typeface="Times New Roman" panose="02020603050405020304" pitchFamily="18" charset="0"/>
              </a:rPr>
              <a:t>2</a:t>
            </a:r>
            <a:r>
              <a:rPr lang="zh-CN" altLang="en-US" sz="2400" b="1" dirty="0" smtClean="0">
                <a:solidFill>
                  <a:srgbClr val="000099"/>
                </a:solidFill>
                <a:latin typeface="+mn-ea"/>
                <a:ea typeface="+mn-ea"/>
                <a:cs typeface="Times New Roman" panose="02020603050405020304" pitchFamily="18" charset="0"/>
              </a:rPr>
              <a:t>）大过载容量</a:t>
            </a:r>
            <a:r>
              <a:rPr lang="zh-CN" altLang="en-US" sz="2800" dirty="0" smtClean="0">
                <a:latin typeface="+mn-ea"/>
                <a:ea typeface="+mn-ea"/>
                <a:cs typeface="Times New Roman" panose="02020603050405020304" pitchFamily="18" charset="0"/>
              </a:rPr>
              <a:t> </a:t>
            </a:r>
            <a:endParaRPr lang="zh-CN" altLang="en-US" sz="2400" b="1" dirty="0" smtClean="0">
              <a:solidFill>
                <a:srgbClr val="000099"/>
              </a:solidFill>
              <a:latin typeface="+mn-ea"/>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400" b="1" dirty="0" smtClean="0">
                <a:latin typeface="+mn-ea"/>
                <a:ea typeface="+mn-ea"/>
                <a:cs typeface="Times New Roman" panose="02020603050405020304" pitchFamily="18" charset="0"/>
              </a:rPr>
              <a:t>根据负载的种类往往需要</a:t>
            </a:r>
            <a:r>
              <a:rPr lang="zh-CN" altLang="en-US" sz="2400" b="1" dirty="0" smtClean="0">
                <a:solidFill>
                  <a:srgbClr val="C02500"/>
                </a:solidFill>
                <a:latin typeface="+mn-ea"/>
                <a:ea typeface="+mn-ea"/>
                <a:cs typeface="Times New Roman" panose="02020603050405020304" pitchFamily="18" charset="0"/>
              </a:rPr>
              <a:t>过载容量大</a:t>
            </a:r>
            <a:r>
              <a:rPr lang="zh-CN" altLang="en-US" sz="2400" b="1" dirty="0" smtClean="0">
                <a:latin typeface="+mn-ea"/>
                <a:ea typeface="+mn-ea"/>
                <a:cs typeface="Times New Roman" panose="02020603050405020304" pitchFamily="18" charset="0"/>
              </a:rPr>
              <a:t>的变频器。</a:t>
            </a:r>
            <a:r>
              <a:rPr lang="zh-CN" altLang="en-US" sz="3200" dirty="0" smtClean="0">
                <a:latin typeface="+mn-ea"/>
                <a:ea typeface="+mn-ea"/>
                <a:cs typeface="Times New Roman" panose="02020603050405020304" pitchFamily="18" charset="0"/>
              </a:rPr>
              <a:t> </a:t>
            </a:r>
            <a:endParaRPr lang="en-US" altLang="zh-CN" sz="3200" dirty="0" smtClean="0">
              <a:latin typeface="+mn-ea"/>
              <a:ea typeface="+mn-ea"/>
              <a:cs typeface="Times New Roman" panose="02020603050405020304" pitchFamily="18" charset="0"/>
            </a:endParaRPr>
          </a:p>
        </p:txBody>
      </p:sp>
      <p:sp>
        <p:nvSpPr>
          <p:cNvPr id="93190" name="Rectangle 8"/>
          <p:cNvSpPr>
            <a:spLocks noChangeArrowheads="1"/>
          </p:cNvSpPr>
          <p:nvPr/>
        </p:nvSpPr>
        <p:spPr bwMode="auto">
          <a:xfrm>
            <a:off x="1897380" y="3956050"/>
            <a:ext cx="9351010" cy="176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mn-ea"/>
                <a:ea typeface="+mn-ea"/>
                <a:cs typeface="Times New Roman" panose="02020603050405020304" pitchFamily="18" charset="0"/>
              </a:rPr>
              <a:t>（</a:t>
            </a:r>
            <a:r>
              <a:rPr lang="en-US" altLang="zh-CN" sz="2400" b="1" dirty="0" smtClean="0">
                <a:solidFill>
                  <a:srgbClr val="000099"/>
                </a:solidFill>
                <a:latin typeface="+mn-ea"/>
                <a:ea typeface="+mn-ea"/>
                <a:cs typeface="Times New Roman" panose="02020603050405020304" pitchFamily="18" charset="0"/>
              </a:rPr>
              <a:t>3</a:t>
            </a:r>
            <a:r>
              <a:rPr lang="zh-CN" altLang="en-US" sz="2400" b="1" dirty="0" smtClean="0">
                <a:solidFill>
                  <a:srgbClr val="000099"/>
                </a:solidFill>
                <a:latin typeface="+mn-ea"/>
                <a:ea typeface="+mn-ea"/>
                <a:cs typeface="Times New Roman" panose="02020603050405020304" pitchFamily="18" charset="0"/>
              </a:rPr>
              <a:t>）</a:t>
            </a:r>
            <a:r>
              <a:rPr lang="zh-CN" altLang="en-US" sz="2400" b="1" dirty="0" smtClean="0">
                <a:latin typeface="+mn-ea"/>
                <a:ea typeface="+mn-ea"/>
                <a:cs typeface="Times New Roman" panose="02020603050405020304" pitchFamily="18" charset="0"/>
              </a:rPr>
              <a:t>轻载电动机</a:t>
            </a:r>
            <a:r>
              <a:rPr lang="zh-CN" altLang="en-US" sz="2800" dirty="0" smtClean="0">
                <a:latin typeface="+mn-ea"/>
                <a:ea typeface="+mn-ea"/>
                <a:cs typeface="Times New Roman" panose="02020603050405020304" pitchFamily="18" charset="0"/>
              </a:rPr>
              <a:t> </a:t>
            </a:r>
            <a:endParaRPr lang="zh-CN" altLang="en-US" sz="2400" b="1" dirty="0" smtClean="0">
              <a:solidFill>
                <a:srgbClr val="000099"/>
              </a:solidFill>
              <a:latin typeface="+mn-ea"/>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400" b="1" dirty="0" smtClean="0">
                <a:latin typeface="+mn-ea"/>
                <a:ea typeface="+mn-ea"/>
                <a:cs typeface="Times New Roman" panose="02020603050405020304" pitchFamily="18" charset="0"/>
              </a:rPr>
              <a:t>电动机的实际负载比电动机的额定输出功率</a:t>
            </a:r>
            <a:r>
              <a:rPr lang="zh-CN" altLang="en-US" sz="2400" b="1" dirty="0" smtClean="0">
                <a:solidFill>
                  <a:srgbClr val="C02500"/>
                </a:solidFill>
                <a:latin typeface="+mn-ea"/>
                <a:ea typeface="+mn-ea"/>
                <a:cs typeface="Times New Roman" panose="02020603050405020304" pitchFamily="18" charset="0"/>
              </a:rPr>
              <a:t>小</a:t>
            </a:r>
            <a:r>
              <a:rPr lang="zh-CN" altLang="en-US" sz="2400" b="1" dirty="0" smtClean="0">
                <a:latin typeface="+mn-ea"/>
                <a:ea typeface="+mn-ea"/>
                <a:cs typeface="Times New Roman" panose="02020603050405020304" pitchFamily="18" charset="0"/>
              </a:rPr>
              <a:t>时，可选择与</a:t>
            </a:r>
            <a:r>
              <a:rPr lang="zh-CN" altLang="en-US" sz="2400" b="1" dirty="0" smtClean="0">
                <a:solidFill>
                  <a:srgbClr val="C02500"/>
                </a:solidFill>
                <a:latin typeface="+mn-ea"/>
                <a:ea typeface="+mn-ea"/>
                <a:cs typeface="Times New Roman" panose="02020603050405020304" pitchFamily="18" charset="0"/>
              </a:rPr>
              <a:t>实际负载相称</a:t>
            </a:r>
            <a:r>
              <a:rPr lang="zh-CN" altLang="en-US" sz="2400" b="1" dirty="0" smtClean="0">
                <a:latin typeface="+mn-ea"/>
                <a:ea typeface="+mn-ea"/>
                <a:cs typeface="Times New Roman" panose="02020603050405020304" pitchFamily="18" charset="0"/>
              </a:rPr>
              <a:t>的变频器容量。</a:t>
            </a:r>
            <a:r>
              <a:rPr lang="zh-CN" altLang="en-US" sz="3200" dirty="0" smtClean="0">
                <a:latin typeface="+mn-ea"/>
                <a:ea typeface="+mn-ea"/>
                <a:cs typeface="Times New Roman" panose="02020603050405020304" pitchFamily="18" charset="0"/>
              </a:rPr>
              <a:t> </a:t>
            </a:r>
            <a:endParaRPr lang="en-US" altLang="zh-CN" sz="3200" dirty="0" smtClean="0">
              <a:latin typeface="+mn-ea"/>
              <a:ea typeface="+mn-ea"/>
              <a:cs typeface="Times New Roman" panose="02020603050405020304" pitchFamily="18" charset="0"/>
            </a:endParaRPr>
          </a:p>
        </p:txBody>
      </p:sp>
      <p:sp>
        <p:nvSpPr>
          <p:cNvPr id="55" name="PA-矩形 7"/>
          <p:cNvSpPr/>
          <p:nvPr>
            <p:custDataLst>
              <p:tags r:id="rId1"/>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4211" name="Rectangle 5"/>
          <p:cNvSpPr>
            <a:spLocks noChangeArrowheads="1"/>
          </p:cNvSpPr>
          <p:nvPr/>
        </p:nvSpPr>
        <p:spPr bwMode="auto">
          <a:xfrm>
            <a:off x="1712913" y="963613"/>
            <a:ext cx="82708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4</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）输出电压</a:t>
            </a:r>
            <a:endParaRPr lang="zh-CN" altLang="en-US" sz="2400" b="1" dirty="0" smtClean="0">
              <a:solidFill>
                <a:srgbClr val="000099"/>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400" b="1" dirty="0" smtClean="0">
                <a:latin typeface="Times New Roman" panose="02020603050405020304" pitchFamily="18" charset="0"/>
                <a:ea typeface="+mn-ea"/>
                <a:cs typeface="Times New Roman" panose="02020603050405020304" pitchFamily="18" charset="0"/>
              </a:rPr>
              <a:t>变频器的输出电压按电动机的</a:t>
            </a:r>
            <a:r>
              <a:rPr lang="zh-CN" altLang="en-US" sz="2400" b="1" dirty="0" smtClean="0">
                <a:solidFill>
                  <a:srgbClr val="C02500"/>
                </a:solidFill>
                <a:latin typeface="Times New Roman" panose="02020603050405020304" pitchFamily="18" charset="0"/>
                <a:ea typeface="+mn-ea"/>
                <a:cs typeface="Times New Roman" panose="02020603050405020304" pitchFamily="18" charset="0"/>
              </a:rPr>
              <a:t>额定电压</a:t>
            </a:r>
            <a:r>
              <a:rPr lang="zh-CN" altLang="en-US" sz="2400" b="1" dirty="0" smtClean="0">
                <a:latin typeface="Times New Roman" panose="02020603050405020304" pitchFamily="18" charset="0"/>
                <a:ea typeface="+mn-ea"/>
                <a:cs typeface="Times New Roman" panose="02020603050405020304" pitchFamily="18" charset="0"/>
              </a:rPr>
              <a:t>选定</a:t>
            </a:r>
            <a:r>
              <a:rPr lang="zh-CN" altLang="en-US" sz="3200" dirty="0" smtClean="0">
                <a:latin typeface="Times New Roman" panose="02020603050405020304" pitchFamily="18" charset="0"/>
                <a:ea typeface="+mn-ea"/>
                <a:cs typeface="Times New Roman" panose="02020603050405020304" pitchFamily="18" charset="0"/>
              </a:rPr>
              <a:t> ；</a:t>
            </a:r>
            <a:endParaRPr lang="en-US" altLang="zh-CN" sz="3200" dirty="0" smtClean="0">
              <a:latin typeface="Times New Roman" panose="02020603050405020304" pitchFamily="18" charset="0"/>
              <a:ea typeface="+mn-ea"/>
              <a:cs typeface="Times New Roman" panose="02020603050405020304" pitchFamily="18" charset="0"/>
            </a:endParaRPr>
          </a:p>
        </p:txBody>
      </p:sp>
      <p:sp>
        <p:nvSpPr>
          <p:cNvPr id="94212" name="Rectangle 6"/>
          <p:cNvSpPr>
            <a:spLocks noChangeArrowheads="1"/>
          </p:cNvSpPr>
          <p:nvPr/>
        </p:nvSpPr>
        <p:spPr bwMode="auto">
          <a:xfrm>
            <a:off x="1712913" y="2565400"/>
            <a:ext cx="8128000"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nSpc>
                <a:spcPct val="120000"/>
              </a:lnSpc>
              <a:spcBef>
                <a:spcPct val="20000"/>
              </a:spcBef>
              <a:buClr>
                <a:schemeClr val="accent1"/>
              </a:buClr>
              <a:buFont typeface="Wingdings" panose="05000000000000000000" pitchFamily="2" charset="2"/>
              <a:buChar char="n"/>
              <a:defRPr/>
            </a:pP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a:t>
            </a:r>
            <a:r>
              <a:rPr lang="en-US" altLang="zh-CN" sz="2400" b="1" dirty="0" smtClean="0">
                <a:solidFill>
                  <a:srgbClr val="000099"/>
                </a:solidFill>
                <a:latin typeface="Times New Roman" panose="02020603050405020304" pitchFamily="18" charset="0"/>
                <a:ea typeface="+mn-ea"/>
                <a:cs typeface="Times New Roman" panose="02020603050405020304" pitchFamily="18" charset="0"/>
              </a:rPr>
              <a:t>5</a:t>
            </a:r>
            <a:r>
              <a:rPr lang="zh-CN" altLang="en-US" sz="2400" b="1" dirty="0" smtClean="0">
                <a:solidFill>
                  <a:srgbClr val="000099"/>
                </a:solidFill>
                <a:latin typeface="Times New Roman" panose="02020603050405020304" pitchFamily="18" charset="0"/>
                <a:ea typeface="+mn-ea"/>
                <a:cs typeface="Times New Roman" panose="02020603050405020304" pitchFamily="18" charset="0"/>
              </a:rPr>
              <a:t>）输出频率</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400" b="1" dirty="0" smtClean="0">
              <a:solidFill>
                <a:srgbClr val="000099"/>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Clr>
                <a:schemeClr val="accent2"/>
              </a:buClr>
              <a:buFont typeface="Wingdings" panose="05000000000000000000" pitchFamily="2" charset="2"/>
              <a:buChar char="n"/>
              <a:defRPr/>
            </a:pPr>
            <a:r>
              <a:rPr lang="zh-CN" altLang="en-US" sz="2400" b="1" dirty="0" smtClean="0">
                <a:latin typeface="Times New Roman" panose="02020603050405020304" pitchFamily="18" charset="0"/>
                <a:ea typeface="+mn-ea"/>
                <a:cs typeface="Times New Roman" panose="02020603050405020304" pitchFamily="18" charset="0"/>
              </a:rPr>
              <a:t>根据变频器的使用目的所确定的</a:t>
            </a:r>
            <a:r>
              <a:rPr lang="zh-CN" altLang="en-US" sz="2400" b="1" dirty="0" smtClean="0">
                <a:solidFill>
                  <a:srgbClr val="C02500"/>
                </a:solidFill>
                <a:latin typeface="Times New Roman" panose="02020603050405020304" pitchFamily="18" charset="0"/>
                <a:ea typeface="+mn-ea"/>
                <a:cs typeface="Times New Roman" panose="02020603050405020304" pitchFamily="18" charset="0"/>
              </a:rPr>
              <a:t>最高输出频率</a:t>
            </a:r>
            <a:r>
              <a:rPr lang="zh-CN" altLang="en-US" sz="2400" b="1" dirty="0" smtClean="0">
                <a:latin typeface="Times New Roman" panose="02020603050405020304" pitchFamily="18" charset="0"/>
                <a:ea typeface="+mn-ea"/>
                <a:cs typeface="Times New Roman" panose="02020603050405020304" pitchFamily="18" charset="0"/>
              </a:rPr>
              <a:t>来选择变频器</a:t>
            </a:r>
            <a:r>
              <a:rPr lang="zh-CN" altLang="en-US" sz="2000" b="1" dirty="0" smtClean="0">
                <a:latin typeface="Times New Roman" panose="02020603050405020304" pitchFamily="18" charset="0"/>
                <a:ea typeface="+mn-ea"/>
                <a:cs typeface="Times New Roman" panose="02020603050405020304" pitchFamily="18" charset="0"/>
              </a:rPr>
              <a:t>。</a:t>
            </a:r>
            <a:r>
              <a:rPr lang="zh-CN" altLang="en-US" sz="2800" dirty="0" smtClean="0">
                <a:latin typeface="Times New Roman" panose="02020603050405020304" pitchFamily="18" charset="0"/>
                <a:ea typeface="+mn-ea"/>
                <a:cs typeface="Times New Roman" panose="02020603050405020304" pitchFamily="18" charset="0"/>
              </a:rPr>
              <a:t> </a:t>
            </a:r>
            <a:endParaRPr lang="en-US" altLang="zh-CN" sz="2800" dirty="0" smtClean="0">
              <a:latin typeface="Times New Roman" panose="02020603050405020304" pitchFamily="18" charset="0"/>
              <a:ea typeface="+mn-ea"/>
              <a:cs typeface="Times New Roman" panose="02020603050405020304" pitchFamily="18" charset="0"/>
            </a:endParaRPr>
          </a:p>
        </p:txBody>
      </p:sp>
      <p:sp>
        <p:nvSpPr>
          <p:cNvPr id="55" name="PA-矩形 7"/>
          <p:cNvSpPr/>
          <p:nvPr>
            <p:custDataLst>
              <p:tags r:id="rId1"/>
            </p:custDataLst>
          </p:nvPr>
        </p:nvSpPr>
        <p:spPr>
          <a:xfrm>
            <a:off x="159339" y="45832"/>
            <a:ext cx="263144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变频器容量的选择</a:t>
            </a:r>
            <a:endParaRPr lang="zh-CN" altLang="en-US" sz="2400" b="1" dirty="0">
              <a:effectLst>
                <a:outerShdw blurRad="38100" dist="38100" dir="2700000" algn="tl">
                  <a:srgbClr val="000000">
                    <a:alpha val="43137"/>
                  </a:srgbClr>
                </a:outerShdw>
              </a:effectLst>
              <a:latin typeface="Arial" panose="020B0604020202020204" pitchFamily="34" charset="0"/>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86019" name="Rectangle 4"/>
          <p:cNvSpPr>
            <a:spLocks noChangeArrowheads="1"/>
          </p:cNvSpPr>
          <p:nvPr/>
        </p:nvSpPr>
        <p:spPr bwMode="auto">
          <a:xfrm>
            <a:off x="1981200" y="1700213"/>
            <a:ext cx="3605213"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lstStyle>
            <a:lvl1pPr marL="231775" indent="-231775" defTabSz="617855">
              <a:defRPr>
                <a:solidFill>
                  <a:schemeClr val="tx1"/>
                </a:solidFill>
                <a:latin typeface="Arial" panose="020B0604020202020204" pitchFamily="34" charset="0"/>
                <a:ea typeface="宋体" panose="02010600030101010101" pitchFamily="2" charset="-122"/>
              </a:defRPr>
            </a:lvl1pPr>
            <a:lvl2pPr marL="501650" indent="-193675" defTabSz="617855">
              <a:defRPr>
                <a:solidFill>
                  <a:schemeClr val="tx1"/>
                </a:solidFill>
                <a:latin typeface="Arial" panose="020B0604020202020204" pitchFamily="34" charset="0"/>
                <a:ea typeface="宋体" panose="02010600030101010101" pitchFamily="2" charset="-122"/>
              </a:defRPr>
            </a:lvl2pPr>
            <a:lvl3pPr marL="771525" indent="-154305" defTabSz="617855">
              <a:defRPr>
                <a:solidFill>
                  <a:schemeClr val="tx1"/>
                </a:solidFill>
                <a:latin typeface="Arial" panose="020B0604020202020204" pitchFamily="34" charset="0"/>
                <a:ea typeface="宋体" panose="02010600030101010101" pitchFamily="2" charset="-122"/>
              </a:defRPr>
            </a:lvl3pPr>
            <a:lvl4pPr marL="1079500" indent="-154305" defTabSz="617855">
              <a:defRPr>
                <a:solidFill>
                  <a:schemeClr val="tx1"/>
                </a:solidFill>
                <a:latin typeface="Arial" panose="020B0604020202020204" pitchFamily="34" charset="0"/>
                <a:ea typeface="宋体" panose="02010600030101010101" pitchFamily="2" charset="-122"/>
              </a:defRPr>
            </a:lvl4pPr>
            <a:lvl5pPr marL="1389380" indent="-154305" defTabSz="617855">
              <a:defRPr>
                <a:solidFill>
                  <a:schemeClr val="tx1"/>
                </a:solidFill>
                <a:latin typeface="Arial" panose="020B0604020202020204" pitchFamily="34" charset="0"/>
                <a:ea typeface="宋体" panose="02010600030101010101" pitchFamily="2" charset="-122"/>
              </a:defRPr>
            </a:lvl5pPr>
            <a:lvl6pPr marL="18465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3037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609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18180" indent="-154305"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lgn="just">
              <a:lnSpc>
                <a:spcPct val="120000"/>
              </a:lnSpc>
              <a:spcBef>
                <a:spcPct val="20000"/>
              </a:spcBef>
              <a:buClr>
                <a:schemeClr val="accent1"/>
              </a:buClr>
              <a:buFont typeface="Wingdings" panose="05000000000000000000" pitchFamily="2" charset="2"/>
              <a:buChar char="n"/>
            </a:pPr>
            <a:r>
              <a:rPr lang="zh-CN" altLang="en-US" sz="2400" b="1">
                <a:ea typeface="华文细黑" panose="02010600040101010101" pitchFamily="2" charset="-122"/>
              </a:rPr>
              <a:t>变频器的运行离不开外围设备，变频器的外围设备如右图所示，在实际应用中，图中所示的电器并不一定全部都要连接，有的电器通常都是选购件。</a:t>
            </a:r>
            <a:endParaRPr lang="en-US" altLang="zh-CN" sz="2400" b="1">
              <a:ea typeface="华文细黑" panose="02010600040101010101" pitchFamily="2" charset="-122"/>
            </a:endParaRPr>
          </a:p>
        </p:txBody>
      </p:sp>
      <p:pic>
        <p:nvPicPr>
          <p:cNvPr id="86020"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0463" y="1665288"/>
            <a:ext cx="358457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55349" y="908050"/>
            <a:ext cx="4472940" cy="521970"/>
          </a:xfrm>
          <a:prstGeom prst="rect">
            <a:avLst/>
          </a:prstGeom>
        </p:spPr>
        <p:txBody>
          <a:bodyPr wrap="none">
            <a:spAutoFit/>
          </a:bodyPr>
          <a:lstStyle/>
          <a:p>
            <a:pPr algn="ctr" eaLnBrk="1" hangingPunct="1">
              <a:defRPr/>
            </a:pPr>
            <a:r>
              <a:rPr lang="zh-CN" altLang="en-US" sz="2800" b="1" dirty="0">
                <a:latin typeface="+mn-ea"/>
              </a:rPr>
              <a:t>三、变频器外围设备的选择</a:t>
            </a:r>
            <a:endParaRPr lang="zh-CN" altLang="en-US" sz="2800" b="1" dirty="0">
              <a:latin typeface="+mn-ea"/>
            </a:endParaRPr>
          </a:p>
        </p:txBody>
      </p:sp>
      <p:sp>
        <p:nvSpPr>
          <p:cNvPr id="55" name="PA-矩形 7"/>
          <p:cNvSpPr/>
          <p:nvPr>
            <p:custDataLst>
              <p:tags r:id="rId2"/>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6259" name="Rectangle 2"/>
          <p:cNvSpPr txBox="1">
            <a:spLocks noChangeArrowheads="1"/>
          </p:cNvSpPr>
          <p:nvPr/>
        </p:nvSpPr>
        <p:spPr bwMode="auto">
          <a:xfrm>
            <a:off x="1878013" y="760413"/>
            <a:ext cx="8321675"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spcBef>
                <a:spcPct val="20000"/>
              </a:spcBef>
              <a:defRPr/>
            </a:pPr>
            <a:r>
              <a:rPr lang="en-US" altLang="zh-CN" sz="2800" b="1" dirty="0" smtClean="0">
                <a:latin typeface="Times New Roman" panose="02020603050405020304" pitchFamily="18" charset="0"/>
                <a:ea typeface="+mn-ea"/>
                <a:cs typeface="Times New Roman" panose="02020603050405020304" pitchFamily="18" charset="0"/>
              </a:rPr>
              <a:t>1</a:t>
            </a:r>
            <a:r>
              <a:rPr lang="zh-CN" altLang="en-US" sz="2800" b="1" dirty="0" smtClean="0">
                <a:latin typeface="Times New Roman" panose="02020603050405020304" pitchFamily="18" charset="0"/>
                <a:ea typeface="+mn-ea"/>
                <a:cs typeface="Times New Roman" panose="02020603050405020304" pitchFamily="18" charset="0"/>
              </a:rPr>
              <a:t>．断路器的选择</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400" b="1" dirty="0" smtClean="0">
                <a:solidFill>
                  <a:srgbClr val="FF0000"/>
                </a:solidFill>
                <a:latin typeface="宋体" panose="02010600030101010101" pitchFamily="2" charset="-122"/>
              </a:rPr>
              <a:t>功能：</a:t>
            </a:r>
            <a:endParaRPr lang="zh-CN" altLang="en-US" sz="2400" b="1" dirty="0" smtClean="0">
              <a:solidFill>
                <a:srgbClr val="FF0000"/>
              </a:solidFill>
              <a:latin typeface="宋体" panose="02010600030101010101" pitchFamily="2" charset="-122"/>
            </a:endParaRPr>
          </a:p>
          <a:p>
            <a:pPr lvl="2">
              <a:lnSpc>
                <a:spcPct val="120000"/>
              </a:lnSpc>
              <a:spcBef>
                <a:spcPct val="20000"/>
              </a:spcBef>
              <a:buFont typeface="Arial" panose="020B0604020202020204" pitchFamily="34" charset="0"/>
              <a:buChar char="•"/>
              <a:defRPr/>
            </a:pPr>
            <a:r>
              <a:rPr lang="zh-CN" altLang="en-US" sz="2000" b="1" dirty="0" smtClean="0"/>
              <a:t>隔离作用</a:t>
            </a:r>
            <a:r>
              <a:rPr lang="zh-CN" altLang="en-US" sz="2000" dirty="0" smtClean="0"/>
              <a:t> </a:t>
            </a:r>
            <a:endParaRPr lang="zh-CN" altLang="en-US" sz="2000" dirty="0" smtClean="0"/>
          </a:p>
          <a:p>
            <a:pPr lvl="2">
              <a:lnSpc>
                <a:spcPct val="120000"/>
              </a:lnSpc>
              <a:spcBef>
                <a:spcPct val="20000"/>
              </a:spcBef>
              <a:buFont typeface="Arial" panose="020B0604020202020204" pitchFamily="34" charset="0"/>
              <a:buChar char="•"/>
              <a:defRPr/>
            </a:pPr>
            <a:r>
              <a:rPr lang="zh-CN" altLang="en-US" sz="2000" b="1" dirty="0" smtClean="0"/>
              <a:t>保护作用 </a:t>
            </a:r>
            <a:endParaRPr lang="zh-CN" altLang="en-US" sz="2000" b="1" dirty="0" smtClean="0"/>
          </a:p>
          <a:p>
            <a:pPr lvl="1">
              <a:lnSpc>
                <a:spcPct val="120000"/>
              </a:lnSpc>
              <a:spcBef>
                <a:spcPct val="20000"/>
              </a:spcBef>
              <a:buFont typeface="Arial" panose="020B0604020202020204" pitchFamily="34" charset="0"/>
              <a:buChar char="–"/>
              <a:defRPr/>
            </a:pPr>
            <a:r>
              <a:rPr lang="zh-CN" altLang="en-US" sz="2400" b="1" dirty="0" smtClean="0">
                <a:solidFill>
                  <a:srgbClr val="FF0000"/>
                </a:solidFill>
              </a:rPr>
              <a:t>选择：</a:t>
            </a:r>
            <a:endParaRPr lang="zh-CN" altLang="en-US" sz="2400" b="1" dirty="0" smtClean="0">
              <a:solidFill>
                <a:srgbClr val="FF0000"/>
              </a:solidFill>
            </a:endParaRPr>
          </a:p>
          <a:p>
            <a:pPr lvl="2">
              <a:lnSpc>
                <a:spcPct val="120000"/>
              </a:lnSpc>
              <a:spcBef>
                <a:spcPct val="20000"/>
              </a:spcBef>
              <a:buFont typeface="Arial" panose="020B0604020202020204" pitchFamily="34" charset="0"/>
              <a:buChar char="•"/>
              <a:defRPr/>
            </a:pPr>
            <a:r>
              <a:rPr lang="zh-CN" altLang="en-US" sz="2000" b="1" dirty="0" smtClean="0"/>
              <a:t>一般情况下，低压断路器的额定电流</a:t>
            </a:r>
            <a:r>
              <a:rPr lang="en-US" altLang="zh-CN" sz="2000" b="1" i="1" dirty="0" smtClean="0">
                <a:solidFill>
                  <a:srgbClr val="C02500"/>
                </a:solidFill>
              </a:rPr>
              <a:t>I</a:t>
            </a:r>
            <a:r>
              <a:rPr lang="en-US" altLang="zh-CN" sz="2000" b="1" i="1" baseline="-25000" dirty="0" smtClean="0">
                <a:solidFill>
                  <a:srgbClr val="C02500"/>
                </a:solidFill>
              </a:rPr>
              <a:t>QN</a:t>
            </a:r>
            <a:r>
              <a:rPr lang="zh-CN" altLang="en-US" sz="2000" b="1" dirty="0" smtClean="0">
                <a:solidFill>
                  <a:srgbClr val="C02500"/>
                </a:solidFill>
              </a:rPr>
              <a:t>≥（</a:t>
            </a:r>
            <a:r>
              <a:rPr lang="en-US" altLang="zh-CN" sz="2000" b="1" dirty="0" smtClean="0">
                <a:solidFill>
                  <a:srgbClr val="C02500"/>
                </a:solidFill>
              </a:rPr>
              <a:t>1.3~1.4</a:t>
            </a:r>
            <a:r>
              <a:rPr lang="zh-CN" altLang="en-US" sz="2000" b="1" dirty="0" smtClean="0">
                <a:solidFill>
                  <a:srgbClr val="C02500"/>
                </a:solidFill>
              </a:rPr>
              <a:t>）</a:t>
            </a:r>
            <a:r>
              <a:rPr lang="en-US" altLang="zh-CN" sz="2000" b="1" i="1" dirty="0" smtClean="0">
                <a:solidFill>
                  <a:srgbClr val="C02500"/>
                </a:solidFill>
              </a:rPr>
              <a:t>I</a:t>
            </a:r>
            <a:r>
              <a:rPr lang="en-US" altLang="zh-CN" sz="2000" b="1" i="1" baseline="-25000" dirty="0" smtClean="0">
                <a:solidFill>
                  <a:srgbClr val="C02500"/>
                </a:solidFill>
              </a:rPr>
              <a:t>N</a:t>
            </a:r>
            <a:r>
              <a:rPr lang="zh-CN" altLang="en-US" sz="2000" b="1" i="1" dirty="0" smtClean="0"/>
              <a:t>（</a:t>
            </a:r>
            <a:r>
              <a:rPr lang="zh-CN" altLang="en-US" sz="2000" b="1" i="1" dirty="0" smtClean="0">
                <a:solidFill>
                  <a:srgbClr val="0033CC"/>
                </a:solidFill>
              </a:rPr>
              <a:t>变频器的额定电流</a:t>
            </a:r>
            <a:r>
              <a:rPr lang="zh-CN" altLang="en-US" sz="2000" dirty="0" smtClean="0"/>
              <a:t> </a:t>
            </a:r>
            <a:r>
              <a:rPr lang="zh-CN" altLang="en-US" sz="2000" b="1" i="1" dirty="0" smtClean="0"/>
              <a:t>）</a:t>
            </a:r>
            <a:endParaRPr lang="zh-CN" altLang="en-US" sz="2000" b="1" i="1" dirty="0" smtClean="0"/>
          </a:p>
          <a:p>
            <a:pPr lvl="2">
              <a:lnSpc>
                <a:spcPct val="120000"/>
              </a:lnSpc>
              <a:spcBef>
                <a:spcPct val="20000"/>
              </a:spcBef>
              <a:buFont typeface="Arial" panose="020B0604020202020204" pitchFamily="34" charset="0"/>
              <a:buChar char="•"/>
              <a:defRPr/>
            </a:pPr>
            <a:r>
              <a:rPr lang="zh-CN" altLang="en-US" sz="2000" b="1" dirty="0" smtClean="0"/>
              <a:t>在电动机要求实现</a:t>
            </a:r>
            <a:r>
              <a:rPr lang="zh-CN" altLang="en-US" sz="2000" b="1" dirty="0" smtClean="0">
                <a:solidFill>
                  <a:srgbClr val="0033CC"/>
                </a:solidFill>
              </a:rPr>
              <a:t>工频和变频</a:t>
            </a:r>
            <a:r>
              <a:rPr lang="zh-CN" altLang="en-US" sz="2000" b="1" dirty="0" smtClean="0"/>
              <a:t>的切换控制电路中，低压断路器的额定电流</a:t>
            </a:r>
            <a:r>
              <a:rPr lang="en-US" altLang="zh-CN" sz="2000" b="1" i="1" dirty="0" smtClean="0">
                <a:solidFill>
                  <a:srgbClr val="C02500"/>
                </a:solidFill>
              </a:rPr>
              <a:t>I</a:t>
            </a:r>
            <a:r>
              <a:rPr lang="en-US" altLang="zh-CN" sz="2000" b="1" i="1" baseline="-25000" dirty="0" smtClean="0">
                <a:solidFill>
                  <a:srgbClr val="C02500"/>
                </a:solidFill>
              </a:rPr>
              <a:t>QN</a:t>
            </a:r>
            <a:r>
              <a:rPr lang="zh-CN" altLang="en-US" sz="2000" b="1" dirty="0" smtClean="0">
                <a:solidFill>
                  <a:srgbClr val="C02500"/>
                </a:solidFill>
              </a:rPr>
              <a:t>≥</a:t>
            </a:r>
            <a:r>
              <a:rPr lang="en-US" altLang="zh-CN" sz="2000" b="1" dirty="0" smtClean="0">
                <a:solidFill>
                  <a:srgbClr val="C02500"/>
                </a:solidFill>
              </a:rPr>
              <a:t>2.5</a:t>
            </a:r>
            <a:r>
              <a:rPr lang="en-US" altLang="zh-CN" sz="2000" b="1" i="1" dirty="0" smtClean="0">
                <a:solidFill>
                  <a:srgbClr val="C02500"/>
                </a:solidFill>
              </a:rPr>
              <a:t>I</a:t>
            </a:r>
            <a:r>
              <a:rPr lang="en-US" altLang="zh-CN" sz="2000" b="1" i="1" baseline="-25000" dirty="0" smtClean="0">
                <a:solidFill>
                  <a:srgbClr val="C02500"/>
                </a:solidFill>
              </a:rPr>
              <a:t>MN</a:t>
            </a:r>
            <a:r>
              <a:rPr lang="zh-CN" altLang="en-US" sz="2000" b="1" i="1" dirty="0" smtClean="0"/>
              <a:t>（</a:t>
            </a:r>
            <a:r>
              <a:rPr lang="zh-CN" altLang="en-US" sz="2000" b="1" i="1" dirty="0" smtClean="0">
                <a:solidFill>
                  <a:srgbClr val="0033CC"/>
                </a:solidFill>
              </a:rPr>
              <a:t>电动机的的额定电流</a:t>
            </a:r>
            <a:r>
              <a:rPr lang="zh-CN" altLang="en-US" sz="2000" dirty="0" smtClean="0"/>
              <a:t> </a:t>
            </a:r>
            <a:r>
              <a:rPr lang="zh-CN" altLang="en-US" sz="2000" b="1" i="1" dirty="0" smtClean="0"/>
              <a:t>）</a:t>
            </a:r>
            <a:endParaRPr lang="zh-CN" altLang="en-US" sz="2000" b="1" i="1" dirty="0" smtClean="0"/>
          </a:p>
        </p:txBody>
      </p:sp>
      <p:sp>
        <p:nvSpPr>
          <p:cNvPr id="55" name="PA-矩形 7"/>
          <p:cNvSpPr/>
          <p:nvPr>
            <p:custDataLst>
              <p:tags r:id="rId1"/>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7283" name="Rectangle 2"/>
          <p:cNvSpPr txBox="1">
            <a:spLocks noChangeArrowheads="1"/>
          </p:cNvSpPr>
          <p:nvPr/>
        </p:nvSpPr>
        <p:spPr bwMode="auto">
          <a:xfrm>
            <a:off x="1919288" y="908050"/>
            <a:ext cx="8604250"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spcBef>
                <a:spcPct val="20000"/>
              </a:spcBef>
              <a:defRPr/>
            </a:pPr>
            <a:r>
              <a:rPr lang="en-US" altLang="zh-CN" sz="2800" b="1" dirty="0" smtClean="0">
                <a:latin typeface="Times New Roman" panose="02020603050405020304" pitchFamily="18" charset="0"/>
                <a:ea typeface="+mn-ea"/>
                <a:cs typeface="Times New Roman" panose="02020603050405020304" pitchFamily="18" charset="0"/>
              </a:rPr>
              <a:t>2</a:t>
            </a:r>
            <a:r>
              <a:rPr lang="zh-CN" altLang="en-US" sz="2800" b="1" dirty="0" smtClean="0">
                <a:latin typeface="Times New Roman" panose="02020603050405020304" pitchFamily="18" charset="0"/>
                <a:ea typeface="+mn-ea"/>
                <a:cs typeface="Times New Roman" panose="02020603050405020304" pitchFamily="18" charset="0"/>
              </a:rPr>
              <a:t>．接触器的选择</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宋体" panose="02010600030101010101" pitchFamily="2" charset="-122"/>
              </a:rPr>
              <a:t>功能：</a:t>
            </a:r>
            <a:endParaRPr lang="zh-CN" altLang="en-US" sz="2000" b="1" dirty="0" smtClean="0">
              <a:solidFill>
                <a:srgbClr val="FF0000"/>
              </a:solidFill>
              <a:latin typeface="宋体" panose="02010600030101010101" pitchFamily="2" charset="-122"/>
            </a:endParaRPr>
          </a:p>
          <a:p>
            <a:pPr lvl="2">
              <a:lnSpc>
                <a:spcPct val="120000"/>
              </a:lnSpc>
              <a:spcBef>
                <a:spcPct val="20000"/>
              </a:spcBef>
              <a:buFont typeface="Arial" panose="020B0604020202020204" pitchFamily="34" charset="0"/>
              <a:buChar char="•"/>
              <a:defRPr/>
            </a:pPr>
            <a:r>
              <a:rPr lang="zh-CN" altLang="en-US" sz="2000" b="1" dirty="0" smtClean="0"/>
              <a:t>变频器出现故障时切断主电源</a:t>
            </a:r>
            <a:r>
              <a:rPr lang="zh-CN" altLang="en-US" sz="2000" dirty="0" smtClean="0"/>
              <a:t> </a:t>
            </a:r>
            <a:endParaRPr lang="zh-CN" altLang="en-US" sz="2000" dirty="0" smtClean="0"/>
          </a:p>
          <a:p>
            <a:pPr lvl="2">
              <a:lnSpc>
                <a:spcPct val="120000"/>
              </a:lnSpc>
              <a:spcBef>
                <a:spcPct val="20000"/>
              </a:spcBef>
              <a:buFont typeface="Arial" panose="020B0604020202020204" pitchFamily="34" charset="0"/>
              <a:buChar char="•"/>
              <a:defRPr/>
            </a:pPr>
            <a:r>
              <a:rPr lang="zh-CN" altLang="en-US" sz="2000" b="1" dirty="0" smtClean="0"/>
              <a:t>防止掉电及故障后的再起动</a:t>
            </a:r>
            <a:r>
              <a:rPr lang="zh-CN" altLang="en-US" sz="2000" dirty="0" smtClean="0"/>
              <a:t> </a:t>
            </a:r>
            <a:endParaRPr lang="zh-CN" altLang="en-US" sz="2000" b="1" dirty="0" smtClean="0"/>
          </a:p>
          <a:p>
            <a:pPr lvl="1">
              <a:lnSpc>
                <a:spcPct val="120000"/>
              </a:lnSpc>
              <a:spcBef>
                <a:spcPct val="20000"/>
              </a:spcBef>
              <a:buFont typeface="Arial" panose="020B0604020202020204" pitchFamily="34" charset="0"/>
              <a:buChar char="–"/>
              <a:defRPr/>
            </a:pPr>
            <a:r>
              <a:rPr lang="zh-CN" altLang="en-US" sz="2000" b="1" dirty="0" smtClean="0">
                <a:solidFill>
                  <a:srgbClr val="FF0000"/>
                </a:solidFill>
              </a:rPr>
              <a:t>选择：</a:t>
            </a:r>
            <a:endParaRPr lang="zh-CN" altLang="en-US" sz="2000" b="1" dirty="0" smtClean="0">
              <a:solidFill>
                <a:srgbClr val="FF0000"/>
              </a:solidFill>
            </a:endParaRPr>
          </a:p>
          <a:p>
            <a:pPr lvl="2">
              <a:lnSpc>
                <a:spcPct val="120000"/>
              </a:lnSpc>
              <a:spcBef>
                <a:spcPct val="20000"/>
              </a:spcBef>
              <a:buFont typeface="Arial" panose="020B0604020202020204" pitchFamily="34" charset="0"/>
              <a:buChar char="•"/>
              <a:defRPr/>
            </a:pPr>
            <a:r>
              <a:rPr lang="zh-CN" altLang="en-US" sz="2000" b="1" dirty="0" smtClean="0">
                <a:solidFill>
                  <a:srgbClr val="0033CC"/>
                </a:solidFill>
              </a:rPr>
              <a:t>输入侧接触器的选择</a:t>
            </a:r>
            <a:endParaRPr lang="zh-CN" altLang="en-US" sz="2000" b="1" dirty="0" smtClean="0">
              <a:solidFill>
                <a:srgbClr val="0033CC"/>
              </a:solidFill>
            </a:endParaRPr>
          </a:p>
          <a:p>
            <a:pPr marL="1371600" lvl="3" indent="0">
              <a:lnSpc>
                <a:spcPct val="120000"/>
              </a:lnSpc>
              <a:spcBef>
                <a:spcPct val="20000"/>
              </a:spcBef>
              <a:defRPr/>
            </a:pPr>
            <a:r>
              <a:rPr lang="zh-CN" altLang="en-US" sz="2000" b="1" dirty="0" smtClean="0"/>
              <a:t>主触点的额定电流</a:t>
            </a:r>
            <a:r>
              <a:rPr lang="en-US" altLang="zh-CN" sz="2000" b="1" i="1" dirty="0" smtClean="0"/>
              <a:t>I</a:t>
            </a:r>
            <a:r>
              <a:rPr lang="en-US" altLang="zh-CN" sz="2000" b="1" i="1" baseline="-25000" dirty="0" smtClean="0"/>
              <a:t>KN</a:t>
            </a:r>
            <a:r>
              <a:rPr lang="en-US" altLang="zh-CN" sz="2000" b="1" i="1" dirty="0" smtClean="0"/>
              <a:t> </a:t>
            </a:r>
            <a:r>
              <a:rPr lang="zh-CN" altLang="en-US" sz="2000" b="1" dirty="0" smtClean="0">
                <a:solidFill>
                  <a:srgbClr val="C02500"/>
                </a:solidFill>
              </a:rPr>
              <a:t>≥</a:t>
            </a:r>
            <a:r>
              <a:rPr lang="en-US" altLang="zh-CN" sz="2000" b="1" i="1" dirty="0" smtClean="0"/>
              <a:t>I</a:t>
            </a:r>
            <a:r>
              <a:rPr lang="en-US" altLang="zh-CN" sz="2000" b="1" i="1" baseline="-25000" dirty="0" smtClean="0"/>
              <a:t>N</a:t>
            </a:r>
            <a:r>
              <a:rPr lang="zh-CN" altLang="en-US" sz="2000" b="1" dirty="0" smtClean="0"/>
              <a:t>（</a:t>
            </a:r>
            <a:r>
              <a:rPr lang="zh-CN" altLang="en-US" sz="2000" b="1" dirty="0" smtClean="0">
                <a:solidFill>
                  <a:srgbClr val="000099"/>
                </a:solidFill>
              </a:rPr>
              <a:t>变频器的额定电流</a:t>
            </a:r>
            <a:r>
              <a:rPr lang="zh-CN" altLang="en-US" sz="2000" b="1" dirty="0" smtClean="0"/>
              <a:t>）</a:t>
            </a:r>
            <a:endParaRPr lang="zh-CN" altLang="en-US" sz="2000" b="1" dirty="0" smtClean="0"/>
          </a:p>
          <a:p>
            <a:pPr lvl="2">
              <a:lnSpc>
                <a:spcPct val="120000"/>
              </a:lnSpc>
              <a:spcBef>
                <a:spcPct val="20000"/>
              </a:spcBef>
              <a:buFont typeface="Arial" panose="020B0604020202020204" pitchFamily="34" charset="0"/>
              <a:buChar char="•"/>
              <a:defRPr/>
            </a:pPr>
            <a:r>
              <a:rPr lang="zh-CN" altLang="en-US" sz="2000" b="1" dirty="0" smtClean="0">
                <a:solidFill>
                  <a:srgbClr val="0033CC"/>
                </a:solidFill>
              </a:rPr>
              <a:t>输出侧接触器的选择</a:t>
            </a:r>
            <a:r>
              <a:rPr lang="zh-CN" altLang="en-US" sz="2000" dirty="0" smtClean="0"/>
              <a:t> </a:t>
            </a:r>
            <a:endParaRPr lang="zh-CN" altLang="en-US" sz="2000" b="1" i="1" baseline="-25000" dirty="0" smtClean="0"/>
          </a:p>
          <a:p>
            <a:pPr marL="1371600" lvl="3" indent="0">
              <a:lnSpc>
                <a:spcPct val="120000"/>
              </a:lnSpc>
              <a:spcBef>
                <a:spcPct val="20000"/>
              </a:spcBef>
              <a:defRPr/>
            </a:pPr>
            <a:r>
              <a:rPr lang="zh-CN" altLang="en-US" sz="2000" b="1" dirty="0" smtClean="0"/>
              <a:t>主触点的额定电流</a:t>
            </a:r>
            <a:r>
              <a:rPr lang="en-US" altLang="zh-CN" sz="2000" b="1" i="1" dirty="0" smtClean="0"/>
              <a:t>I</a:t>
            </a:r>
            <a:r>
              <a:rPr lang="en-US" altLang="zh-CN" sz="2000" b="1" i="1" baseline="-25000" dirty="0" smtClean="0"/>
              <a:t>KN</a:t>
            </a:r>
            <a:r>
              <a:rPr lang="en-US" altLang="zh-CN" sz="2000" b="1" i="1" dirty="0" smtClean="0"/>
              <a:t> </a:t>
            </a:r>
            <a:r>
              <a:rPr lang="zh-CN" altLang="en-US" sz="2000" b="1" dirty="0" smtClean="0">
                <a:solidFill>
                  <a:srgbClr val="C02500"/>
                </a:solidFill>
              </a:rPr>
              <a:t>≥</a:t>
            </a:r>
            <a:r>
              <a:rPr lang="en-US" altLang="zh-CN" sz="2000" b="1" dirty="0" smtClean="0">
                <a:solidFill>
                  <a:srgbClr val="C02500"/>
                </a:solidFill>
              </a:rPr>
              <a:t>1.1 </a:t>
            </a:r>
            <a:r>
              <a:rPr lang="en-US" altLang="zh-CN" sz="2000" b="1" i="1" dirty="0" smtClean="0"/>
              <a:t>I</a:t>
            </a:r>
            <a:r>
              <a:rPr lang="en-US" altLang="zh-CN" sz="2000" b="1" i="1" baseline="-25000" dirty="0" smtClean="0"/>
              <a:t>MN</a:t>
            </a:r>
            <a:r>
              <a:rPr lang="zh-CN" altLang="en-US" sz="2000" b="1" dirty="0" smtClean="0"/>
              <a:t>（</a:t>
            </a:r>
            <a:r>
              <a:rPr lang="zh-CN" altLang="en-US" sz="2000" b="1" dirty="0" smtClean="0">
                <a:solidFill>
                  <a:srgbClr val="000099"/>
                </a:solidFill>
              </a:rPr>
              <a:t>电动机的额定电流</a:t>
            </a:r>
            <a:r>
              <a:rPr lang="zh-CN" altLang="en-US" sz="2000" b="1" dirty="0" smtClean="0"/>
              <a:t>）</a:t>
            </a:r>
            <a:endParaRPr lang="zh-CN" altLang="en-US" sz="2000" b="1" dirty="0" smtClean="0"/>
          </a:p>
          <a:p>
            <a:pPr lvl="2">
              <a:lnSpc>
                <a:spcPct val="120000"/>
              </a:lnSpc>
              <a:spcBef>
                <a:spcPct val="20000"/>
              </a:spcBef>
              <a:buFont typeface="Arial" panose="020B0604020202020204" pitchFamily="34" charset="0"/>
              <a:buChar char="•"/>
              <a:defRPr/>
            </a:pPr>
            <a:r>
              <a:rPr lang="zh-CN" altLang="en-US" sz="2000" b="1" dirty="0" smtClean="0">
                <a:solidFill>
                  <a:srgbClr val="0033CC"/>
                </a:solidFill>
              </a:rPr>
              <a:t>工频接触器的选择</a:t>
            </a:r>
            <a:endParaRPr lang="zh-CN" altLang="en-US" sz="2000" b="1" dirty="0" smtClean="0">
              <a:solidFill>
                <a:srgbClr val="0033CC"/>
              </a:solidFill>
            </a:endParaRPr>
          </a:p>
          <a:p>
            <a:pPr marL="1371600" lvl="3" indent="0">
              <a:lnSpc>
                <a:spcPct val="120000"/>
              </a:lnSpc>
              <a:spcBef>
                <a:spcPct val="20000"/>
              </a:spcBef>
              <a:defRPr/>
            </a:pPr>
            <a:r>
              <a:rPr lang="zh-CN" altLang="en-US" sz="2000" b="1" dirty="0" smtClean="0"/>
              <a:t>触点电流通常可按电动机的额定电流再</a:t>
            </a:r>
            <a:r>
              <a:rPr lang="zh-CN" altLang="en-US" sz="2000" b="1" dirty="0" smtClean="0">
                <a:solidFill>
                  <a:srgbClr val="C02500"/>
                </a:solidFill>
              </a:rPr>
              <a:t>加大一个挡次</a:t>
            </a:r>
            <a:r>
              <a:rPr lang="zh-CN" altLang="en-US" sz="2000" b="1" dirty="0" smtClean="0"/>
              <a:t>来选择。</a:t>
            </a:r>
            <a:endParaRPr lang="zh-CN" altLang="en-US" sz="2000" dirty="0" smtClean="0"/>
          </a:p>
        </p:txBody>
      </p:sp>
      <p:sp>
        <p:nvSpPr>
          <p:cNvPr id="55" name="PA-矩形 7"/>
          <p:cNvSpPr/>
          <p:nvPr>
            <p:custDataLst>
              <p:tags r:id="rId1"/>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8307" name="Rectangle 2"/>
          <p:cNvSpPr txBox="1">
            <a:spLocks noChangeArrowheads="1"/>
          </p:cNvSpPr>
          <p:nvPr/>
        </p:nvSpPr>
        <p:spPr bwMode="auto">
          <a:xfrm>
            <a:off x="1878013" y="760413"/>
            <a:ext cx="8394700" cy="558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spcBef>
                <a:spcPct val="20000"/>
              </a:spcBef>
              <a:defRPr/>
            </a:pPr>
            <a:r>
              <a:rPr lang="en-US" altLang="zh-CN" sz="2800" b="1" dirty="0" smtClean="0">
                <a:latin typeface="Times New Roman" panose="02020603050405020304" pitchFamily="18" charset="0"/>
                <a:ea typeface="+mn-ea"/>
                <a:cs typeface="Times New Roman" panose="02020603050405020304" pitchFamily="18" charset="0"/>
              </a:rPr>
              <a:t>3</a:t>
            </a:r>
            <a:r>
              <a:rPr lang="zh-CN" altLang="en-US" sz="2800" b="1" dirty="0" smtClean="0">
                <a:latin typeface="Times New Roman" panose="02020603050405020304" pitchFamily="18" charset="0"/>
                <a:ea typeface="+mn-ea"/>
                <a:cs typeface="Times New Roman" panose="02020603050405020304" pitchFamily="18" charset="0"/>
              </a:rPr>
              <a:t>．电抗器的选择</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cs typeface="Times New Roman" panose="02020603050405020304" pitchFamily="18" charset="0"/>
              </a:rPr>
              <a:t>交流电抗器</a:t>
            </a:r>
            <a:r>
              <a:rPr lang="zh-CN" altLang="en-US" sz="2000" dirty="0" smtClean="0">
                <a:solidFill>
                  <a:srgbClr val="FF0000"/>
                </a:solidFill>
                <a:latin typeface="Times New Roman" panose="02020603050405020304" pitchFamily="18" charset="0"/>
                <a:cs typeface="Times New Roman" panose="02020603050405020304" pitchFamily="18" charset="0"/>
              </a:rPr>
              <a:t> </a:t>
            </a:r>
            <a:endParaRPr lang="zh-CN" altLang="en-US" sz="2000" b="1" dirty="0" smtClean="0">
              <a:solidFill>
                <a:srgbClr val="FF0000"/>
              </a:solidFill>
              <a:latin typeface="Times New Roman" panose="02020603050405020304" pitchFamily="18" charset="0"/>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cs typeface="Times New Roman" panose="02020603050405020304" pitchFamily="18" charset="0"/>
              </a:rPr>
              <a:t>输入交流电抗器可抑制变频器输入电流的高次谐波，明显改善功率因数。</a:t>
            </a:r>
            <a:r>
              <a:rPr lang="zh-CN" altLang="en-US" sz="2000" dirty="0" smtClean="0">
                <a:latin typeface="Times New Roman" panose="02020603050405020304" pitchFamily="18" charset="0"/>
                <a:cs typeface="Times New Roman" panose="02020603050405020304" pitchFamily="18" charset="0"/>
              </a:rPr>
              <a:t> </a:t>
            </a:r>
            <a:endParaRPr lang="zh-CN" altLang="en-US" sz="2000" dirty="0" smtClean="0">
              <a:latin typeface="Times New Roman" panose="02020603050405020304" pitchFamily="18" charset="0"/>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dirty="0" smtClean="0">
                <a:latin typeface="Times New Roman" panose="02020603050405020304" pitchFamily="18" charset="0"/>
                <a:cs typeface="Times New Roman" panose="02020603050405020304" pitchFamily="18" charset="0"/>
              </a:rPr>
              <a:t> </a:t>
            </a:r>
            <a:r>
              <a:rPr lang="zh-CN" altLang="en-US" sz="2000" b="1" dirty="0" smtClean="0">
                <a:latin typeface="Times New Roman" panose="02020603050405020304" pitchFamily="18" charset="0"/>
                <a:cs typeface="Times New Roman" panose="02020603050405020304" pitchFamily="18" charset="0"/>
              </a:rPr>
              <a:t>输出交流电抗器用于抑制变频器的辐射干扰和感应干扰，还可以抑制电动机的震动。 </a:t>
            </a:r>
            <a:endParaRPr lang="zh-CN" altLang="en-US" sz="2000" b="1" dirty="0" smtClean="0">
              <a:latin typeface="Times New Roman" panose="02020603050405020304" pitchFamily="18" charset="0"/>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b="1" dirty="0" smtClean="0">
                <a:latin typeface="Times New Roman" panose="02020603050405020304" pitchFamily="18" charset="0"/>
                <a:cs typeface="Times New Roman" panose="02020603050405020304" pitchFamily="18" charset="0"/>
              </a:rPr>
              <a:t>选择要求：</a:t>
            </a:r>
            <a:endParaRPr lang="zh-CN" altLang="en-US" b="1" dirty="0" smtClean="0">
              <a:latin typeface="Times New Roman" panose="02020603050405020304" pitchFamily="18" charset="0"/>
              <a:cs typeface="Times New Roman" panose="02020603050405020304" pitchFamily="18" charset="0"/>
            </a:endParaRPr>
          </a:p>
          <a:p>
            <a:pPr lvl="3">
              <a:lnSpc>
                <a:spcPct val="120000"/>
              </a:lnSpc>
              <a:spcBef>
                <a:spcPct val="20000"/>
              </a:spcBef>
              <a:buFont typeface="Arial" panose="020B0604020202020204" pitchFamily="34" charset="0"/>
              <a:buChar char="–"/>
              <a:defRPr/>
            </a:pPr>
            <a:r>
              <a:rPr lang="zh-CN" altLang="en-US" dirty="0" smtClean="0">
                <a:latin typeface="Times New Roman" panose="02020603050405020304" pitchFamily="18" charset="0"/>
                <a:ea typeface="+mn-ea"/>
                <a:cs typeface="Times New Roman" panose="02020603050405020304" pitchFamily="18" charset="0"/>
              </a:rPr>
              <a:t>电抗器自身分布电容小；</a:t>
            </a:r>
            <a:endParaRPr lang="zh-CN" altLang="en-US" dirty="0" smtClean="0">
              <a:latin typeface="Times New Roman" panose="02020603050405020304" pitchFamily="18" charset="0"/>
              <a:ea typeface="+mn-ea"/>
              <a:cs typeface="Times New Roman" panose="02020603050405020304" pitchFamily="18" charset="0"/>
            </a:endParaRPr>
          </a:p>
          <a:p>
            <a:pPr lvl="3">
              <a:lnSpc>
                <a:spcPct val="120000"/>
              </a:lnSpc>
              <a:spcBef>
                <a:spcPct val="20000"/>
              </a:spcBef>
              <a:buFont typeface="Arial" panose="020B0604020202020204" pitchFamily="34" charset="0"/>
              <a:buChar char="–"/>
              <a:defRPr/>
            </a:pPr>
            <a:r>
              <a:rPr lang="zh-CN" altLang="en-US" dirty="0" smtClean="0">
                <a:latin typeface="Times New Roman" panose="02020603050405020304" pitchFamily="18" charset="0"/>
                <a:ea typeface="+mn-ea"/>
                <a:cs typeface="Times New Roman" panose="02020603050405020304" pitchFamily="18" charset="0"/>
              </a:rPr>
              <a:t>自身的谐振点要避开抑制频率范围；</a:t>
            </a:r>
            <a:endParaRPr lang="zh-CN" altLang="en-US" dirty="0" smtClean="0">
              <a:latin typeface="Times New Roman" panose="02020603050405020304" pitchFamily="18" charset="0"/>
              <a:ea typeface="+mn-ea"/>
              <a:cs typeface="Times New Roman" panose="02020603050405020304" pitchFamily="18" charset="0"/>
            </a:endParaRPr>
          </a:p>
          <a:p>
            <a:pPr lvl="3">
              <a:lnSpc>
                <a:spcPct val="120000"/>
              </a:lnSpc>
              <a:spcBef>
                <a:spcPct val="20000"/>
              </a:spcBef>
              <a:buFont typeface="Arial" panose="020B0604020202020204" pitchFamily="34" charset="0"/>
              <a:buChar char="–"/>
              <a:defRPr/>
            </a:pPr>
            <a:r>
              <a:rPr lang="zh-CN" altLang="en-US" dirty="0" smtClean="0">
                <a:latin typeface="Times New Roman" panose="02020603050405020304" pitchFamily="18" charset="0"/>
                <a:ea typeface="+mn-ea"/>
                <a:cs typeface="Times New Roman" panose="02020603050405020304" pitchFamily="18" charset="0"/>
              </a:rPr>
              <a:t>保证工频压降在</a:t>
            </a:r>
            <a:r>
              <a:rPr lang="en-US" altLang="zh-CN" dirty="0" smtClean="0">
                <a:latin typeface="Times New Roman" panose="02020603050405020304" pitchFamily="18" charset="0"/>
                <a:ea typeface="+mn-ea"/>
                <a:cs typeface="Times New Roman" panose="02020603050405020304" pitchFamily="18" charset="0"/>
              </a:rPr>
              <a:t>2%</a:t>
            </a:r>
            <a:r>
              <a:rPr lang="zh-CN" altLang="en-US" dirty="0" smtClean="0">
                <a:latin typeface="Times New Roman" panose="02020603050405020304" pitchFamily="18" charset="0"/>
                <a:ea typeface="+mn-ea"/>
                <a:cs typeface="Times New Roman" panose="02020603050405020304" pitchFamily="18" charset="0"/>
              </a:rPr>
              <a:t>以下，工耗要小。  </a:t>
            </a:r>
            <a:endParaRPr lang="zh-CN" altLang="en-US"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cs typeface="Times New Roman" panose="02020603050405020304" pitchFamily="18" charset="0"/>
              </a:rPr>
              <a:t>直流电抗器</a:t>
            </a:r>
            <a:endParaRPr lang="zh-CN" altLang="en-US" sz="2000" b="1" dirty="0" smtClean="0">
              <a:solidFill>
                <a:srgbClr val="FF0000"/>
              </a:solidFill>
              <a:latin typeface="Times New Roman" panose="02020603050405020304" pitchFamily="18" charset="0"/>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cs typeface="Times New Roman" panose="02020603050405020304" pitchFamily="18" charset="0"/>
              </a:rPr>
              <a:t>直流电抗器可将功率因数提高至</a:t>
            </a:r>
            <a:r>
              <a:rPr lang="en-US" altLang="zh-CN" sz="2000" b="1" dirty="0" smtClean="0">
                <a:latin typeface="Times New Roman" panose="02020603050405020304" pitchFamily="18" charset="0"/>
                <a:cs typeface="Times New Roman" panose="02020603050405020304" pitchFamily="18" charset="0"/>
              </a:rPr>
              <a:t>0.9</a:t>
            </a:r>
            <a:r>
              <a:rPr lang="zh-CN" altLang="en-US" sz="2000" b="1" dirty="0" smtClean="0">
                <a:latin typeface="Times New Roman" panose="02020603050405020304" pitchFamily="18" charset="0"/>
                <a:cs typeface="Times New Roman" panose="02020603050405020304" pitchFamily="18" charset="0"/>
              </a:rPr>
              <a:t>以上；</a:t>
            </a:r>
            <a:r>
              <a:rPr lang="zh-CN" altLang="en-US" sz="2000" dirty="0" smtClean="0">
                <a:latin typeface="Times New Roman" panose="02020603050405020304" pitchFamily="18" charset="0"/>
                <a:cs typeface="Times New Roman" panose="02020603050405020304" pitchFamily="18" charset="0"/>
              </a:rPr>
              <a:t> </a:t>
            </a:r>
            <a:endParaRPr lang="zh-CN" altLang="en-US" sz="2000" dirty="0" smtClean="0">
              <a:latin typeface="Times New Roman" panose="02020603050405020304" pitchFamily="18" charset="0"/>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cs typeface="Times New Roman" panose="02020603050405020304" pitchFamily="18" charset="0"/>
              </a:rPr>
              <a:t>削弱在电源刚接通瞬间的冲击电流</a:t>
            </a:r>
            <a:r>
              <a:rPr lang="zh-CN" altLang="en-US" sz="2000" dirty="0" smtClean="0">
                <a:latin typeface="Times New Roman" panose="02020603050405020304" pitchFamily="18" charset="0"/>
                <a:cs typeface="Times New Roman" panose="02020603050405020304" pitchFamily="18" charset="0"/>
              </a:rPr>
              <a:t> 。</a:t>
            </a:r>
            <a:endParaRPr lang="zh-CN" altLang="en-US" sz="2000" dirty="0" smtClean="0">
              <a:latin typeface="Times New Roman" panose="02020603050405020304" pitchFamily="18" charset="0"/>
              <a:cs typeface="Times New Roman" panose="02020603050405020304" pitchFamily="18" charset="0"/>
            </a:endParaRPr>
          </a:p>
        </p:txBody>
      </p:sp>
      <p:sp>
        <p:nvSpPr>
          <p:cNvPr id="55" name="PA-矩形 7"/>
          <p:cNvSpPr/>
          <p:nvPr>
            <p:custDataLst>
              <p:tags r:id="rId1"/>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99331" name="Rectangle 2"/>
          <p:cNvSpPr txBox="1">
            <a:spLocks noChangeArrowheads="1"/>
          </p:cNvSpPr>
          <p:nvPr/>
        </p:nvSpPr>
        <p:spPr bwMode="auto">
          <a:xfrm>
            <a:off x="1919288" y="876300"/>
            <a:ext cx="8466137" cy="547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20000"/>
              </a:lnSpc>
              <a:spcBef>
                <a:spcPct val="20000"/>
              </a:spcBef>
              <a:defRPr/>
            </a:pPr>
            <a:r>
              <a:rPr lang="en-US" altLang="zh-CN" sz="2800" b="1" dirty="0" smtClean="0">
                <a:latin typeface="Times New Roman" panose="02020603050405020304" pitchFamily="18" charset="0"/>
                <a:ea typeface="+mn-ea"/>
                <a:cs typeface="Times New Roman" panose="02020603050405020304" pitchFamily="18" charset="0"/>
              </a:rPr>
              <a:t>4</a:t>
            </a:r>
            <a:r>
              <a:rPr lang="zh-CN" altLang="en-US" sz="2800" b="1" dirty="0" smtClean="0">
                <a:latin typeface="Times New Roman" panose="02020603050405020304" pitchFamily="18" charset="0"/>
                <a:ea typeface="+mn-ea"/>
                <a:cs typeface="Times New Roman" panose="02020603050405020304" pitchFamily="18" charset="0"/>
              </a:rPr>
              <a:t>．无线电噪声滤波器的选择</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功能</a:t>
            </a:r>
            <a:r>
              <a:rPr lang="zh-CN" altLang="en-US" sz="2000" dirty="0" smtClean="0">
                <a:solidFill>
                  <a:srgbClr val="FF0000"/>
                </a:solidFill>
                <a:latin typeface="Times New Roman" panose="02020603050405020304" pitchFamily="18" charset="0"/>
                <a:ea typeface="+mn-ea"/>
                <a:cs typeface="Times New Roman" panose="02020603050405020304" pitchFamily="18" charset="0"/>
              </a:rPr>
              <a:t> </a:t>
            </a:r>
            <a:endParaRPr lang="zh-CN" altLang="en-US" sz="2000" dirty="0" smtClean="0">
              <a:solidFill>
                <a:srgbClr val="FF0000"/>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削弱较高频率的谐波电流，以防止变频器对其他设备的干扰。</a:t>
            </a:r>
            <a:endParaRPr lang="zh-CN" altLang="en-US" sz="2000" b="1"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组成</a:t>
            </a:r>
            <a:endParaRPr lang="zh-CN" altLang="en-US" sz="2000" b="1" dirty="0" smtClean="0">
              <a:solidFill>
                <a:srgbClr val="FF0000"/>
              </a:solidFill>
              <a:latin typeface="Times New Roman" panose="02020603050405020304" pitchFamily="18" charset="0"/>
              <a:ea typeface="+mn-ea"/>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滤波器主要由滤波</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电抗器</a:t>
            </a:r>
            <a:r>
              <a:rPr lang="zh-CN" altLang="en-US" sz="2000" b="1" dirty="0" smtClean="0">
                <a:latin typeface="Times New Roman" panose="02020603050405020304" pitchFamily="18" charset="0"/>
                <a:ea typeface="+mn-ea"/>
                <a:cs typeface="Times New Roman" panose="02020603050405020304" pitchFamily="18" charset="0"/>
              </a:rPr>
              <a:t>和</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电容器</a:t>
            </a:r>
            <a:r>
              <a:rPr lang="zh-CN" altLang="en-US" sz="2000" b="1" dirty="0" smtClean="0">
                <a:latin typeface="Times New Roman" panose="02020603050405020304" pitchFamily="18" charset="0"/>
                <a:ea typeface="+mn-ea"/>
                <a:cs typeface="Times New Roman" panose="02020603050405020304" pitchFamily="18" charset="0"/>
              </a:rPr>
              <a:t>组成</a:t>
            </a:r>
            <a:r>
              <a:rPr lang="zh-CN" altLang="en-US" sz="2000" dirty="0" smtClean="0">
                <a:latin typeface="Times New Roman" panose="02020603050405020304" pitchFamily="18" charset="0"/>
                <a:ea typeface="+mn-ea"/>
                <a:cs typeface="Times New Roman" panose="02020603050405020304" pitchFamily="18" charset="0"/>
              </a:rPr>
              <a:t>。</a:t>
            </a:r>
            <a:endParaRPr lang="zh-CN" altLang="en-US" sz="2000" dirty="0" smtClean="0">
              <a:latin typeface="Times New Roman" panose="02020603050405020304" pitchFamily="18" charset="0"/>
              <a:ea typeface="+mn-ea"/>
              <a:cs typeface="Times New Roman" panose="02020603050405020304" pitchFamily="18" charset="0"/>
            </a:endParaRPr>
          </a:p>
          <a:p>
            <a:pPr lvl="1">
              <a:lnSpc>
                <a:spcPct val="12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类型</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dirty="0" smtClean="0">
              <a:latin typeface="Times New Roman" panose="02020603050405020304" pitchFamily="18" charset="0"/>
              <a:ea typeface="+mn-ea"/>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输入侧滤波器</a:t>
            </a:r>
            <a:endParaRPr lang="zh-CN" altLang="en-US" sz="2000" b="1" dirty="0" smtClean="0">
              <a:latin typeface="Times New Roman" panose="02020603050405020304" pitchFamily="18" charset="0"/>
              <a:ea typeface="+mn-ea"/>
              <a:cs typeface="Times New Roman" panose="02020603050405020304" pitchFamily="18" charset="0"/>
            </a:endParaRPr>
          </a:p>
          <a:p>
            <a:pPr lvl="2">
              <a:lnSpc>
                <a:spcPct val="12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输出侧滤波器</a:t>
            </a:r>
            <a:endParaRPr lang="zh-CN" altLang="en-US" sz="2000" dirty="0" smtClean="0">
              <a:latin typeface="Times New Roman" panose="02020603050405020304" pitchFamily="18" charset="0"/>
              <a:ea typeface="+mn-ea"/>
              <a:cs typeface="Times New Roman" panose="02020603050405020304" pitchFamily="18" charset="0"/>
            </a:endParaRPr>
          </a:p>
        </p:txBody>
      </p:sp>
      <p:pic>
        <p:nvPicPr>
          <p:cNvPr id="90116" name="Picture 7"/>
          <p:cNvPicPr>
            <a:picLocks noChangeAspect="1" noChangeArrowheads="1"/>
          </p:cNvPicPr>
          <p:nvPr/>
        </p:nvPicPr>
        <p:blipFill>
          <a:blip r:embed="rId1">
            <a:extLst>
              <a:ext uri="{28A0092B-C50C-407E-A947-70E740481C1C}">
                <a14:useLocalDpi xmlns:a14="http://schemas.microsoft.com/office/drawing/2010/main" val="0"/>
              </a:ext>
            </a:extLst>
          </a:blip>
          <a:srcRect b="19231"/>
          <a:stretch>
            <a:fillRect/>
          </a:stretch>
        </p:blipFill>
        <p:spPr bwMode="auto">
          <a:xfrm>
            <a:off x="5664200" y="3500438"/>
            <a:ext cx="3695700"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7" name="Picture 7"/>
          <p:cNvPicPr>
            <a:picLocks noChangeAspect="1" noChangeArrowheads="1"/>
          </p:cNvPicPr>
          <p:nvPr/>
        </p:nvPicPr>
        <p:blipFill>
          <a:blip r:embed="rId1">
            <a:extLst>
              <a:ext uri="{28A0092B-C50C-407E-A947-70E740481C1C}">
                <a14:useLocalDpi xmlns:a14="http://schemas.microsoft.com/office/drawing/2010/main" val="0"/>
              </a:ext>
            </a:extLst>
          </a:blip>
          <a:srcRect t="88461"/>
          <a:stretch>
            <a:fillRect/>
          </a:stretch>
        </p:blipFill>
        <p:spPr bwMode="auto">
          <a:xfrm>
            <a:off x="5664200" y="5227638"/>
            <a:ext cx="36957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PA-矩形 7"/>
          <p:cNvSpPr/>
          <p:nvPr>
            <p:custDataLst>
              <p:tags r:id="rId2"/>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00355" name="Rectangle 2"/>
          <p:cNvSpPr txBox="1">
            <a:spLocks noChangeArrowheads="1"/>
          </p:cNvSpPr>
          <p:nvPr/>
        </p:nvSpPr>
        <p:spPr bwMode="auto">
          <a:xfrm>
            <a:off x="1878013" y="760413"/>
            <a:ext cx="8394700" cy="475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buFont typeface="Arial" panose="020B0604020202020204" pitchFamily="34" charset="0"/>
              <a:buNone/>
              <a:defRPr/>
            </a:pPr>
            <a:r>
              <a:rPr lang="en-US" altLang="zh-CN" sz="2800" b="1" dirty="0" smtClean="0">
                <a:latin typeface="Times New Roman" panose="02020603050405020304" pitchFamily="18" charset="0"/>
                <a:ea typeface="+mn-ea"/>
                <a:cs typeface="Times New Roman" panose="02020603050405020304" pitchFamily="18" charset="0"/>
              </a:rPr>
              <a:t>5</a:t>
            </a:r>
            <a:r>
              <a:rPr lang="zh-CN" altLang="en-US" sz="2800" b="1" dirty="0" smtClean="0">
                <a:latin typeface="Times New Roman" panose="02020603050405020304" pitchFamily="18" charset="0"/>
                <a:ea typeface="+mn-ea"/>
                <a:cs typeface="Times New Roman" panose="02020603050405020304" pitchFamily="18" charset="0"/>
              </a:rPr>
              <a:t>．制动电阻及制动单元的选择</a:t>
            </a:r>
            <a:r>
              <a:rPr lang="zh-CN" altLang="en-US" sz="2800" dirty="0" smtClean="0">
                <a:latin typeface="Times New Roman" panose="02020603050405020304" pitchFamily="18" charset="0"/>
                <a:ea typeface="+mn-ea"/>
                <a:cs typeface="Times New Roman" panose="02020603050405020304" pitchFamily="18" charset="0"/>
              </a:rPr>
              <a:t> </a:t>
            </a:r>
            <a:endParaRPr lang="zh-CN" altLang="en-US" sz="2800" b="1" dirty="0" smtClean="0">
              <a:latin typeface="Times New Roman" panose="02020603050405020304" pitchFamily="18" charset="0"/>
              <a:ea typeface="+mn-ea"/>
              <a:cs typeface="Times New Roman" panose="02020603050405020304" pitchFamily="18" charset="0"/>
            </a:endParaRPr>
          </a:p>
          <a:p>
            <a:pPr lvl="1">
              <a:lnSpc>
                <a:spcPct val="15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功能</a:t>
            </a:r>
            <a:r>
              <a:rPr lang="zh-CN" altLang="en-US" sz="2000" dirty="0" smtClean="0">
                <a:solidFill>
                  <a:srgbClr val="FF0000"/>
                </a:solidFill>
                <a:latin typeface="Times New Roman" panose="02020603050405020304" pitchFamily="18" charset="0"/>
                <a:ea typeface="+mn-ea"/>
                <a:cs typeface="Times New Roman" panose="02020603050405020304" pitchFamily="18" charset="0"/>
              </a:rPr>
              <a:t> </a:t>
            </a:r>
            <a:endParaRPr lang="zh-CN" altLang="en-US" sz="2000" b="1" dirty="0" smtClean="0">
              <a:solidFill>
                <a:srgbClr val="FF0000"/>
              </a:solidFill>
              <a:latin typeface="Times New Roman" panose="02020603050405020304" pitchFamily="18" charset="0"/>
              <a:ea typeface="+mn-ea"/>
              <a:cs typeface="Times New Roman" panose="02020603050405020304" pitchFamily="18" charset="0"/>
            </a:endParaRPr>
          </a:p>
          <a:p>
            <a:pPr lvl="2">
              <a:lnSpc>
                <a:spcPct val="15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当电动机因频率下降或重物下降（如起重机械）而处于再生制动状态时，避免在直流回路中产生</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超高的泵生电压</a:t>
            </a:r>
            <a:r>
              <a:rPr lang="zh-CN" altLang="en-US" sz="2000" b="1" dirty="0" smtClean="0">
                <a:latin typeface="Times New Roman" panose="02020603050405020304" pitchFamily="18" charset="0"/>
                <a:ea typeface="+mn-ea"/>
                <a:cs typeface="Times New Roman" panose="02020603050405020304" pitchFamily="18" charset="0"/>
              </a:rPr>
              <a:t>。 </a:t>
            </a:r>
            <a:endParaRPr lang="zh-CN" altLang="en-US" sz="2000" b="1" dirty="0" smtClean="0">
              <a:latin typeface="Times New Roman" panose="02020603050405020304" pitchFamily="18" charset="0"/>
              <a:ea typeface="+mn-ea"/>
              <a:cs typeface="Times New Roman" panose="02020603050405020304" pitchFamily="18" charset="0"/>
            </a:endParaRPr>
          </a:p>
          <a:p>
            <a:pPr lvl="1">
              <a:lnSpc>
                <a:spcPct val="15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制动电阻的选择</a:t>
            </a:r>
            <a:endParaRPr lang="zh-CN" altLang="en-US" sz="2000" b="1" dirty="0" smtClean="0">
              <a:solidFill>
                <a:srgbClr val="FF0000"/>
              </a:solidFill>
              <a:latin typeface="Times New Roman" panose="02020603050405020304" pitchFamily="18" charset="0"/>
              <a:ea typeface="+mn-ea"/>
              <a:cs typeface="Times New Roman" panose="02020603050405020304" pitchFamily="18" charset="0"/>
            </a:endParaRPr>
          </a:p>
          <a:p>
            <a:pPr lvl="2">
              <a:lnSpc>
                <a:spcPct val="15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由于制动电阻的容量不易准确掌握，如果容量偏小，则极易烧坏。所以，制动电阻箱内应</a:t>
            </a:r>
            <a:r>
              <a:rPr lang="zh-CN" altLang="en-US" sz="2000" b="1" dirty="0" smtClean="0">
                <a:solidFill>
                  <a:srgbClr val="C02500"/>
                </a:solidFill>
                <a:latin typeface="Times New Roman" panose="02020603050405020304" pitchFamily="18" charset="0"/>
                <a:ea typeface="+mn-ea"/>
                <a:cs typeface="Times New Roman" panose="02020603050405020304" pitchFamily="18" charset="0"/>
              </a:rPr>
              <a:t>附加热电器</a:t>
            </a:r>
            <a:r>
              <a:rPr lang="zh-CN" altLang="en-US" sz="2000" b="1" dirty="0" smtClean="0">
                <a:latin typeface="Times New Roman" panose="02020603050405020304" pitchFamily="18" charset="0"/>
                <a:ea typeface="+mn-ea"/>
                <a:cs typeface="Times New Roman" panose="02020603050405020304" pitchFamily="18" charset="0"/>
              </a:rPr>
              <a:t>。</a:t>
            </a:r>
            <a:endParaRPr lang="zh-CN" altLang="en-US" sz="2000" b="1" dirty="0" smtClean="0">
              <a:latin typeface="Times New Roman" panose="02020603050405020304" pitchFamily="18" charset="0"/>
              <a:ea typeface="+mn-ea"/>
              <a:cs typeface="Times New Roman" panose="02020603050405020304" pitchFamily="18" charset="0"/>
            </a:endParaRPr>
          </a:p>
          <a:p>
            <a:pPr lvl="1">
              <a:lnSpc>
                <a:spcPct val="150000"/>
              </a:lnSpc>
              <a:spcBef>
                <a:spcPct val="20000"/>
              </a:spcBef>
              <a:buFont typeface="Arial" panose="020B0604020202020204" pitchFamily="34" charset="0"/>
              <a:buChar char="–"/>
              <a:defRPr/>
            </a:pPr>
            <a:r>
              <a:rPr lang="zh-CN" altLang="en-US" sz="2000" b="1" dirty="0" smtClean="0">
                <a:solidFill>
                  <a:srgbClr val="FF0000"/>
                </a:solidFill>
                <a:latin typeface="Times New Roman" panose="02020603050405020304" pitchFamily="18" charset="0"/>
                <a:ea typeface="+mn-ea"/>
                <a:cs typeface="Times New Roman" panose="02020603050405020304" pitchFamily="18" charset="0"/>
              </a:rPr>
              <a:t>制动单元的选择</a:t>
            </a:r>
            <a:endParaRPr lang="zh-CN" altLang="en-US" sz="2000" b="1" dirty="0" smtClean="0">
              <a:solidFill>
                <a:srgbClr val="FF0000"/>
              </a:solidFill>
              <a:latin typeface="Times New Roman" panose="02020603050405020304" pitchFamily="18" charset="0"/>
              <a:ea typeface="+mn-ea"/>
              <a:cs typeface="Times New Roman" panose="02020603050405020304" pitchFamily="18" charset="0"/>
            </a:endParaRPr>
          </a:p>
          <a:p>
            <a:pPr lvl="2">
              <a:lnSpc>
                <a:spcPct val="150000"/>
              </a:lnSpc>
              <a:spcBef>
                <a:spcPct val="20000"/>
              </a:spcBef>
              <a:buFont typeface="Arial" panose="020B0604020202020204" pitchFamily="34" charset="0"/>
              <a:buChar char="•"/>
              <a:defRPr/>
            </a:pPr>
            <a:r>
              <a:rPr lang="zh-CN" altLang="en-US" sz="2000" b="1" dirty="0" smtClean="0">
                <a:latin typeface="Times New Roman" panose="02020603050405020304" pitchFamily="18" charset="0"/>
                <a:ea typeface="+mn-ea"/>
                <a:cs typeface="Times New Roman" panose="02020603050405020304" pitchFamily="18" charset="0"/>
              </a:rPr>
              <a:t>一般情况下，只需根据变频器的容量进行配置即可。</a:t>
            </a:r>
            <a:endParaRPr lang="zh-CN" altLang="en-US" sz="2000" b="1" dirty="0" smtClean="0">
              <a:latin typeface="Times New Roman" panose="02020603050405020304" pitchFamily="18" charset="0"/>
              <a:ea typeface="+mn-ea"/>
              <a:cs typeface="Times New Roman" panose="02020603050405020304" pitchFamily="18" charset="0"/>
            </a:endParaRPr>
          </a:p>
        </p:txBody>
      </p:sp>
      <p:sp>
        <p:nvSpPr>
          <p:cNvPr id="55" name="PA-矩形 7"/>
          <p:cNvSpPr/>
          <p:nvPr>
            <p:custDataLst>
              <p:tags r:id="rId1"/>
            </p:custDataLst>
          </p:nvPr>
        </p:nvSpPr>
        <p:spPr>
          <a:xfrm>
            <a:off x="159339" y="45832"/>
            <a:ext cx="3243580" cy="460375"/>
          </a:xfrm>
          <a:prstGeom prst="rect">
            <a:avLst/>
          </a:prstGeom>
        </p:spPr>
        <p:txBody>
          <a:bodyPr wrap="none">
            <a:spAutoFit/>
          </a:bodyPr>
          <a:p>
            <a:pPr algn="l">
              <a:buClrTx/>
              <a:buSzTx/>
              <a:buFontTx/>
            </a:pPr>
            <a:r>
              <a:rPr lang="zh-CN" altLang="en-US" sz="2400" b="1" dirty="0">
                <a:effectLst>
                  <a:outerShdw blurRad="38100" dist="38100" dir="2700000" algn="tl">
                    <a:srgbClr val="000000">
                      <a:alpha val="43137"/>
                    </a:srgbClr>
                  </a:outerShdw>
                </a:effectLst>
                <a:latin typeface="+mn-ea"/>
                <a:sym typeface="+mn-ea"/>
              </a:rPr>
              <a:t>变频器外围设备的选择</a:t>
            </a:r>
            <a:endParaRPr lang="zh-CN" altLang="en-US" sz="2400" b="1" dirty="0">
              <a:effectLst>
                <a:outerShdw blurRad="38100" dist="38100" dir="2700000" algn="tl">
                  <a:srgbClr val="000000">
                    <a:alpha val="43137"/>
                  </a:srgbClr>
                </a:outerShdw>
              </a:effectLst>
              <a:latin typeface="+mn-ea"/>
              <a:ea typeface="华文中宋" panose="02010600040101010101" pitchFamily="2" charset="-122"/>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Rectangle 7"/>
          <p:cNvSpPr>
            <a:spLocks noChangeArrowheads="1"/>
          </p:cNvSpPr>
          <p:nvPr/>
        </p:nvSpPr>
        <p:spPr bwMode="auto">
          <a:xfrm>
            <a:off x="3657600" y="4297363"/>
            <a:ext cx="5172075" cy="631825"/>
          </a:xfrm>
          <a:prstGeom prst="rect">
            <a:avLst/>
          </a:prstGeom>
          <a:gradFill rotWithShape="1">
            <a:gsLst>
              <a:gs pos="0">
                <a:schemeClr val="accent1"/>
              </a:gs>
              <a:gs pos="100000">
                <a:srgbClr val="2A4159"/>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chemeClr val="bg1"/>
                </a:solidFill>
                <a:ea typeface="华文细黑" panose="02010600040101010101" pitchFamily="2" charset="-122"/>
              </a:rPr>
              <a:t>3. </a:t>
            </a:r>
            <a:r>
              <a:rPr lang="zh-CN" altLang="en-US" sz="2800" b="1">
                <a:solidFill>
                  <a:schemeClr val="bg1"/>
                </a:solidFill>
                <a:ea typeface="华文细黑" panose="02010600040101010101" pitchFamily="2" charset="-122"/>
              </a:rPr>
              <a:t>变频器的维护</a:t>
            </a:r>
            <a:endParaRPr lang="zh-CN" altLang="en-US" sz="2800" b="1">
              <a:solidFill>
                <a:schemeClr val="bg1"/>
              </a:solidFill>
              <a:ea typeface="华文细黑" panose="02010600040101010101" pitchFamily="2" charset="-122"/>
            </a:endParaRPr>
          </a:p>
        </p:txBody>
      </p:sp>
      <p:sp>
        <p:nvSpPr>
          <p:cNvPr id="4" name="Rectangle 5"/>
          <p:cNvSpPr>
            <a:spLocks noChangeArrowheads="1"/>
          </p:cNvSpPr>
          <p:nvPr/>
        </p:nvSpPr>
        <p:spPr bwMode="auto">
          <a:xfrm>
            <a:off x="3657600" y="3186113"/>
            <a:ext cx="5172075" cy="574675"/>
          </a:xfrm>
          <a:prstGeom prst="rect">
            <a:avLst/>
          </a:prstGeom>
          <a:gradFill rotWithShape="1">
            <a:gsLst>
              <a:gs pos="0">
                <a:schemeClr val="accent2"/>
              </a:gs>
              <a:gs pos="100000">
                <a:srgbClr val="13283C"/>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chemeClr val="bg1"/>
                </a:solidFill>
                <a:ea typeface="华文细黑" panose="02010600040101010101" pitchFamily="2" charset="-122"/>
              </a:rPr>
              <a:t>2.  </a:t>
            </a:r>
            <a:r>
              <a:rPr lang="zh-CN" altLang="en-US" sz="2800" b="1">
                <a:solidFill>
                  <a:schemeClr val="bg1"/>
                </a:solidFill>
                <a:ea typeface="华文细黑" panose="02010600040101010101" pitchFamily="2" charset="-122"/>
              </a:rPr>
              <a:t>变频器的调试</a:t>
            </a:r>
            <a:endParaRPr lang="zh-CN" altLang="en-US" sz="2800" b="1">
              <a:solidFill>
                <a:schemeClr val="bg1"/>
              </a:solidFill>
              <a:ea typeface="华文细黑" panose="02010600040101010101" pitchFamily="2" charset="-122"/>
            </a:endParaRPr>
          </a:p>
        </p:txBody>
      </p:sp>
      <p:sp>
        <p:nvSpPr>
          <p:cNvPr id="5" name="Rectangle 3"/>
          <p:cNvSpPr>
            <a:spLocks noChangeArrowheads="1"/>
          </p:cNvSpPr>
          <p:nvPr/>
        </p:nvSpPr>
        <p:spPr bwMode="auto">
          <a:xfrm>
            <a:off x="3657600" y="2117725"/>
            <a:ext cx="5172075" cy="615950"/>
          </a:xfrm>
          <a:prstGeom prst="rect">
            <a:avLst/>
          </a:prstGeom>
          <a:gradFill rotWithShape="1">
            <a:gsLst>
              <a:gs pos="0">
                <a:schemeClr val="hlink"/>
              </a:gs>
              <a:gs pos="100000">
                <a:srgbClr val="001325"/>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a:solidFill>
                  <a:schemeClr val="bg1"/>
                </a:solidFill>
                <a:ea typeface="华文细黑" panose="02010600040101010101" pitchFamily="2" charset="-122"/>
              </a:rPr>
              <a:t>1.</a:t>
            </a:r>
            <a:r>
              <a:rPr lang="zh-CN" altLang="en-US" sz="2800" b="1">
                <a:solidFill>
                  <a:schemeClr val="bg1"/>
                </a:solidFill>
                <a:ea typeface="华文细黑" panose="02010600040101010101" pitchFamily="2" charset="-122"/>
              </a:rPr>
              <a:t>  变频器的安装</a:t>
            </a:r>
            <a:endParaRPr lang="zh-CN" altLang="en-US" sz="2800" b="1">
              <a:solidFill>
                <a:schemeClr val="bg1"/>
              </a:solidFill>
              <a:ea typeface="华文细黑" panose="02010600040101010101" pitchFamily="2" charset="-122"/>
            </a:endParaRPr>
          </a:p>
        </p:txBody>
      </p:sp>
      <p:sp>
        <p:nvSpPr>
          <p:cNvPr id="6" name="AutoShape 9"/>
          <p:cNvSpPr>
            <a:spLocks noChangeArrowheads="1"/>
          </p:cNvSpPr>
          <p:nvPr/>
        </p:nvSpPr>
        <p:spPr bwMode="auto">
          <a:xfrm rot="5400000">
            <a:off x="6100763" y="2682875"/>
            <a:ext cx="285750" cy="571500"/>
          </a:xfrm>
          <a:prstGeom prst="notchedRightArrow">
            <a:avLst>
              <a:gd name="adj1" fmla="val 50000"/>
              <a:gd name="adj2" fmla="val 25000"/>
            </a:avLst>
          </a:prstGeom>
          <a:solidFill>
            <a:srgbClr val="FF0000"/>
          </a:solidFill>
          <a:ln w="9525" algn="ctr">
            <a:solidFill>
              <a:schemeClr val="bg2"/>
            </a:solidFill>
            <a:miter lim="800000"/>
          </a:ln>
        </p:spPr>
        <p:txBody>
          <a:bodyPr rot="10800000" vert="eaVert"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a typeface="华文细黑" panose="02010600040101010101" pitchFamily="2" charset="-122"/>
            </a:endParaRPr>
          </a:p>
        </p:txBody>
      </p:sp>
      <p:sp>
        <p:nvSpPr>
          <p:cNvPr id="7" name="AutoShape 9"/>
          <p:cNvSpPr>
            <a:spLocks noChangeArrowheads="1"/>
          </p:cNvSpPr>
          <p:nvPr/>
        </p:nvSpPr>
        <p:spPr bwMode="auto">
          <a:xfrm rot="5400000">
            <a:off x="6100763" y="3792538"/>
            <a:ext cx="285750" cy="571500"/>
          </a:xfrm>
          <a:prstGeom prst="notchedRightArrow">
            <a:avLst>
              <a:gd name="adj1" fmla="val 50000"/>
              <a:gd name="adj2" fmla="val 25000"/>
            </a:avLst>
          </a:prstGeom>
          <a:solidFill>
            <a:srgbClr val="FF0000"/>
          </a:solidFill>
          <a:ln w="9525" algn="ctr">
            <a:solidFill>
              <a:schemeClr val="bg2"/>
            </a:solidFill>
            <a:miter lim="800000"/>
          </a:ln>
        </p:spPr>
        <p:txBody>
          <a:bodyPr rot="10800000" vert="eaVert"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ea typeface="华文细黑" panose="02010600040101010101" pitchFamily="2" charset="-122"/>
            </a:endParaRPr>
          </a:p>
        </p:txBody>
      </p:sp>
      <p:sp>
        <p:nvSpPr>
          <p:cNvPr id="101384" name="Rectangle 2"/>
          <p:cNvSpPr txBox="1">
            <a:spLocks noChangeArrowheads="1"/>
          </p:cNvSpPr>
          <p:nvPr/>
        </p:nvSpPr>
        <p:spPr bwMode="auto">
          <a:xfrm>
            <a:off x="0" y="1072515"/>
            <a:ext cx="6408738"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dirty="0" smtClean="0">
                <a:solidFill>
                  <a:srgbClr val="FF3300"/>
                </a:solidFill>
                <a:latin typeface="+mn-ea"/>
                <a:ea typeface="+mn-ea"/>
                <a:cs typeface="Times New Roman" panose="02020603050405020304" pitchFamily="18" charset="0"/>
              </a:rPr>
              <a:t>（二）变频器的安装、调试与维护</a:t>
            </a:r>
            <a:endParaRPr lang="zh-CN" altLang="en-US" sz="2800" b="1" dirty="0" smtClean="0">
              <a:solidFill>
                <a:srgbClr val="FF3300"/>
              </a:solidFill>
              <a:latin typeface="+mn-ea"/>
              <a:ea typeface="+mn-ea"/>
              <a:cs typeface="Times New Roman" panose="02020603050405020304" pitchFamily="18" charset="0"/>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0000"/>
                                  </p:iterate>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childTnLst>
                          </p:cTn>
                        </p:par>
                        <p:par>
                          <p:cTn id="26" fill="hold">
                            <p:stCondLst>
                              <p:cond delay="899"/>
                            </p:stCondLst>
                            <p:childTnLst>
                              <p:par>
                                <p:cTn id="27" presetID="12" presetClass="entr" presetSubtype="4" fill="hold" grpId="0"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ppt_y</p:attrName>
                                        </p:attrNameLst>
                                      </p:cBhvr>
                                      <p:tavLst>
                                        <p:tav tm="0">
                                          <p:val>
                                            <p:strVal val="#ppt_y+#ppt_h*1.125000"/>
                                          </p:val>
                                        </p:tav>
                                        <p:tav tm="100000">
                                          <p:val>
                                            <p:strVal val="#ppt_y"/>
                                          </p:val>
                                        </p:tav>
                                      </p:tavLst>
                                    </p:anim>
                                    <p:animEffect transition="in" filter="wipe(up)">
                                      <p:cBhvr>
                                        <p:cTn id="30" dur="500"/>
                                        <p:tgtEl>
                                          <p:spTgt spid="57"/>
                                        </p:tgtEl>
                                      </p:cBhvr>
                                    </p:animEffect>
                                  </p:childTnLst>
                                </p:cTn>
                              </p:par>
                            </p:childTnLst>
                          </p:cTn>
                        </p:par>
                        <p:par>
                          <p:cTn id="31" fill="hold">
                            <p:stCondLst>
                              <p:cond delay="1399"/>
                            </p:stCondLst>
                            <p:childTnLst>
                              <p:par>
                                <p:cTn id="32" presetID="0" presetClass="entr" presetSubtype="0" fill="hold" grpId="0" nodeType="afterEffect">
                                  <p:stCondLst>
                                    <p:cond delay="0"/>
                                  </p:stCondLst>
                                  <p:iterate type="lt">
                                    <p:tmPct val="14286"/>
                                  </p:iterate>
                                  <p:childTnLst>
                                    <p:set>
                                      <p:cBhvr>
                                        <p:cTn id="33" dur="1" fill="hold">
                                          <p:stCondLst>
                                            <p:cond delay="0"/>
                                          </p:stCondLst>
                                        </p:cTn>
                                        <p:tgtEl>
                                          <p:spTgt spid="55"/>
                                        </p:tgtEl>
                                        <p:attrNameLst>
                                          <p:attrName>style.visibility</p:attrName>
                                        </p:attrNameLst>
                                      </p:cBhvr>
                                      <p:to>
                                        <p:strVal val="visible"/>
                                      </p:to>
                                    </p:set>
                                    <p:anim to="" calcmode="lin" valueType="num">
                                      <p:cBhvr>
                                        <p:cTn id="34"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5"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6"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7"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55" grpId="0"/>
      <p:bldP spid="57"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02403" name="Rectangle 2"/>
          <p:cNvSpPr txBox="1">
            <a:spLocks noChangeArrowheads="1"/>
          </p:cNvSpPr>
          <p:nvPr/>
        </p:nvSpPr>
        <p:spPr bwMode="auto">
          <a:xfrm>
            <a:off x="1974850" y="962025"/>
            <a:ext cx="5200650"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dirty="0" smtClean="0">
                <a:latin typeface="+mn-ea"/>
                <a:ea typeface="+mn-ea"/>
              </a:rPr>
              <a:t>一、变频器的安装</a:t>
            </a:r>
            <a:r>
              <a:rPr lang="en-US" altLang="zh-CN" sz="2800" b="1" dirty="0" smtClean="0">
                <a:latin typeface="+mn-ea"/>
                <a:ea typeface="+mn-ea"/>
              </a:rPr>
              <a:t>——</a:t>
            </a:r>
            <a:r>
              <a:rPr lang="zh-CN" altLang="zh-CN" sz="2800" b="1" dirty="0" smtClean="0">
                <a:solidFill>
                  <a:srgbClr val="FF3300"/>
                </a:solidFill>
                <a:latin typeface="+mn-ea"/>
                <a:ea typeface="+mn-ea"/>
              </a:rPr>
              <a:t>安装</a:t>
            </a:r>
            <a:r>
              <a:rPr lang="zh-CN" altLang="en-US" sz="2800" b="1" dirty="0" smtClean="0">
                <a:solidFill>
                  <a:srgbClr val="FF3300"/>
                </a:solidFill>
                <a:latin typeface="+mn-ea"/>
                <a:ea typeface="+mn-ea"/>
              </a:rPr>
              <a:t>环境</a:t>
            </a:r>
            <a:endParaRPr lang="en-US" altLang="zh-CN" sz="2800" b="1" dirty="0" smtClean="0">
              <a:solidFill>
                <a:srgbClr val="FF3300"/>
              </a:solidFill>
              <a:latin typeface="+mn-ea"/>
              <a:ea typeface="+mn-ea"/>
            </a:endParaRPr>
          </a:p>
        </p:txBody>
      </p:sp>
      <p:sp>
        <p:nvSpPr>
          <p:cNvPr id="4" name="Rectangle 3"/>
          <p:cNvSpPr>
            <a:spLocks noChangeArrowheads="1"/>
          </p:cNvSpPr>
          <p:nvPr/>
        </p:nvSpPr>
        <p:spPr bwMode="auto">
          <a:xfrm>
            <a:off x="1981200" y="1684338"/>
            <a:ext cx="2108200" cy="1339850"/>
          </a:xfrm>
          <a:prstGeom prst="rect">
            <a:avLst/>
          </a:prstGeom>
          <a:gradFill rotWithShape="1">
            <a:gsLst>
              <a:gs pos="0">
                <a:schemeClr val="hlink"/>
              </a:gs>
              <a:gs pos="100000">
                <a:srgbClr val="001325"/>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黑体" panose="02010609060101010101" charset="-122"/>
                <a:ea typeface="黑体" panose="02010609060101010101" charset="-122"/>
              </a:rPr>
              <a:t>1.</a:t>
            </a:r>
            <a:r>
              <a:rPr lang="zh-CN" altLang="en-US" b="1">
                <a:solidFill>
                  <a:schemeClr val="bg1"/>
                </a:solidFill>
                <a:latin typeface="黑体" panose="02010609060101010101" charset="-122"/>
                <a:ea typeface="黑体" panose="02010609060101010101" charset="-122"/>
              </a:rPr>
              <a:t>环境温度</a:t>
            </a:r>
            <a:endParaRPr lang="zh-CN" altLang="en-US" b="1">
              <a:solidFill>
                <a:schemeClr val="bg1"/>
              </a:solidFill>
              <a:latin typeface="黑体" panose="02010609060101010101" charset="-122"/>
              <a:ea typeface="黑体" panose="02010609060101010101" charset="-122"/>
            </a:endParaRPr>
          </a:p>
        </p:txBody>
      </p:sp>
      <p:sp>
        <p:nvSpPr>
          <p:cNvPr id="5" name="Rectangle 4"/>
          <p:cNvSpPr>
            <a:spLocks noChangeArrowheads="1"/>
          </p:cNvSpPr>
          <p:nvPr/>
        </p:nvSpPr>
        <p:spPr bwMode="auto">
          <a:xfrm>
            <a:off x="3648075" y="1684338"/>
            <a:ext cx="6408738" cy="1339850"/>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latin typeface="黑体" panose="02010609060101010101" charset="-122"/>
                <a:ea typeface="黑体" panose="02010609060101010101" charset="-122"/>
              </a:rPr>
              <a:t>变频器运行环境</a:t>
            </a:r>
            <a:r>
              <a:rPr lang="en-US" altLang="zh-CN" sz="2000" b="1">
                <a:latin typeface="黑体" panose="02010609060101010101" charset="-122"/>
                <a:ea typeface="黑体" panose="02010609060101010101" charset="-122"/>
              </a:rPr>
              <a:t>-10℃</a:t>
            </a:r>
            <a:r>
              <a:rPr lang="zh-CN" altLang="en-US" sz="2000" b="1">
                <a:latin typeface="黑体" panose="02010609060101010101" charset="-122"/>
                <a:ea typeface="黑体" panose="02010609060101010101" charset="-122"/>
              </a:rPr>
              <a:t>～</a:t>
            </a:r>
            <a:r>
              <a:rPr lang="en-US" altLang="zh-CN" sz="2000" b="1">
                <a:latin typeface="黑体" panose="02010609060101010101" charset="-122"/>
                <a:ea typeface="黑体" panose="02010609060101010101" charset="-122"/>
              </a:rPr>
              <a:t>40℃</a:t>
            </a:r>
            <a:r>
              <a:rPr lang="zh-CN" altLang="en-US" sz="2000" b="1">
                <a:latin typeface="黑体" panose="02010609060101010101" charset="-122"/>
                <a:ea typeface="黑体" panose="02010609060101010101" charset="-122"/>
              </a:rPr>
              <a:t>，避免阳光直射。</a:t>
            </a:r>
            <a:endParaRPr lang="zh-CN" altLang="en-US" sz="2000" b="1">
              <a:latin typeface="黑体" panose="02010609060101010101" charset="-122"/>
              <a:ea typeface="黑体" panose="02010609060101010101" charset="-122"/>
            </a:endParaRPr>
          </a:p>
        </p:txBody>
      </p:sp>
      <p:sp>
        <p:nvSpPr>
          <p:cNvPr id="6" name="Rectangle 5"/>
          <p:cNvSpPr>
            <a:spLocks noChangeArrowheads="1"/>
          </p:cNvSpPr>
          <p:nvPr/>
        </p:nvSpPr>
        <p:spPr bwMode="auto">
          <a:xfrm>
            <a:off x="1981200" y="2905125"/>
            <a:ext cx="2108200" cy="1244600"/>
          </a:xfrm>
          <a:prstGeom prst="rect">
            <a:avLst/>
          </a:prstGeom>
          <a:gradFill rotWithShape="1">
            <a:gsLst>
              <a:gs pos="0">
                <a:schemeClr val="accent2"/>
              </a:gs>
              <a:gs pos="100000">
                <a:srgbClr val="13283C"/>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黑体" panose="02010609060101010101" charset="-122"/>
                <a:ea typeface="黑体" panose="02010609060101010101" charset="-122"/>
              </a:rPr>
              <a:t>2.</a:t>
            </a:r>
            <a:r>
              <a:rPr lang="zh-CN" altLang="en-US" b="1">
                <a:solidFill>
                  <a:schemeClr val="bg1"/>
                </a:solidFill>
                <a:latin typeface="黑体" panose="02010609060101010101" charset="-122"/>
                <a:ea typeface="黑体" panose="02010609060101010101" charset="-122"/>
              </a:rPr>
              <a:t>环境湿度</a:t>
            </a:r>
            <a:endParaRPr lang="zh-CN" altLang="en-US" b="1">
              <a:solidFill>
                <a:schemeClr val="bg1"/>
              </a:solidFill>
              <a:latin typeface="黑体" panose="02010609060101010101" charset="-122"/>
              <a:ea typeface="黑体" panose="02010609060101010101" charset="-122"/>
            </a:endParaRPr>
          </a:p>
        </p:txBody>
      </p:sp>
      <p:sp>
        <p:nvSpPr>
          <p:cNvPr id="7" name="Rectangle 6"/>
          <p:cNvSpPr>
            <a:spLocks noChangeArrowheads="1"/>
          </p:cNvSpPr>
          <p:nvPr/>
        </p:nvSpPr>
        <p:spPr bwMode="auto">
          <a:xfrm>
            <a:off x="3652838" y="2905125"/>
            <a:ext cx="6408737" cy="123983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latin typeface="黑体" panose="02010609060101010101" charset="-122"/>
                <a:ea typeface="黑体" panose="02010609060101010101" charset="-122"/>
              </a:rPr>
              <a:t>变频器的安装环境相对湿度不超过</a:t>
            </a:r>
            <a:r>
              <a:rPr lang="en-US" altLang="zh-CN" sz="2000" b="1">
                <a:latin typeface="黑体" panose="02010609060101010101" charset="-122"/>
                <a:ea typeface="黑体" panose="02010609060101010101" charset="-122"/>
              </a:rPr>
              <a:t>90%</a:t>
            </a:r>
            <a:r>
              <a:rPr lang="zh-CN" altLang="en-US" sz="2000" b="1">
                <a:latin typeface="黑体" panose="02010609060101010101" charset="-122"/>
                <a:ea typeface="黑体" panose="02010609060101010101" charset="-122"/>
              </a:rPr>
              <a:t>（无结露）为宜。</a:t>
            </a:r>
            <a:endParaRPr lang="zh-CN" altLang="en-US" sz="2000" b="1">
              <a:latin typeface="黑体" panose="02010609060101010101" charset="-122"/>
              <a:ea typeface="黑体" panose="02010609060101010101" charset="-122"/>
            </a:endParaRPr>
          </a:p>
        </p:txBody>
      </p:sp>
      <p:sp>
        <p:nvSpPr>
          <p:cNvPr id="8" name="Rectangle 7"/>
          <p:cNvSpPr>
            <a:spLocks noChangeArrowheads="1"/>
          </p:cNvSpPr>
          <p:nvPr/>
        </p:nvSpPr>
        <p:spPr bwMode="auto">
          <a:xfrm>
            <a:off x="1981200" y="4130675"/>
            <a:ext cx="2108200" cy="1368425"/>
          </a:xfrm>
          <a:prstGeom prst="rect">
            <a:avLst/>
          </a:prstGeom>
          <a:gradFill rotWithShape="1">
            <a:gsLst>
              <a:gs pos="0">
                <a:schemeClr val="accent1"/>
              </a:gs>
              <a:gs pos="100000">
                <a:srgbClr val="2A4159"/>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黑体" panose="02010609060101010101" charset="-122"/>
                <a:ea typeface="黑体" panose="02010609060101010101" charset="-122"/>
              </a:rPr>
              <a:t>3.</a:t>
            </a:r>
            <a:r>
              <a:rPr lang="zh-CN" altLang="en-US" b="1">
                <a:solidFill>
                  <a:schemeClr val="bg1"/>
                </a:solidFill>
                <a:latin typeface="黑体" panose="02010609060101010101" charset="-122"/>
                <a:ea typeface="黑体" panose="02010609060101010101" charset="-122"/>
              </a:rPr>
              <a:t>振动和冲击</a:t>
            </a:r>
            <a:endParaRPr lang="zh-CN" altLang="en-US" b="1">
              <a:solidFill>
                <a:schemeClr val="bg1"/>
              </a:solidFill>
              <a:latin typeface="黑体" panose="02010609060101010101" charset="-122"/>
              <a:ea typeface="黑体" panose="02010609060101010101" charset="-122"/>
            </a:endParaRPr>
          </a:p>
        </p:txBody>
      </p:sp>
      <p:sp>
        <p:nvSpPr>
          <p:cNvPr id="9" name="Rectangle 8"/>
          <p:cNvSpPr>
            <a:spLocks noChangeArrowheads="1"/>
          </p:cNvSpPr>
          <p:nvPr/>
        </p:nvSpPr>
        <p:spPr bwMode="auto">
          <a:xfrm>
            <a:off x="3648075" y="4130675"/>
            <a:ext cx="6408738" cy="1368425"/>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latin typeface="黑体" panose="02010609060101010101" charset="-122"/>
                <a:ea typeface="黑体" panose="02010609060101010101" charset="-122"/>
              </a:rPr>
              <a:t>避免措施：提高控制柜的机械强度；远离振动源和冲</a:t>
            </a:r>
            <a:endParaRPr lang="en-US" altLang="zh-CN" sz="2000" b="1">
              <a:latin typeface="黑体" panose="02010609060101010101" charset="-122"/>
              <a:ea typeface="黑体" panose="02010609060101010101" charset="-122"/>
            </a:endParaRPr>
          </a:p>
          <a:p>
            <a:pPr eaLnBrk="1" hangingPunct="1">
              <a:lnSpc>
                <a:spcPct val="120000"/>
              </a:lnSpc>
            </a:pPr>
            <a:r>
              <a:rPr lang="zh-CN" altLang="en-US" sz="2000" b="1">
                <a:latin typeface="黑体" panose="02010609060101010101" charset="-122"/>
                <a:ea typeface="黑体" panose="02010609060101010101" charset="-122"/>
              </a:rPr>
              <a:t>击源；使用抗震橡皮垫固定控制柜；定期检查和维护。</a:t>
            </a:r>
            <a:endParaRPr lang="zh-CN" altLang="en-US" sz="2000" b="1">
              <a:latin typeface="黑体" panose="02010609060101010101" charset="-122"/>
              <a:ea typeface="黑体" panose="02010609060101010101" charset="-122"/>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2" presetClass="entr" presetSubtype="4" fill="hold" grpId="0" nodeType="after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additive="base">
                                        <p:cTn id="38" dur="500"/>
                                        <p:tgtEl>
                                          <p:spTgt spid="57"/>
                                        </p:tgtEl>
                                        <p:attrNameLst>
                                          <p:attrName>ppt_y</p:attrName>
                                        </p:attrNameLst>
                                      </p:cBhvr>
                                      <p:tavLst>
                                        <p:tav tm="0">
                                          <p:val>
                                            <p:strVal val="#ppt_y+#ppt_h*1.125000"/>
                                          </p:val>
                                        </p:tav>
                                        <p:tav tm="100000">
                                          <p:val>
                                            <p:strVal val="#ppt_y"/>
                                          </p:val>
                                        </p:tav>
                                      </p:tavLst>
                                    </p:anim>
                                    <p:animEffect transition="in" filter="wipe(up)">
                                      <p:cBhvr>
                                        <p:cTn id="39" dur="500"/>
                                        <p:tgtEl>
                                          <p:spTgt spid="57"/>
                                        </p:tgtEl>
                                      </p:cBhvr>
                                    </p:animEffect>
                                  </p:childTnLst>
                                </p:cTn>
                              </p:par>
                            </p:childTnLst>
                          </p:cTn>
                        </p:par>
                        <p:par>
                          <p:cTn id="40" fill="hold">
                            <p:stCondLst>
                              <p:cond delay="1500"/>
                            </p:stCondLst>
                            <p:childTnLst>
                              <p:par>
                                <p:cTn id="41" presetID="0" presetClass="entr" presetSubtype="0" fill="hold" grpId="0" nodeType="afterEffect">
                                  <p:stCondLst>
                                    <p:cond delay="0"/>
                                  </p:stCondLst>
                                  <p:iterate type="lt">
                                    <p:tmPct val="14286"/>
                                  </p:iterate>
                                  <p:childTnLst>
                                    <p:set>
                                      <p:cBhvr>
                                        <p:cTn id="42" dur="1" fill="hold">
                                          <p:stCondLst>
                                            <p:cond delay="0"/>
                                          </p:stCondLst>
                                        </p:cTn>
                                        <p:tgtEl>
                                          <p:spTgt spid="55"/>
                                        </p:tgtEl>
                                        <p:attrNameLst>
                                          <p:attrName>style.visibility</p:attrName>
                                        </p:attrNameLst>
                                      </p:cBhvr>
                                      <p:to>
                                        <p:strVal val="visible"/>
                                      </p:to>
                                    </p:set>
                                    <p:anim to="" calcmode="lin" valueType="num">
                                      <p:cBhvr>
                                        <p:cTn id="43"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44"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45"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46"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55" grpId="0"/>
      <p:bldP spid="5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pic>
        <p:nvPicPr>
          <p:cNvPr id="29" name="图片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3335841" y="1659813"/>
            <a:ext cx="5477383" cy="410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2"/>
          <p:cNvSpPr txBox="1">
            <a:spLocks noChangeArrowheads="1"/>
          </p:cNvSpPr>
          <p:nvPr/>
        </p:nvSpPr>
        <p:spPr>
          <a:xfrm>
            <a:off x="1813548" y="788483"/>
            <a:ext cx="8077200" cy="10080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5400" smtClean="0"/>
              <a:t>直流电机</a:t>
            </a:r>
            <a:endParaRPr lang="zh-CN" altLang="en-US" sz="5400" dirty="0" smtClean="0"/>
          </a:p>
        </p:txBody>
      </p:sp>
    </p:spTree>
  </p:cSld>
  <p:clrMapOvr>
    <a:masterClrMapping/>
  </p:clrMapOvr>
  <p:transition>
    <p:blinds/>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Rectangle 3"/>
          <p:cNvSpPr>
            <a:spLocks noChangeArrowheads="1"/>
          </p:cNvSpPr>
          <p:nvPr/>
        </p:nvSpPr>
        <p:spPr bwMode="auto">
          <a:xfrm>
            <a:off x="2263775" y="1924050"/>
            <a:ext cx="1306513" cy="941388"/>
          </a:xfrm>
          <a:prstGeom prst="rect">
            <a:avLst/>
          </a:prstGeom>
          <a:gradFill rotWithShape="1">
            <a:gsLst>
              <a:gs pos="0">
                <a:schemeClr val="hlink"/>
              </a:gs>
              <a:gs pos="100000">
                <a:srgbClr val="001325"/>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黑体" panose="02010609060101010101" charset="-122"/>
                <a:ea typeface="黑体" panose="02010609060101010101" charset="-122"/>
              </a:rPr>
              <a:t>4.</a:t>
            </a:r>
            <a:r>
              <a:rPr lang="zh-CN" altLang="en-US" b="1">
                <a:solidFill>
                  <a:schemeClr val="bg1"/>
                </a:solidFill>
                <a:latin typeface="黑体" panose="02010609060101010101" charset="-122"/>
                <a:ea typeface="黑体" panose="02010609060101010101" charset="-122"/>
              </a:rPr>
              <a:t>电气环境</a:t>
            </a:r>
            <a:endParaRPr lang="zh-CN" altLang="en-US" b="1">
              <a:solidFill>
                <a:schemeClr val="bg1"/>
              </a:solidFill>
              <a:latin typeface="黑体" panose="02010609060101010101" charset="-122"/>
              <a:ea typeface="黑体" panose="02010609060101010101" charset="-122"/>
            </a:endParaRPr>
          </a:p>
        </p:txBody>
      </p:sp>
      <p:sp>
        <p:nvSpPr>
          <p:cNvPr id="4" name="Rectangle 4"/>
          <p:cNvSpPr>
            <a:spLocks noChangeArrowheads="1"/>
          </p:cNvSpPr>
          <p:nvPr/>
        </p:nvSpPr>
        <p:spPr bwMode="auto">
          <a:xfrm>
            <a:off x="3570288" y="1924050"/>
            <a:ext cx="6342062" cy="94138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latin typeface="黑体" panose="02010609060101010101" charset="-122"/>
                <a:ea typeface="黑体" panose="02010609060101010101" charset="-122"/>
              </a:rPr>
              <a:t>控制线应有屏蔽措施；母线与动力线要保持不小于</a:t>
            </a:r>
            <a:r>
              <a:rPr lang="en-US" altLang="zh-CN" sz="2000" b="1">
                <a:latin typeface="黑体" panose="02010609060101010101" charset="-122"/>
                <a:ea typeface="黑体" panose="02010609060101010101" charset="-122"/>
              </a:rPr>
              <a:t>100</a:t>
            </a:r>
            <a:endParaRPr lang="en-US" altLang="zh-CN" sz="2000" b="1">
              <a:latin typeface="黑体" panose="02010609060101010101" charset="-122"/>
              <a:ea typeface="黑体" panose="02010609060101010101" charset="-122"/>
            </a:endParaRPr>
          </a:p>
          <a:p>
            <a:pPr eaLnBrk="1" hangingPunct="1">
              <a:lnSpc>
                <a:spcPct val="120000"/>
              </a:lnSpc>
            </a:pPr>
            <a:r>
              <a:rPr lang="en-US" altLang="zh-CN" sz="2000" b="1">
                <a:latin typeface="黑体" panose="02010609060101010101" charset="-122"/>
                <a:ea typeface="黑体" panose="02010609060101010101" charset="-122"/>
              </a:rPr>
              <a:t>mm</a:t>
            </a:r>
            <a:r>
              <a:rPr lang="zh-CN" altLang="en-US" sz="2000" b="1">
                <a:latin typeface="黑体" panose="02010609060101010101" charset="-122"/>
                <a:ea typeface="黑体" panose="02010609060101010101" charset="-122"/>
              </a:rPr>
              <a:t>的距离；产生电磁干扰的装置与变频器要隔离。</a:t>
            </a:r>
            <a:endParaRPr lang="zh-CN" altLang="en-US" sz="2000" b="1">
              <a:latin typeface="黑体" panose="02010609060101010101" charset="-122"/>
              <a:ea typeface="黑体" panose="02010609060101010101" charset="-122"/>
            </a:endParaRPr>
          </a:p>
        </p:txBody>
      </p:sp>
      <p:sp>
        <p:nvSpPr>
          <p:cNvPr id="5" name="Rectangle 5"/>
          <p:cNvSpPr>
            <a:spLocks noChangeArrowheads="1"/>
          </p:cNvSpPr>
          <p:nvPr/>
        </p:nvSpPr>
        <p:spPr bwMode="auto">
          <a:xfrm>
            <a:off x="2263775" y="2997200"/>
            <a:ext cx="1306513" cy="1843088"/>
          </a:xfrm>
          <a:prstGeom prst="rect">
            <a:avLst/>
          </a:prstGeom>
          <a:gradFill rotWithShape="1">
            <a:gsLst>
              <a:gs pos="0">
                <a:schemeClr val="accent2"/>
              </a:gs>
              <a:gs pos="100000">
                <a:srgbClr val="13283C"/>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chemeClr val="bg1"/>
                </a:solidFill>
                <a:latin typeface="黑体" panose="02010609060101010101" charset="-122"/>
                <a:ea typeface="黑体" panose="02010609060101010101" charset="-122"/>
              </a:rPr>
              <a:t>5.</a:t>
            </a:r>
            <a:r>
              <a:rPr lang="zh-CN" altLang="en-US" b="1">
                <a:solidFill>
                  <a:schemeClr val="bg1"/>
                </a:solidFill>
                <a:latin typeface="黑体" panose="02010609060101010101" charset="-122"/>
                <a:ea typeface="黑体" panose="02010609060101010101" charset="-122"/>
              </a:rPr>
              <a:t>其它条件</a:t>
            </a:r>
            <a:endParaRPr lang="zh-CN" altLang="en-US" b="1">
              <a:solidFill>
                <a:schemeClr val="bg1"/>
              </a:solidFill>
              <a:latin typeface="黑体" panose="02010609060101010101" charset="-122"/>
              <a:ea typeface="黑体" panose="02010609060101010101" charset="-122"/>
            </a:endParaRPr>
          </a:p>
        </p:txBody>
      </p:sp>
      <p:sp>
        <p:nvSpPr>
          <p:cNvPr id="6" name="Rectangle 6"/>
          <p:cNvSpPr>
            <a:spLocks noChangeArrowheads="1"/>
          </p:cNvSpPr>
          <p:nvPr/>
        </p:nvSpPr>
        <p:spPr bwMode="auto">
          <a:xfrm>
            <a:off x="3575050" y="2997200"/>
            <a:ext cx="6337300" cy="1843088"/>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latin typeface="黑体" panose="02010609060101010101" charset="-122"/>
                <a:ea typeface="黑体" panose="02010609060101010101" charset="-122"/>
              </a:rPr>
              <a:t>变频器应安装在不受阳光直射、无灰尘、无腐蚀性气体、</a:t>
            </a:r>
            <a:endParaRPr lang="en-US" altLang="zh-CN" sz="2000" b="1">
              <a:latin typeface="黑体" panose="02010609060101010101" charset="-122"/>
              <a:ea typeface="黑体" panose="02010609060101010101" charset="-122"/>
            </a:endParaRPr>
          </a:p>
          <a:p>
            <a:pPr eaLnBrk="1" hangingPunct="1">
              <a:lnSpc>
                <a:spcPct val="120000"/>
              </a:lnSpc>
            </a:pPr>
            <a:r>
              <a:rPr lang="zh-CN" altLang="en-US" sz="2000" b="1">
                <a:latin typeface="黑体" panose="02010609060101010101" charset="-122"/>
                <a:ea typeface="黑体" panose="02010609060101010101" charset="-122"/>
              </a:rPr>
              <a:t>无可燃气体；无油污、蒸汽滴水等环境中；安装场所的</a:t>
            </a:r>
            <a:endParaRPr lang="en-US" altLang="zh-CN" sz="2000" b="1">
              <a:latin typeface="黑体" panose="02010609060101010101" charset="-122"/>
              <a:ea typeface="黑体" panose="02010609060101010101" charset="-122"/>
            </a:endParaRPr>
          </a:p>
          <a:p>
            <a:pPr eaLnBrk="1" hangingPunct="1">
              <a:lnSpc>
                <a:spcPct val="120000"/>
              </a:lnSpc>
            </a:pPr>
            <a:r>
              <a:rPr lang="zh-CN" altLang="en-US" sz="2000" b="1">
                <a:latin typeface="黑体" panose="02010609060101010101" charset="-122"/>
                <a:ea typeface="黑体" panose="02010609060101010101" charset="-122"/>
              </a:rPr>
              <a:t>周围振动加速度应小于</a:t>
            </a:r>
            <a:r>
              <a:rPr lang="en-US" altLang="zh-CN" sz="2000" b="1">
                <a:latin typeface="黑体" panose="02010609060101010101" charset="-122"/>
                <a:ea typeface="黑体" panose="02010609060101010101" charset="-122"/>
              </a:rPr>
              <a:t>0.6g</a:t>
            </a:r>
            <a:r>
              <a:rPr lang="zh-CN" altLang="en-US" sz="2000" b="1">
                <a:latin typeface="黑体" panose="02010609060101010101" charset="-122"/>
                <a:ea typeface="黑体" panose="02010609060101010101" charset="-122"/>
              </a:rPr>
              <a:t>（</a:t>
            </a:r>
            <a:r>
              <a:rPr lang="en-US" altLang="zh-CN" sz="2000" b="1">
                <a:latin typeface="黑体" panose="02010609060101010101" charset="-122"/>
                <a:ea typeface="黑体" panose="02010609060101010101" charset="-122"/>
              </a:rPr>
              <a:t>g=9.8m/s2</a:t>
            </a:r>
            <a:r>
              <a:rPr lang="zh-CN" altLang="en-US" sz="2000" b="1">
                <a:latin typeface="黑体" panose="02010609060101010101" charset="-122"/>
                <a:ea typeface="黑体" panose="02010609060101010101" charset="-122"/>
              </a:rPr>
              <a:t>），可采用防</a:t>
            </a:r>
            <a:endParaRPr lang="en-US" altLang="zh-CN" sz="2000" b="1">
              <a:latin typeface="黑体" panose="02010609060101010101" charset="-122"/>
              <a:ea typeface="黑体" panose="02010609060101010101" charset="-122"/>
            </a:endParaRPr>
          </a:p>
          <a:p>
            <a:pPr eaLnBrk="1" hangingPunct="1">
              <a:lnSpc>
                <a:spcPct val="120000"/>
              </a:lnSpc>
            </a:pPr>
            <a:r>
              <a:rPr lang="zh-CN" altLang="en-US" sz="2000" b="1">
                <a:latin typeface="黑体" panose="02010609060101010101" charset="-122"/>
                <a:ea typeface="黑体" panose="02010609060101010101" charset="-122"/>
              </a:rPr>
              <a:t>震橡胶；变频器应用的海拔高度应低于</a:t>
            </a:r>
            <a:r>
              <a:rPr lang="en-US" altLang="zh-CN" sz="2000" b="1">
                <a:latin typeface="黑体" panose="02010609060101010101" charset="-122"/>
                <a:ea typeface="黑体" panose="02010609060101010101" charset="-122"/>
              </a:rPr>
              <a:t>1000m</a:t>
            </a:r>
            <a:r>
              <a:rPr lang="zh-CN" altLang="en-US" sz="2000" b="1">
                <a:latin typeface="黑体" panose="02010609060101010101" charset="-122"/>
                <a:ea typeface="黑体" panose="02010609060101010101" charset="-122"/>
              </a:rPr>
              <a:t>。</a:t>
            </a:r>
            <a:endParaRPr lang="zh-CN" altLang="en-US" sz="2000" b="1">
              <a:latin typeface="黑体" panose="02010609060101010101" charset="-122"/>
              <a:ea typeface="黑体" panose="02010609060101010101" charset="-122"/>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p:tgtEl>
                                          <p:spTgt spid="57"/>
                                        </p:tgtEl>
                                        <p:attrNameLst>
                                          <p:attrName>ppt_y</p:attrName>
                                        </p:attrNameLst>
                                      </p:cBhvr>
                                      <p:tavLst>
                                        <p:tav tm="0">
                                          <p:val>
                                            <p:strVal val="#ppt_y+#ppt_h*1.125000"/>
                                          </p:val>
                                        </p:tav>
                                        <p:tav tm="100000">
                                          <p:val>
                                            <p:strVal val="#ppt_y"/>
                                          </p:val>
                                        </p:tav>
                                      </p:tavLst>
                                    </p:anim>
                                    <p:animEffect transition="in" filter="wipe(up)">
                                      <p:cBhvr>
                                        <p:cTn id="31" dur="500"/>
                                        <p:tgtEl>
                                          <p:spTgt spid="57"/>
                                        </p:tgtEl>
                                      </p:cBhvr>
                                    </p:animEffect>
                                  </p:childTnLst>
                                </p:cTn>
                              </p:par>
                            </p:childTnLst>
                          </p:cTn>
                        </p:par>
                        <p:par>
                          <p:cTn id="32" fill="hold">
                            <p:stCondLst>
                              <p:cond delay="1500"/>
                            </p:stCondLst>
                            <p:childTnLst>
                              <p:par>
                                <p:cTn id="33" presetID="0" presetClass="entr" presetSubtype="0" fill="hold" grpId="0" nodeType="afterEffect">
                                  <p:stCondLst>
                                    <p:cond delay="0"/>
                                  </p:stCondLst>
                                  <p:iterate type="lt">
                                    <p:tmPct val="14286"/>
                                  </p:iterate>
                                  <p:childTnLst>
                                    <p:set>
                                      <p:cBhvr>
                                        <p:cTn id="34" dur="1" fill="hold">
                                          <p:stCondLst>
                                            <p:cond delay="0"/>
                                          </p:stCondLst>
                                        </p:cTn>
                                        <p:tgtEl>
                                          <p:spTgt spid="55"/>
                                        </p:tgtEl>
                                        <p:attrNameLst>
                                          <p:attrName>style.visibility</p:attrName>
                                        </p:attrNameLst>
                                      </p:cBhvr>
                                      <p:to>
                                        <p:strVal val="visible"/>
                                      </p:to>
                                    </p:set>
                                    <p:anim to="" calcmode="lin" valueType="num">
                                      <p:cBhvr>
                                        <p:cTn id="35"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6"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7"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8"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55" grpId="0"/>
      <p:bldP spid="57"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pic>
        <p:nvPicPr>
          <p:cNvPr id="3" name="Picture 1"/>
          <p:cNvPicPr>
            <a:picLocks noChangeAspect="1" noChangeArrowheads="1"/>
          </p:cNvPicPr>
          <p:nvPr/>
        </p:nvPicPr>
        <p:blipFill>
          <a:blip r:embed="rId1">
            <a:lum bright="-12000" contrast="54000"/>
            <a:extLst>
              <a:ext uri="{28A0092B-C50C-407E-A947-70E740481C1C}">
                <a14:useLocalDpi xmlns:a14="http://schemas.microsoft.com/office/drawing/2010/main" val="0"/>
              </a:ext>
            </a:extLst>
          </a:blip>
          <a:srcRect b="9688"/>
          <a:stretch>
            <a:fillRect/>
          </a:stretch>
        </p:blipFill>
        <p:spPr bwMode="auto">
          <a:xfrm>
            <a:off x="5448300" y="1628775"/>
            <a:ext cx="38163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2" name="Rectangle 2"/>
          <p:cNvSpPr txBox="1">
            <a:spLocks noChangeArrowheads="1"/>
          </p:cNvSpPr>
          <p:nvPr/>
        </p:nvSpPr>
        <p:spPr bwMode="auto">
          <a:xfrm>
            <a:off x="1919288" y="884238"/>
            <a:ext cx="561657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dirty="0" smtClean="0">
                <a:latin typeface="+mn-ea"/>
                <a:ea typeface="+mn-ea"/>
              </a:rPr>
              <a:t>一、</a:t>
            </a:r>
            <a:r>
              <a:rPr lang="en-US" altLang="zh-CN" sz="2800" b="1" dirty="0" smtClean="0">
                <a:latin typeface="+mn-ea"/>
                <a:ea typeface="+mn-ea"/>
              </a:rPr>
              <a:t> </a:t>
            </a:r>
            <a:r>
              <a:rPr lang="zh-CN" altLang="en-US" sz="2800" b="1" dirty="0" smtClean="0">
                <a:latin typeface="+mn-ea"/>
                <a:ea typeface="+mn-ea"/>
              </a:rPr>
              <a:t>变频器的安装</a:t>
            </a:r>
            <a:r>
              <a:rPr lang="en-US" altLang="zh-CN" sz="2800" b="1" dirty="0" smtClean="0">
                <a:latin typeface="+mn-ea"/>
                <a:ea typeface="+mn-ea"/>
              </a:rPr>
              <a:t>——</a:t>
            </a:r>
            <a:r>
              <a:rPr lang="zh-CN" altLang="zh-CN" sz="2800" b="1" dirty="0" smtClean="0">
                <a:solidFill>
                  <a:srgbClr val="FF3300"/>
                </a:solidFill>
                <a:latin typeface="+mn-ea"/>
                <a:ea typeface="+mn-ea"/>
              </a:rPr>
              <a:t>安装</a:t>
            </a:r>
            <a:r>
              <a:rPr lang="zh-CN" altLang="en-US" sz="2800" b="1" dirty="0" smtClean="0">
                <a:solidFill>
                  <a:srgbClr val="FF3300"/>
                </a:solidFill>
                <a:latin typeface="+mn-ea"/>
                <a:ea typeface="+mn-ea"/>
              </a:rPr>
              <a:t>方式</a:t>
            </a:r>
            <a:endParaRPr lang="en-US" altLang="zh-CN" sz="2800" b="1" dirty="0" smtClean="0">
              <a:solidFill>
                <a:srgbClr val="FF3300"/>
              </a:solidFill>
              <a:latin typeface="+mn-ea"/>
              <a:ea typeface="+mn-ea"/>
            </a:endParaRPr>
          </a:p>
        </p:txBody>
      </p:sp>
      <p:sp>
        <p:nvSpPr>
          <p:cNvPr id="5" name="AutoShape 2"/>
          <p:cNvSpPr>
            <a:spLocks noChangeArrowheads="1"/>
          </p:cNvSpPr>
          <p:nvPr/>
        </p:nvSpPr>
        <p:spPr bwMode="auto">
          <a:xfrm>
            <a:off x="2279650" y="1970088"/>
            <a:ext cx="2303463" cy="522287"/>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latin typeface="黑体" panose="02010609060101010101" charset="-122"/>
              <a:ea typeface="黑体" panose="02010609060101010101" charset="-122"/>
            </a:endParaRPr>
          </a:p>
        </p:txBody>
      </p:sp>
      <p:sp>
        <p:nvSpPr>
          <p:cNvPr id="6" name="WordArt 5"/>
          <p:cNvSpPr>
            <a:spLocks noChangeArrowheads="1" noChangeShapeType="1" noTextEdit="1"/>
          </p:cNvSpPr>
          <p:nvPr/>
        </p:nvSpPr>
        <p:spPr bwMode="auto">
          <a:xfrm>
            <a:off x="2610732" y="2078224"/>
            <a:ext cx="1541378" cy="277475"/>
          </a:xfrm>
          <a:prstGeom prst="rect">
            <a:avLst/>
          </a:prstGeom>
        </p:spPr>
        <p:txBody>
          <a:bodyPr wrap="none" fromWordArt="1">
            <a:prstTxWarp prst="textPlain">
              <a:avLst>
                <a:gd name="adj" fmla="val 50000"/>
              </a:avLst>
            </a:prstTxWarp>
          </a:bodyPr>
          <a:lstStyle/>
          <a:p>
            <a:pPr algn="ctr" eaLnBrk="1" hangingPunct="1">
              <a:defRPr/>
            </a:pPr>
            <a:r>
              <a:rPr lang="en-US" altLang="zh-CN" sz="2400" kern="10" dirty="0">
                <a:ln w="9525">
                  <a:solidFill>
                    <a:schemeClr val="bg1"/>
                  </a:solidFill>
                  <a:round/>
                </a:ln>
                <a:solidFill>
                  <a:schemeClr val="bg1"/>
                </a:solidFill>
                <a:latin typeface="+mj-ea"/>
                <a:ea typeface="+mj-ea"/>
              </a:rPr>
              <a:t>1.</a:t>
            </a:r>
            <a:r>
              <a:rPr lang="zh-CN" altLang="en-US" sz="2400" kern="10" dirty="0">
                <a:ln w="9525">
                  <a:solidFill>
                    <a:schemeClr val="bg1"/>
                  </a:solidFill>
                  <a:round/>
                </a:ln>
                <a:solidFill>
                  <a:schemeClr val="bg1"/>
                </a:solidFill>
                <a:latin typeface="+mj-ea"/>
                <a:ea typeface="+mj-ea"/>
              </a:rPr>
              <a:t>墙挂式安装</a:t>
            </a:r>
            <a:endParaRPr lang="zh-CN" altLang="en-US" sz="2400" kern="10" dirty="0">
              <a:ln w="9525">
                <a:solidFill>
                  <a:schemeClr val="bg1"/>
                </a:solidFill>
                <a:round/>
              </a:ln>
              <a:solidFill>
                <a:schemeClr val="bg1"/>
              </a:solidFill>
              <a:latin typeface="+mj-ea"/>
              <a:ea typeface="+mj-ea"/>
            </a:endParaRPr>
          </a:p>
        </p:txBody>
      </p:sp>
      <p:sp>
        <p:nvSpPr>
          <p:cNvPr id="55" name="PA-矩形 7"/>
          <p:cNvSpPr/>
          <p:nvPr>
            <p:custDataLst>
              <p:tags r:id="rId2"/>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par>
                          <p:cTn id="13" fill="hold">
                            <p:stCondLst>
                              <p:cond delay="2000"/>
                            </p:stCondLst>
                            <p:childTnLst>
                              <p:par>
                                <p:cTn id="14" presetID="12" presetClass="entr" presetSubtype="4"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additive="base">
                                        <p:cTn id="16" dur="500"/>
                                        <p:tgtEl>
                                          <p:spTgt spid="57"/>
                                        </p:tgtEl>
                                        <p:attrNameLst>
                                          <p:attrName>ppt_y</p:attrName>
                                        </p:attrNameLst>
                                      </p:cBhvr>
                                      <p:tavLst>
                                        <p:tav tm="0">
                                          <p:val>
                                            <p:strVal val="#ppt_y+#ppt_h*1.125000"/>
                                          </p:val>
                                        </p:tav>
                                        <p:tav tm="100000">
                                          <p:val>
                                            <p:strVal val="#ppt_y"/>
                                          </p:val>
                                        </p:tav>
                                      </p:tavLst>
                                    </p:anim>
                                    <p:animEffect transition="in" filter="wipe(up)">
                                      <p:cBhvr>
                                        <p:cTn id="17" dur="500"/>
                                        <p:tgtEl>
                                          <p:spTgt spid="57"/>
                                        </p:tgtEl>
                                      </p:cBhvr>
                                    </p:animEffect>
                                  </p:childTnLst>
                                </p:cTn>
                              </p:par>
                            </p:childTnLst>
                          </p:cTn>
                        </p:par>
                        <p:par>
                          <p:cTn id="18" fill="hold">
                            <p:stCondLst>
                              <p:cond delay="2500"/>
                            </p:stCondLst>
                            <p:childTnLst>
                              <p:par>
                                <p:cTn id="19" presetID="0" presetClass="entr" presetSubtype="0" fill="hold" grpId="0" nodeType="afterEffect">
                                  <p:stCondLst>
                                    <p:cond delay="0"/>
                                  </p:stCondLst>
                                  <p:iterate type="lt">
                                    <p:tmPct val="14286"/>
                                  </p:iterate>
                                  <p:childTnLst>
                                    <p:set>
                                      <p:cBhvr>
                                        <p:cTn id="20" dur="1" fill="hold">
                                          <p:stCondLst>
                                            <p:cond delay="0"/>
                                          </p:stCondLst>
                                        </p:cTn>
                                        <p:tgtEl>
                                          <p:spTgt spid="55"/>
                                        </p:tgtEl>
                                        <p:attrNameLst>
                                          <p:attrName>style.visibility</p:attrName>
                                        </p:attrNameLst>
                                      </p:cBhvr>
                                      <p:to>
                                        <p:strVal val="visible"/>
                                      </p:to>
                                    </p:set>
                                    <p:anim to="" calcmode="lin" valueType="num">
                                      <p:cBhvr>
                                        <p:cTn id="21"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2"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3"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4"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5" grpId="0"/>
      <p:bldP spid="57"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2241550" y="1052513"/>
            <a:ext cx="7943850" cy="742950"/>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latin typeface="黑体" panose="02010609060101010101" charset="-122"/>
              <a:ea typeface="黑体" panose="02010609060101010101" charset="-122"/>
            </a:endParaRPr>
          </a:p>
        </p:txBody>
      </p:sp>
      <p:sp>
        <p:nvSpPr>
          <p:cNvPr id="4" name="WordArt 5"/>
          <p:cNvSpPr>
            <a:spLocks noChangeArrowheads="1" noChangeShapeType="1" noTextEdit="1"/>
          </p:cNvSpPr>
          <p:nvPr/>
        </p:nvSpPr>
        <p:spPr bwMode="auto">
          <a:xfrm>
            <a:off x="2460227" y="1124744"/>
            <a:ext cx="1788406" cy="410443"/>
          </a:xfrm>
          <a:prstGeom prst="rect">
            <a:avLst/>
          </a:prstGeom>
        </p:spPr>
        <p:txBody>
          <a:bodyPr wrap="none" fromWordArt="1">
            <a:prstTxWarp prst="textPlain">
              <a:avLst>
                <a:gd name="adj" fmla="val 50000"/>
              </a:avLst>
            </a:prstTxWarp>
          </a:bodyPr>
          <a:lstStyle/>
          <a:p>
            <a:pPr algn="ctr" eaLnBrk="1" hangingPunct="1">
              <a:defRPr/>
            </a:pPr>
            <a:r>
              <a:rPr lang="en-US" altLang="zh-CN" sz="4000" kern="10" dirty="0">
                <a:ln w="9525">
                  <a:solidFill>
                    <a:schemeClr val="bg1"/>
                  </a:solidFill>
                  <a:round/>
                </a:ln>
                <a:solidFill>
                  <a:schemeClr val="bg1"/>
                </a:solidFill>
                <a:latin typeface="+mj-ea"/>
                <a:ea typeface="+mj-ea"/>
              </a:rPr>
              <a:t>2.</a:t>
            </a:r>
            <a:r>
              <a:rPr lang="zh-CN" altLang="en-US" sz="4000" kern="10" dirty="0">
                <a:ln w="9525">
                  <a:solidFill>
                    <a:schemeClr val="bg1"/>
                  </a:solidFill>
                  <a:round/>
                </a:ln>
                <a:solidFill>
                  <a:schemeClr val="bg1"/>
                </a:solidFill>
                <a:latin typeface="+mj-ea"/>
                <a:ea typeface="+mj-ea"/>
              </a:rPr>
              <a:t>柜式安装</a:t>
            </a:r>
            <a:endParaRPr lang="zh-CN" altLang="en-US" sz="4000" kern="10" dirty="0">
              <a:ln w="9525">
                <a:solidFill>
                  <a:schemeClr val="bg1"/>
                </a:solidFill>
                <a:round/>
              </a:ln>
              <a:solidFill>
                <a:schemeClr val="bg1"/>
              </a:solidFill>
              <a:latin typeface="+mj-ea"/>
              <a:ea typeface="+mj-ea"/>
            </a:endParaRPr>
          </a:p>
        </p:txBody>
      </p:sp>
      <p:sp>
        <p:nvSpPr>
          <p:cNvPr id="5" name="Rectangle 3"/>
          <p:cNvSpPr>
            <a:spLocks noChangeArrowheads="1"/>
          </p:cNvSpPr>
          <p:nvPr/>
        </p:nvSpPr>
        <p:spPr bwMode="auto">
          <a:xfrm rot="10800000">
            <a:off x="2241550" y="1608138"/>
            <a:ext cx="7924800" cy="2806700"/>
          </a:xfrm>
          <a:prstGeom prst="rect">
            <a:avLst/>
          </a:prstGeom>
          <a:gradFill rotWithShape="1">
            <a:gsLst>
              <a:gs pos="0">
                <a:srgbClr val="F4F4F4"/>
              </a:gs>
              <a:gs pos="100000">
                <a:schemeClr val="bg2"/>
              </a:gs>
            </a:gsLst>
            <a:lin ang="54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a:latin typeface="黑体" panose="02010609060101010101" charset="-122"/>
              <a:ea typeface="黑体" panose="02010609060101010101" charset="-122"/>
            </a:endParaRPr>
          </a:p>
        </p:txBody>
      </p:sp>
      <p:sp>
        <p:nvSpPr>
          <p:cNvPr id="6" name="Rectangle 6"/>
          <p:cNvSpPr>
            <a:spLocks noChangeArrowheads="1"/>
          </p:cNvSpPr>
          <p:nvPr/>
        </p:nvSpPr>
        <p:spPr bwMode="auto">
          <a:xfrm>
            <a:off x="2351088" y="1700213"/>
            <a:ext cx="7659687" cy="248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a:latin typeface="黑体" panose="02010609060101010101" charset="-122"/>
                <a:ea typeface="黑体" panose="02010609060101010101" charset="-122"/>
              </a:rPr>
              <a:t>    控制柜中安装是目前最好的安装方式，可以起到很好的屏蔽作用，同时也能防尘、防潮、防光照等。</a:t>
            </a:r>
            <a:endParaRPr lang="en-US" altLang="zh-CN" sz="2400" b="1">
              <a:latin typeface="黑体" panose="02010609060101010101" charset="-122"/>
              <a:ea typeface="黑体" panose="02010609060101010101" charset="-122"/>
            </a:endParaRPr>
          </a:p>
          <a:p>
            <a:pPr eaLnBrk="1" hangingPunct="1">
              <a:lnSpc>
                <a:spcPct val="150000"/>
              </a:lnSpc>
            </a:pPr>
            <a:r>
              <a:rPr lang="en-US" altLang="zh-CN"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控制柜中安装分为：</a:t>
            </a:r>
            <a:r>
              <a:rPr lang="zh-CN" altLang="en-US" sz="2400" b="1">
                <a:solidFill>
                  <a:srgbClr val="C02500"/>
                </a:solidFill>
                <a:latin typeface="黑体" panose="02010609060101010101" charset="-122"/>
                <a:ea typeface="黑体" panose="02010609060101010101" charset="-122"/>
              </a:rPr>
              <a:t>单台变频器安装</a:t>
            </a:r>
            <a:r>
              <a:rPr lang="zh-CN" altLang="en-US" sz="2400" b="1">
                <a:latin typeface="黑体" panose="02010609060101010101" charset="-122"/>
                <a:ea typeface="黑体" panose="02010609060101010101" charset="-122"/>
              </a:rPr>
              <a:t>和</a:t>
            </a:r>
            <a:r>
              <a:rPr lang="zh-CN" altLang="en-US" sz="2400" b="1">
                <a:solidFill>
                  <a:srgbClr val="C02500"/>
                </a:solidFill>
                <a:latin typeface="黑体" panose="02010609060101010101" charset="-122"/>
                <a:ea typeface="黑体" panose="02010609060101010101" charset="-122"/>
              </a:rPr>
              <a:t>多台变频器安装</a:t>
            </a:r>
            <a:r>
              <a:rPr lang="zh-CN" altLang="en-US" sz="2400" b="1">
                <a:latin typeface="黑体" panose="02010609060101010101" charset="-122"/>
                <a:ea typeface="黑体" panose="02010609060101010101" charset="-122"/>
              </a:rPr>
              <a:t>。</a:t>
            </a:r>
            <a:r>
              <a:rPr lang="en-US" altLang="zh-CN" sz="2400" b="1">
                <a:latin typeface="黑体" panose="02010609060101010101" charset="-122"/>
                <a:ea typeface="黑体" panose="02010609060101010101" charset="-122"/>
              </a:rPr>
              <a:t>    </a:t>
            </a:r>
            <a:endParaRPr lang="zh-CN" altLang="en-US" sz="2400" b="1">
              <a:latin typeface="黑体" panose="02010609060101010101" charset="-122"/>
              <a:ea typeface="黑体" panose="02010609060101010101" charset="-122"/>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p:tgtEl>
                                          <p:spTgt spid="57"/>
                                        </p:tgtEl>
                                        <p:attrNameLst>
                                          <p:attrName>ppt_y</p:attrName>
                                        </p:attrNameLst>
                                      </p:cBhvr>
                                      <p:tavLst>
                                        <p:tav tm="0">
                                          <p:val>
                                            <p:strVal val="#ppt_y+#ppt_h*1.125000"/>
                                          </p:val>
                                        </p:tav>
                                        <p:tav tm="100000">
                                          <p:val>
                                            <p:strVal val="#ppt_y"/>
                                          </p:val>
                                        </p:tav>
                                      </p:tavLst>
                                    </p:anim>
                                    <p:animEffect transition="in" filter="wipe(up)">
                                      <p:cBhvr>
                                        <p:cTn id="24" dur="500"/>
                                        <p:tgtEl>
                                          <p:spTgt spid="57"/>
                                        </p:tgtEl>
                                      </p:cBhvr>
                                    </p:animEffect>
                                  </p:childTnLst>
                                </p:cTn>
                              </p:par>
                            </p:childTnLst>
                          </p:cTn>
                        </p:par>
                        <p:par>
                          <p:cTn id="25" fill="hold">
                            <p:stCondLst>
                              <p:cond delay="1500"/>
                            </p:stCondLst>
                            <p:childTnLst>
                              <p:par>
                                <p:cTn id="26" presetID="0" presetClass="entr" presetSubtype="0" fill="hold" grpId="0" nodeType="afterEffect">
                                  <p:stCondLst>
                                    <p:cond delay="0"/>
                                  </p:stCondLst>
                                  <p:iterate type="lt">
                                    <p:tmPct val="14286"/>
                                  </p:iterate>
                                  <p:childTnLst>
                                    <p:set>
                                      <p:cBhvr>
                                        <p:cTn id="27" dur="1" fill="hold">
                                          <p:stCondLst>
                                            <p:cond delay="0"/>
                                          </p:stCondLst>
                                        </p:cTn>
                                        <p:tgtEl>
                                          <p:spTgt spid="55"/>
                                        </p:tgtEl>
                                        <p:attrNameLst>
                                          <p:attrName>style.visibility</p:attrName>
                                        </p:attrNameLst>
                                      </p:cBhvr>
                                      <p:to>
                                        <p:strVal val="visible"/>
                                      </p:to>
                                    </p:set>
                                    <p:anim to="" calcmode="lin" valueType="num">
                                      <p:cBhvr>
                                        <p:cTn id="28"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9"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0"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1"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55" grpId="0"/>
      <p:bldP spid="57"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5087938" y="5661025"/>
            <a:ext cx="2232025" cy="322263"/>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177800" indent="-177800"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chemeClr val="accent2"/>
              </a:buClr>
              <a:buFont typeface="Wingdings" panose="05000000000000000000" pitchFamily="2" charset="2"/>
              <a:buNone/>
            </a:pPr>
            <a:r>
              <a:rPr lang="zh-CN" altLang="en-US" sz="2000" b="1">
                <a:latin typeface="黑体" panose="02010609060101010101" charset="-122"/>
                <a:ea typeface="黑体" panose="02010609060101010101" charset="-122"/>
              </a:rPr>
              <a:t>单台变频器安装</a:t>
            </a:r>
            <a:endParaRPr lang="zh-CN" altLang="en-US" sz="2000" b="1">
              <a:latin typeface="黑体" panose="02010609060101010101" charset="-122"/>
              <a:ea typeface="黑体" panose="02010609060101010101" charset="-122"/>
            </a:endParaRPr>
          </a:p>
        </p:txBody>
      </p:sp>
      <p:pic>
        <p:nvPicPr>
          <p:cNvPr id="4" name="Picture 1"/>
          <p:cNvPicPr>
            <a:picLocks noChangeAspect="1" noChangeArrowheads="1"/>
          </p:cNvPicPr>
          <p:nvPr/>
        </p:nvPicPr>
        <p:blipFill>
          <a:blip r:embed="rId1">
            <a:lum bright="-18000" contrast="60000"/>
            <a:extLst>
              <a:ext uri="{28A0092B-C50C-407E-A947-70E740481C1C}">
                <a14:useLocalDpi xmlns:a14="http://schemas.microsoft.com/office/drawing/2010/main" val="0"/>
              </a:ext>
            </a:extLst>
          </a:blip>
          <a:srcRect r="1471" b="9558"/>
          <a:stretch>
            <a:fillRect/>
          </a:stretch>
        </p:blipFill>
        <p:spPr bwMode="auto">
          <a:xfrm>
            <a:off x="2495550" y="1484313"/>
            <a:ext cx="6696075" cy="395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PA-矩形 7"/>
          <p:cNvSpPr/>
          <p:nvPr>
            <p:custDataLst>
              <p:tags r:id="rId2"/>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ppt_y</p:attrName>
                                        </p:attrNameLst>
                                      </p:cBhvr>
                                      <p:tavLst>
                                        <p:tav tm="0">
                                          <p:val>
                                            <p:strVal val="#ppt_y+#ppt_h*1.125000"/>
                                          </p:val>
                                        </p:tav>
                                        <p:tav tm="100000">
                                          <p:val>
                                            <p:strVal val="#ppt_y"/>
                                          </p:val>
                                        </p:tav>
                                      </p:tavLst>
                                    </p:anim>
                                    <p:animEffect transition="in" filter="wipe(up)">
                                      <p:cBhvr>
                                        <p:cTn id="19" dur="500"/>
                                        <p:tgtEl>
                                          <p:spTgt spid="57"/>
                                        </p:tgtEl>
                                      </p:cBhvr>
                                    </p:animEffect>
                                  </p:childTnLst>
                                </p:cTn>
                              </p:par>
                            </p:childTnLst>
                          </p:cTn>
                        </p:par>
                        <p:par>
                          <p:cTn id="20" fill="hold">
                            <p:stCondLst>
                              <p:cond delay="1500"/>
                            </p:stCondLst>
                            <p:childTnLst>
                              <p:par>
                                <p:cTn id="21" presetID="0" presetClass="entr" presetSubtype="0" fill="hold" grpId="0" nodeType="afterEffect">
                                  <p:stCondLst>
                                    <p:cond delay="0"/>
                                  </p:stCondLst>
                                  <p:iterate type="lt">
                                    <p:tmPct val="14286"/>
                                  </p:iterate>
                                  <p:childTnLst>
                                    <p:set>
                                      <p:cBhvr>
                                        <p:cTn id="22" dur="1" fill="hold">
                                          <p:stCondLst>
                                            <p:cond delay="0"/>
                                          </p:stCondLst>
                                        </p:cTn>
                                        <p:tgtEl>
                                          <p:spTgt spid="55"/>
                                        </p:tgtEl>
                                        <p:attrNameLst>
                                          <p:attrName>style.visibility</p:attrName>
                                        </p:attrNameLst>
                                      </p:cBhvr>
                                      <p:to>
                                        <p:strVal val="visible"/>
                                      </p:to>
                                    </p:set>
                                    <p:anim to="" calcmode="lin" valueType="num">
                                      <p:cBhvr>
                                        <p:cTn id="23"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4"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5"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6"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5" grpId="0"/>
      <p:bldP spid="57"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pic>
        <p:nvPicPr>
          <p:cNvPr id="5" name="Picture 1"/>
          <p:cNvPicPr>
            <a:picLocks noChangeAspect="1" noChangeArrowheads="1"/>
          </p:cNvPicPr>
          <p:nvPr/>
        </p:nvPicPr>
        <p:blipFill>
          <a:blip r:embed="rId1">
            <a:lum bright="-12000" contrast="54000"/>
            <a:extLst>
              <a:ext uri="{28A0092B-C50C-407E-A947-70E740481C1C}">
                <a14:useLocalDpi xmlns:a14="http://schemas.microsoft.com/office/drawing/2010/main" val="0"/>
              </a:ext>
            </a:extLst>
          </a:blip>
          <a:srcRect b="9395"/>
          <a:stretch>
            <a:fillRect/>
          </a:stretch>
        </p:blipFill>
        <p:spPr bwMode="auto">
          <a:xfrm>
            <a:off x="3216275" y="1412875"/>
            <a:ext cx="511175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2"/>
          <p:cNvSpPr>
            <a:spLocks noChangeArrowheads="1"/>
          </p:cNvSpPr>
          <p:nvPr/>
        </p:nvSpPr>
        <p:spPr bwMode="auto">
          <a:xfrm>
            <a:off x="5016500" y="5013325"/>
            <a:ext cx="2232025" cy="323850"/>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177800" indent="-177800"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Clr>
                <a:schemeClr val="accent2"/>
              </a:buClr>
              <a:buFont typeface="Wingdings" panose="05000000000000000000" pitchFamily="2" charset="2"/>
              <a:buNone/>
            </a:pPr>
            <a:r>
              <a:rPr lang="zh-CN" altLang="en-US" sz="2000" b="1">
                <a:latin typeface="黑体" panose="02010609060101010101" charset="-122"/>
                <a:ea typeface="黑体" panose="02010609060101010101" charset="-122"/>
              </a:rPr>
              <a:t>多台变频器安装</a:t>
            </a:r>
            <a:endParaRPr lang="zh-CN" altLang="en-US" sz="2000" b="1">
              <a:latin typeface="黑体" panose="02010609060101010101" charset="-122"/>
              <a:ea typeface="黑体" panose="02010609060101010101" charset="-122"/>
            </a:endParaRPr>
          </a:p>
        </p:txBody>
      </p:sp>
      <p:sp>
        <p:nvSpPr>
          <p:cNvPr id="55" name="PA-矩形 7"/>
          <p:cNvSpPr/>
          <p:nvPr>
            <p:custDataLst>
              <p:tags r:id="rId2"/>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ppt_y</p:attrName>
                                        </p:attrNameLst>
                                      </p:cBhvr>
                                      <p:tavLst>
                                        <p:tav tm="0">
                                          <p:val>
                                            <p:strVal val="#ppt_y+#ppt_h*1.125000"/>
                                          </p:val>
                                        </p:tav>
                                        <p:tav tm="100000">
                                          <p:val>
                                            <p:strVal val="#ppt_y"/>
                                          </p:val>
                                        </p:tav>
                                      </p:tavLst>
                                    </p:anim>
                                    <p:animEffect transition="in" filter="wipe(up)">
                                      <p:cBhvr>
                                        <p:cTn id="19" dur="500"/>
                                        <p:tgtEl>
                                          <p:spTgt spid="57"/>
                                        </p:tgtEl>
                                      </p:cBhvr>
                                    </p:animEffect>
                                  </p:childTnLst>
                                </p:cTn>
                              </p:par>
                            </p:childTnLst>
                          </p:cTn>
                        </p:par>
                        <p:par>
                          <p:cTn id="20" fill="hold">
                            <p:stCondLst>
                              <p:cond delay="1500"/>
                            </p:stCondLst>
                            <p:childTnLst>
                              <p:par>
                                <p:cTn id="21" presetID="0" presetClass="entr" presetSubtype="0" fill="hold" grpId="0" nodeType="afterEffect">
                                  <p:stCondLst>
                                    <p:cond delay="0"/>
                                  </p:stCondLst>
                                  <p:iterate type="lt">
                                    <p:tmPct val="14286"/>
                                  </p:iterate>
                                  <p:childTnLst>
                                    <p:set>
                                      <p:cBhvr>
                                        <p:cTn id="22" dur="1" fill="hold">
                                          <p:stCondLst>
                                            <p:cond delay="0"/>
                                          </p:stCondLst>
                                        </p:cTn>
                                        <p:tgtEl>
                                          <p:spTgt spid="55"/>
                                        </p:tgtEl>
                                        <p:attrNameLst>
                                          <p:attrName>style.visibility</p:attrName>
                                        </p:attrNameLst>
                                      </p:cBhvr>
                                      <p:to>
                                        <p:strVal val="visible"/>
                                      </p:to>
                                    </p:set>
                                    <p:anim to="" calcmode="lin" valueType="num">
                                      <p:cBhvr>
                                        <p:cTn id="23"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4"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5"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6"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5" grpId="0"/>
      <p:bldP spid="57"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graphicFrame>
        <p:nvGraphicFramePr>
          <p:cNvPr id="3" name="图示 2"/>
          <p:cNvGraphicFramePr/>
          <p:nvPr/>
        </p:nvGraphicFramePr>
        <p:xfrm>
          <a:off x="3143672" y="2204864"/>
          <a:ext cx="6120680" cy="266429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8548" name="Rectangle 2"/>
          <p:cNvSpPr>
            <a:spLocks noChangeArrowheads="1"/>
          </p:cNvSpPr>
          <p:nvPr/>
        </p:nvSpPr>
        <p:spPr bwMode="auto">
          <a:xfrm>
            <a:off x="2171700" y="1182688"/>
            <a:ext cx="5795963"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1" dirty="0" smtClean="0">
                <a:latin typeface="+mn-ea"/>
                <a:ea typeface="+mn-ea"/>
              </a:rPr>
              <a:t>一、</a:t>
            </a:r>
            <a:r>
              <a:rPr lang="en-US" altLang="zh-CN" sz="2800" b="1" dirty="0" smtClean="0">
                <a:latin typeface="+mn-ea"/>
                <a:ea typeface="+mn-ea"/>
              </a:rPr>
              <a:t> </a:t>
            </a:r>
            <a:r>
              <a:rPr lang="zh-CN" altLang="en-US" sz="2800" b="1" dirty="0" smtClean="0">
                <a:latin typeface="+mn-ea"/>
                <a:ea typeface="+mn-ea"/>
              </a:rPr>
              <a:t>变频器的安装</a:t>
            </a:r>
            <a:r>
              <a:rPr lang="en-US" altLang="zh-CN" sz="2800" b="1" dirty="0" smtClean="0">
                <a:latin typeface="+mn-ea"/>
                <a:ea typeface="+mn-ea"/>
              </a:rPr>
              <a:t>—</a:t>
            </a:r>
            <a:r>
              <a:rPr lang="zh-CN" altLang="en-US" sz="2800" b="1" dirty="0" smtClean="0">
                <a:solidFill>
                  <a:srgbClr val="FF0000"/>
                </a:solidFill>
                <a:latin typeface="+mn-ea"/>
                <a:ea typeface="+mn-ea"/>
              </a:rPr>
              <a:t>变频器接线</a:t>
            </a:r>
            <a:endParaRPr lang="en-US" altLang="zh-CN" sz="2800" b="1" dirty="0" smtClean="0">
              <a:solidFill>
                <a:srgbClr val="FF0000"/>
              </a:solidFill>
              <a:latin typeface="+mn-ea"/>
              <a:ea typeface="+mn-ea"/>
            </a:endParaRPr>
          </a:p>
        </p:txBody>
      </p:sp>
      <p:sp>
        <p:nvSpPr>
          <p:cNvPr id="55" name="PA-矩形 7"/>
          <p:cNvSpPr/>
          <p:nvPr>
            <p:custDataLst>
              <p:tags r:id="rId6"/>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pic>
        <p:nvPicPr>
          <p:cNvPr id="3" name="Picture 8" descr="hw049"/>
          <p:cNvPicPr>
            <a:picLocks noChangeAspect="1" noChangeArrowheads="1"/>
          </p:cNvPicPr>
          <p:nvPr/>
        </p:nvPicPr>
        <p:blipFill>
          <a:blip r:embed="rId1" cstate="print">
            <a:extLst>
              <a:ext uri="{28A0092B-C50C-407E-A947-70E740481C1C}">
                <a14:useLocalDpi xmlns:a14="http://schemas.microsoft.com/office/drawing/2010/main" val="0"/>
              </a:ext>
            </a:extLst>
          </a:blip>
          <a:srcRect l="7956" r="3624"/>
          <a:stretch>
            <a:fillRect/>
          </a:stretch>
        </p:blipFill>
        <p:spPr bwMode="auto">
          <a:xfrm>
            <a:off x="2495600" y="2564904"/>
            <a:ext cx="7482234" cy="22739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10"/>
          <p:cNvSpPr>
            <a:spLocks noChangeArrowheads="1"/>
          </p:cNvSpPr>
          <p:nvPr/>
        </p:nvSpPr>
        <p:spPr bwMode="auto">
          <a:xfrm>
            <a:off x="3000375" y="5014119"/>
            <a:ext cx="5680075"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spAutoFit/>
          </a:bodyPr>
          <a:lstStyle>
            <a:lvl1pPr indent="17970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latin typeface="黑体" panose="02010609060101010101" charset="-122"/>
                <a:ea typeface="黑体" panose="02010609060101010101" charset="-122"/>
                <a:cs typeface="Times New Roman" panose="02020603050405020304" pitchFamily="18" charset="0"/>
              </a:rPr>
              <a:t>主电路的三相基本接线</a:t>
            </a:r>
            <a:endParaRPr lang="zh-CN" altLang="en-US" sz="2000">
              <a:latin typeface="黑体" panose="02010609060101010101" charset="-122"/>
              <a:ea typeface="黑体" panose="02010609060101010101" charset="-122"/>
              <a:cs typeface="Times New Roman" panose="02020603050405020304" pitchFamily="18" charset="0"/>
            </a:endParaRPr>
          </a:p>
          <a:p>
            <a:pPr algn="ctr"/>
            <a:r>
              <a:rPr lang="en-US" altLang="zh-CN" sz="2000">
                <a:latin typeface="黑体" panose="02010609060101010101" charset="-122"/>
                <a:ea typeface="黑体" panose="02010609060101010101" charset="-122"/>
                <a:cs typeface="Times New Roman" panose="02020603050405020304" pitchFamily="18" charset="0"/>
              </a:rPr>
              <a:t>a</a:t>
            </a:r>
            <a:r>
              <a:rPr lang="zh-CN" altLang="en-US" sz="2000">
                <a:latin typeface="黑体" panose="02010609060101010101" charset="-122"/>
                <a:ea typeface="黑体" panose="02010609060101010101" charset="-122"/>
                <a:cs typeface="Times New Roman" panose="02020603050405020304" pitchFamily="18" charset="0"/>
              </a:rPr>
              <a:t>）电源侧采用断路器		</a:t>
            </a:r>
            <a:r>
              <a:rPr lang="en-US" altLang="zh-CN" sz="2000">
                <a:latin typeface="黑体" panose="02010609060101010101" charset="-122"/>
                <a:ea typeface="黑体" panose="02010609060101010101" charset="-122"/>
                <a:cs typeface="Times New Roman" panose="02020603050405020304" pitchFamily="18" charset="0"/>
              </a:rPr>
              <a:t>b</a:t>
            </a:r>
            <a:r>
              <a:rPr lang="zh-CN" altLang="en-US" sz="2000">
                <a:latin typeface="黑体" panose="02010609060101010101" charset="-122"/>
                <a:ea typeface="黑体" panose="02010609060101010101" charset="-122"/>
                <a:cs typeface="Times New Roman" panose="02020603050405020304" pitchFamily="18" charset="0"/>
              </a:rPr>
              <a:t>）电源侧采用熔断器</a:t>
            </a:r>
            <a:endParaRPr lang="zh-CN" altLang="en-US" sz="2000">
              <a:latin typeface="黑体" panose="02010609060101010101" charset="-122"/>
              <a:ea typeface="黑体" panose="02010609060101010101" charset="-122"/>
              <a:cs typeface="Times New Roman" panose="02020603050405020304" pitchFamily="18" charset="0"/>
            </a:endParaRPr>
          </a:p>
        </p:txBody>
      </p:sp>
      <p:sp>
        <p:nvSpPr>
          <p:cNvPr id="5" name="AutoShape 2"/>
          <p:cNvSpPr>
            <a:spLocks noChangeArrowheads="1"/>
          </p:cNvSpPr>
          <p:nvPr/>
        </p:nvSpPr>
        <p:spPr bwMode="auto">
          <a:xfrm>
            <a:off x="2646363" y="1485900"/>
            <a:ext cx="5897562" cy="652463"/>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177800" indent="-177800"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None/>
            </a:pPr>
            <a:r>
              <a:rPr lang="zh-CN" altLang="en-US" sz="2000">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变频器主电路的三相基本接线如图所示</a:t>
            </a:r>
            <a:endParaRPr lang="zh-CN" altLang="en-US" sz="2400" b="1">
              <a:latin typeface="黑体" panose="02010609060101010101" charset="-122"/>
              <a:ea typeface="黑体" panose="02010609060101010101" charset="-122"/>
            </a:endParaRPr>
          </a:p>
        </p:txBody>
      </p:sp>
      <p:sp>
        <p:nvSpPr>
          <p:cNvPr id="55" name="PA-矩形 7"/>
          <p:cNvSpPr/>
          <p:nvPr>
            <p:custDataLst>
              <p:tags r:id="rId2"/>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p:tgtEl>
                                          <p:spTgt spid="57"/>
                                        </p:tgtEl>
                                        <p:attrNameLst>
                                          <p:attrName>ppt_y</p:attrName>
                                        </p:attrNameLst>
                                      </p:cBhvr>
                                      <p:tavLst>
                                        <p:tav tm="0">
                                          <p:val>
                                            <p:strVal val="#ppt_y+#ppt_h*1.125000"/>
                                          </p:val>
                                        </p:tav>
                                        <p:tav tm="100000">
                                          <p:val>
                                            <p:strVal val="#ppt_y"/>
                                          </p:val>
                                        </p:tav>
                                      </p:tavLst>
                                    </p:anim>
                                    <p:animEffect transition="in" filter="wipe(up)">
                                      <p:cBhvr>
                                        <p:cTn id="26" dur="500"/>
                                        <p:tgtEl>
                                          <p:spTgt spid="57"/>
                                        </p:tgtEl>
                                      </p:cBhvr>
                                    </p:animEffect>
                                  </p:childTnLst>
                                </p:cTn>
                              </p:par>
                            </p:childTnLst>
                          </p:cTn>
                        </p:par>
                        <p:par>
                          <p:cTn id="27" fill="hold">
                            <p:stCondLst>
                              <p:cond delay="1500"/>
                            </p:stCondLst>
                            <p:childTnLst>
                              <p:par>
                                <p:cTn id="28" presetID="0" presetClass="entr" presetSubtype="0" fill="hold" grpId="0" nodeType="afterEffect">
                                  <p:stCondLst>
                                    <p:cond delay="0"/>
                                  </p:stCondLst>
                                  <p:iterate type="lt">
                                    <p:tmPct val="14286"/>
                                  </p:iterate>
                                  <p:childTnLst>
                                    <p:set>
                                      <p:cBhvr>
                                        <p:cTn id="29" dur="1" fill="hold">
                                          <p:stCondLst>
                                            <p:cond delay="0"/>
                                          </p:stCondLst>
                                        </p:cTn>
                                        <p:tgtEl>
                                          <p:spTgt spid="55"/>
                                        </p:tgtEl>
                                        <p:attrNameLst>
                                          <p:attrName>style.visibility</p:attrName>
                                        </p:attrNameLst>
                                      </p:cBhvr>
                                      <p:to>
                                        <p:strVal val="visible"/>
                                      </p:to>
                                    </p:set>
                                    <p:anim to="" calcmode="lin" valueType="num">
                                      <p:cBhvr>
                                        <p:cTn id="30"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1"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2"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3"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55" grpId="0"/>
      <p:bldP spid="57"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01379" name="AutoShape 2"/>
          <p:cNvSpPr>
            <a:spLocks noChangeArrowheads="1"/>
          </p:cNvSpPr>
          <p:nvPr/>
        </p:nvSpPr>
        <p:spPr bwMode="auto">
          <a:xfrm>
            <a:off x="2279650" y="1290638"/>
            <a:ext cx="5454650" cy="573087"/>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177800" indent="-177800"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None/>
            </a:pPr>
            <a:r>
              <a:rPr lang="zh-CN" altLang="en-US" sz="2400" b="1">
                <a:latin typeface="黑体" panose="02010609060101010101" charset="-122"/>
                <a:ea typeface="黑体" panose="02010609060101010101" charset="-122"/>
              </a:rPr>
              <a:t>变频器主电路的单相基本接线如图所示</a:t>
            </a:r>
            <a:endParaRPr lang="zh-CN" altLang="en-US" sz="2400" b="1">
              <a:latin typeface="黑体" panose="02010609060101010101" charset="-122"/>
              <a:ea typeface="黑体" panose="02010609060101010101" charset="-122"/>
            </a:endParaRPr>
          </a:p>
        </p:txBody>
      </p:sp>
      <p:pic>
        <p:nvPicPr>
          <p:cNvPr id="4" name="Picture 1" descr="hw050"/>
          <p:cNvPicPr>
            <a:picLocks noChangeAspect="1" noChangeArrowheads="1"/>
          </p:cNvPicPr>
          <p:nvPr/>
        </p:nvPicPr>
        <p:blipFill>
          <a:blip r:embed="rId1">
            <a:extLst>
              <a:ext uri="{28A0092B-C50C-407E-A947-70E740481C1C}">
                <a14:useLocalDpi xmlns:a14="http://schemas.microsoft.com/office/drawing/2010/main" val="0"/>
              </a:ext>
            </a:extLst>
          </a:blip>
          <a:srcRect t="8397" r="3075"/>
          <a:stretch>
            <a:fillRect/>
          </a:stretch>
        </p:blipFill>
        <p:spPr bwMode="auto">
          <a:xfrm>
            <a:off x="2424113" y="2565400"/>
            <a:ext cx="707231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2782888" y="4829176"/>
            <a:ext cx="6789737"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spAutoFit/>
          </a:bodyPr>
          <a:lstStyle>
            <a:lvl1pPr indent="17970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000">
                <a:latin typeface="黑体" panose="02010609060101010101" charset="-122"/>
                <a:ea typeface="黑体" panose="02010609060101010101" charset="-122"/>
                <a:cs typeface="Times New Roman" panose="02020603050405020304" pitchFamily="18" charset="0"/>
              </a:rPr>
              <a:t>主电路的单相基本接线</a:t>
            </a:r>
            <a:endParaRPr lang="zh-CN" altLang="en-US" sz="2000">
              <a:latin typeface="黑体" panose="02010609060101010101" charset="-122"/>
              <a:ea typeface="黑体" panose="02010609060101010101" charset="-122"/>
              <a:cs typeface="Times New Roman" panose="02020603050405020304" pitchFamily="18" charset="0"/>
            </a:endParaRPr>
          </a:p>
          <a:p>
            <a:pPr algn="ctr"/>
            <a:r>
              <a:rPr lang="en-US" altLang="zh-CN" sz="2000">
                <a:latin typeface="黑体" panose="02010609060101010101" charset="-122"/>
                <a:ea typeface="黑体" panose="02010609060101010101" charset="-122"/>
                <a:cs typeface="Times New Roman" panose="02020603050405020304" pitchFamily="18" charset="0"/>
              </a:rPr>
              <a:t>a</a:t>
            </a:r>
            <a:r>
              <a:rPr lang="zh-CN" altLang="en-US" sz="2000">
                <a:latin typeface="黑体" panose="02010609060101010101" charset="-122"/>
                <a:ea typeface="黑体" panose="02010609060101010101" charset="-122"/>
                <a:cs typeface="Times New Roman" panose="02020603050405020304" pitchFamily="18" charset="0"/>
              </a:rPr>
              <a:t>）电源侧采用断路器		</a:t>
            </a:r>
            <a:r>
              <a:rPr lang="en-US" altLang="zh-CN" sz="2000">
                <a:latin typeface="黑体" panose="02010609060101010101" charset="-122"/>
                <a:ea typeface="黑体" panose="02010609060101010101" charset="-122"/>
                <a:cs typeface="Times New Roman" panose="02020603050405020304" pitchFamily="18" charset="0"/>
              </a:rPr>
              <a:t>b</a:t>
            </a:r>
            <a:r>
              <a:rPr lang="zh-CN" altLang="en-US" sz="2000">
                <a:latin typeface="黑体" panose="02010609060101010101" charset="-122"/>
                <a:ea typeface="黑体" panose="02010609060101010101" charset="-122"/>
                <a:cs typeface="Times New Roman" panose="02020603050405020304" pitchFamily="18" charset="0"/>
              </a:rPr>
              <a:t>）电源侧采用熔断器</a:t>
            </a:r>
            <a:endParaRPr lang="zh-CN" altLang="en-US" sz="2000">
              <a:latin typeface="黑体" panose="02010609060101010101" charset="-122"/>
              <a:ea typeface="黑体" panose="02010609060101010101" charset="-122"/>
              <a:cs typeface="Times New Roman" panose="02020603050405020304" pitchFamily="18" charset="0"/>
            </a:endParaRPr>
          </a:p>
        </p:txBody>
      </p:sp>
      <p:sp>
        <p:nvSpPr>
          <p:cNvPr id="55" name="PA-矩形 7"/>
          <p:cNvSpPr/>
          <p:nvPr>
            <p:custDataLst>
              <p:tags r:id="rId2"/>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 calcmode="lin" valueType="num">
                                      <p:cBhvr additive="base">
                                        <p:cTn id="18" dur="500"/>
                                        <p:tgtEl>
                                          <p:spTgt spid="57"/>
                                        </p:tgtEl>
                                        <p:attrNameLst>
                                          <p:attrName>ppt_y</p:attrName>
                                        </p:attrNameLst>
                                      </p:cBhvr>
                                      <p:tavLst>
                                        <p:tav tm="0">
                                          <p:val>
                                            <p:strVal val="#ppt_y+#ppt_h*1.125000"/>
                                          </p:val>
                                        </p:tav>
                                        <p:tav tm="100000">
                                          <p:val>
                                            <p:strVal val="#ppt_y"/>
                                          </p:val>
                                        </p:tav>
                                      </p:tavLst>
                                    </p:anim>
                                    <p:animEffect transition="in" filter="wipe(up)">
                                      <p:cBhvr>
                                        <p:cTn id="19" dur="500"/>
                                        <p:tgtEl>
                                          <p:spTgt spid="57"/>
                                        </p:tgtEl>
                                      </p:cBhvr>
                                    </p:animEffect>
                                  </p:childTnLst>
                                </p:cTn>
                              </p:par>
                            </p:childTnLst>
                          </p:cTn>
                        </p:par>
                        <p:par>
                          <p:cTn id="20" fill="hold">
                            <p:stCondLst>
                              <p:cond delay="1500"/>
                            </p:stCondLst>
                            <p:childTnLst>
                              <p:par>
                                <p:cTn id="21" presetID="0" presetClass="entr" presetSubtype="0" fill="hold" grpId="0" nodeType="afterEffect">
                                  <p:stCondLst>
                                    <p:cond delay="0"/>
                                  </p:stCondLst>
                                  <p:iterate type="lt">
                                    <p:tmPct val="14286"/>
                                  </p:iterate>
                                  <p:childTnLst>
                                    <p:set>
                                      <p:cBhvr>
                                        <p:cTn id="22" dur="1" fill="hold">
                                          <p:stCondLst>
                                            <p:cond delay="0"/>
                                          </p:stCondLst>
                                        </p:cTn>
                                        <p:tgtEl>
                                          <p:spTgt spid="55"/>
                                        </p:tgtEl>
                                        <p:attrNameLst>
                                          <p:attrName>style.visibility</p:attrName>
                                        </p:attrNameLst>
                                      </p:cBhvr>
                                      <p:to>
                                        <p:strVal val="visible"/>
                                      </p:to>
                                    </p:set>
                                    <p:anim to="" calcmode="lin" valueType="num">
                                      <p:cBhvr>
                                        <p:cTn id="23"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4"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5"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6"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5" grpId="0"/>
      <p:bldP spid="57"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任意多边形 2"/>
          <p:cNvSpPr/>
          <p:nvPr/>
        </p:nvSpPr>
        <p:spPr>
          <a:xfrm>
            <a:off x="2155825" y="1804988"/>
            <a:ext cx="447675" cy="2887662"/>
          </a:xfrm>
          <a:custGeom>
            <a:avLst/>
            <a:gdLst>
              <a:gd name="connsiteX0" fmla="*/ 0 w 820176"/>
              <a:gd name="connsiteY0" fmla="*/ 0 h 2644805"/>
              <a:gd name="connsiteX1" fmla="*/ 820176 w 820176"/>
              <a:gd name="connsiteY1" fmla="*/ 0 h 2644805"/>
              <a:gd name="connsiteX2" fmla="*/ 820176 w 820176"/>
              <a:gd name="connsiteY2" fmla="*/ 2644805 h 2644805"/>
              <a:gd name="connsiteX3" fmla="*/ 0 w 820176"/>
              <a:gd name="connsiteY3" fmla="*/ 2644805 h 2644805"/>
              <a:gd name="connsiteX4" fmla="*/ 0 w 820176"/>
              <a:gd name="connsiteY4" fmla="*/ 0 h 2644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176" h="2644805">
                <a:moveTo>
                  <a:pt x="0" y="0"/>
                </a:moveTo>
                <a:lnTo>
                  <a:pt x="820176" y="0"/>
                </a:lnTo>
                <a:lnTo>
                  <a:pt x="820176" y="2644805"/>
                </a:lnTo>
                <a:lnTo>
                  <a:pt x="0" y="264480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76200" tIns="76200" rIns="76200" bIns="76200" spcCol="1270" anchor="ctr"/>
          <a:lstStyle/>
          <a:p>
            <a:pPr defTabSz="889000">
              <a:lnSpc>
                <a:spcPct val="90000"/>
              </a:lnSpc>
              <a:spcAft>
                <a:spcPct val="35000"/>
              </a:spcAft>
              <a:defRPr/>
            </a:pPr>
            <a:r>
              <a:rPr lang="zh-CN" sz="2400" b="1" dirty="0">
                <a:solidFill>
                  <a:srgbClr val="FF0000"/>
                </a:solidFill>
              </a:rPr>
              <a:t>注</a:t>
            </a:r>
            <a:endParaRPr lang="en-US" altLang="zh-CN" sz="2400" b="1" dirty="0">
              <a:solidFill>
                <a:srgbClr val="FF0000"/>
              </a:solidFill>
            </a:endParaRPr>
          </a:p>
          <a:p>
            <a:pPr defTabSz="889000">
              <a:lnSpc>
                <a:spcPct val="90000"/>
              </a:lnSpc>
              <a:spcAft>
                <a:spcPct val="35000"/>
              </a:spcAft>
              <a:defRPr/>
            </a:pPr>
            <a:r>
              <a:rPr lang="zh-CN" sz="2400" b="1" dirty="0">
                <a:solidFill>
                  <a:srgbClr val="FF0000"/>
                </a:solidFill>
              </a:rPr>
              <a:t>意</a:t>
            </a:r>
            <a:endParaRPr lang="en-US" altLang="zh-CN" sz="2400" b="1" dirty="0">
              <a:solidFill>
                <a:srgbClr val="FF0000"/>
              </a:solidFill>
            </a:endParaRPr>
          </a:p>
          <a:p>
            <a:pPr defTabSz="889000">
              <a:lnSpc>
                <a:spcPct val="90000"/>
              </a:lnSpc>
              <a:spcAft>
                <a:spcPct val="35000"/>
              </a:spcAft>
              <a:defRPr/>
            </a:pPr>
            <a:r>
              <a:rPr lang="zh-CN" sz="2400" b="1" dirty="0">
                <a:solidFill>
                  <a:srgbClr val="FF0000"/>
                </a:solidFill>
              </a:rPr>
              <a:t>事</a:t>
            </a:r>
            <a:endParaRPr lang="en-US" altLang="zh-CN" sz="2400" b="1" dirty="0">
              <a:solidFill>
                <a:srgbClr val="FF0000"/>
              </a:solidFill>
            </a:endParaRPr>
          </a:p>
          <a:p>
            <a:pPr defTabSz="889000">
              <a:lnSpc>
                <a:spcPct val="90000"/>
              </a:lnSpc>
              <a:spcAft>
                <a:spcPct val="35000"/>
              </a:spcAft>
              <a:defRPr/>
            </a:pPr>
            <a:r>
              <a:rPr lang="zh-CN" sz="2400" b="1" dirty="0">
                <a:solidFill>
                  <a:srgbClr val="FF0000"/>
                </a:solidFill>
              </a:rPr>
              <a:t>项</a:t>
            </a:r>
            <a:endParaRPr lang="zh-CN" sz="2400" b="1" dirty="0">
              <a:solidFill>
                <a:srgbClr val="FF0000"/>
              </a:solidFill>
            </a:endParaRPr>
          </a:p>
        </p:txBody>
      </p:sp>
      <p:sp>
        <p:nvSpPr>
          <p:cNvPr id="5" name="任意多边形 4"/>
          <p:cNvSpPr/>
          <p:nvPr/>
        </p:nvSpPr>
        <p:spPr bwMode="auto">
          <a:xfrm>
            <a:off x="2968625" y="1296988"/>
            <a:ext cx="7140575" cy="403225"/>
          </a:xfrm>
          <a:custGeom>
            <a:avLst/>
            <a:gdLst>
              <a:gd name="connsiteX0" fmla="*/ 0 w 5204437"/>
              <a:gd name="connsiteY0" fmla="*/ 0 h 447792"/>
              <a:gd name="connsiteX1" fmla="*/ 5204437 w 5204437"/>
              <a:gd name="connsiteY1" fmla="*/ 0 h 447792"/>
              <a:gd name="connsiteX2" fmla="*/ 5204437 w 5204437"/>
              <a:gd name="connsiteY2" fmla="*/ 447792 h 447792"/>
              <a:gd name="connsiteX3" fmla="*/ 0 w 5204437"/>
              <a:gd name="connsiteY3" fmla="*/ 447792 h 447792"/>
              <a:gd name="connsiteX4" fmla="*/ 0 w 5204437"/>
              <a:gd name="connsiteY4" fmla="*/ 0 h 447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4437" h="447792">
                <a:moveTo>
                  <a:pt x="0" y="0"/>
                </a:moveTo>
                <a:lnTo>
                  <a:pt x="5204437" y="0"/>
                </a:lnTo>
                <a:lnTo>
                  <a:pt x="5204437" y="447792"/>
                </a:lnTo>
                <a:lnTo>
                  <a:pt x="0" y="4477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1.</a:t>
            </a:r>
            <a:r>
              <a:rPr lang="zh-CN" altLang="en-US" sz="2000" dirty="0">
                <a:solidFill>
                  <a:srgbClr val="000000"/>
                </a:solidFill>
                <a:latin typeface="+mn-ea"/>
                <a:cs typeface="Times New Roman" panose="02020603050405020304" pitchFamily="18" charset="0"/>
              </a:rPr>
              <a:t>在变频器与电源线连接之前应先完成电源线的绝缘测试。</a:t>
            </a:r>
            <a:endParaRPr lang="zh-CN" altLang="en-US" sz="2000" dirty="0">
              <a:solidFill>
                <a:srgbClr val="000000"/>
              </a:solidFill>
              <a:latin typeface="+mn-ea"/>
              <a:cs typeface="Times New Roman" panose="02020603050405020304" pitchFamily="18" charset="0"/>
            </a:endParaRPr>
          </a:p>
        </p:txBody>
      </p:sp>
      <p:sp>
        <p:nvSpPr>
          <p:cNvPr id="8" name="任意多边形 7"/>
          <p:cNvSpPr/>
          <p:nvPr/>
        </p:nvSpPr>
        <p:spPr bwMode="auto">
          <a:xfrm>
            <a:off x="2965450" y="1833563"/>
            <a:ext cx="7377113" cy="698500"/>
          </a:xfrm>
          <a:custGeom>
            <a:avLst/>
            <a:gdLst>
              <a:gd name="connsiteX0" fmla="*/ 0 w 5065465"/>
              <a:gd name="connsiteY0" fmla="*/ 0 h 354577"/>
              <a:gd name="connsiteX1" fmla="*/ 5065465 w 5065465"/>
              <a:gd name="connsiteY1" fmla="*/ 0 h 354577"/>
              <a:gd name="connsiteX2" fmla="*/ 5065465 w 5065465"/>
              <a:gd name="connsiteY2" fmla="*/ 354577 h 354577"/>
              <a:gd name="connsiteX3" fmla="*/ 0 w 5065465"/>
              <a:gd name="connsiteY3" fmla="*/ 354577 h 354577"/>
              <a:gd name="connsiteX4" fmla="*/ 0 w 5065465"/>
              <a:gd name="connsiteY4" fmla="*/ 0 h 354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5465" h="354577">
                <a:moveTo>
                  <a:pt x="0" y="0"/>
                </a:moveTo>
                <a:lnTo>
                  <a:pt x="5065465" y="0"/>
                </a:lnTo>
                <a:lnTo>
                  <a:pt x="5065465" y="354577"/>
                </a:lnTo>
                <a:lnTo>
                  <a:pt x="0" y="3545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2.</a:t>
            </a:r>
            <a:r>
              <a:rPr lang="zh-CN" altLang="en-US" sz="2000" dirty="0">
                <a:solidFill>
                  <a:srgbClr val="000000"/>
                </a:solidFill>
                <a:latin typeface="+mn-ea"/>
                <a:cs typeface="Times New Roman" panose="02020603050405020304" pitchFamily="18" charset="0"/>
              </a:rPr>
              <a:t>确保与电源电压是匹配的，不允许把变频器连接到电压更高的电源上。</a:t>
            </a:r>
            <a:endParaRPr lang="zh-CN" altLang="en-US" sz="2000" dirty="0">
              <a:solidFill>
                <a:srgbClr val="000000"/>
              </a:solidFill>
              <a:latin typeface="+mn-ea"/>
              <a:cs typeface="Times New Roman" panose="02020603050405020304" pitchFamily="18" charset="0"/>
            </a:endParaRPr>
          </a:p>
        </p:txBody>
      </p:sp>
      <p:sp>
        <p:nvSpPr>
          <p:cNvPr id="11" name="任意多边形 10"/>
          <p:cNvSpPr/>
          <p:nvPr/>
        </p:nvSpPr>
        <p:spPr bwMode="auto">
          <a:xfrm>
            <a:off x="2976563" y="2549525"/>
            <a:ext cx="7124700" cy="735013"/>
          </a:xfrm>
          <a:custGeom>
            <a:avLst/>
            <a:gdLst>
              <a:gd name="connsiteX0" fmla="*/ 0 w 4942110"/>
              <a:gd name="connsiteY0" fmla="*/ 0 h 485627"/>
              <a:gd name="connsiteX1" fmla="*/ 4942110 w 4942110"/>
              <a:gd name="connsiteY1" fmla="*/ 0 h 485627"/>
              <a:gd name="connsiteX2" fmla="*/ 4942110 w 4942110"/>
              <a:gd name="connsiteY2" fmla="*/ 485627 h 485627"/>
              <a:gd name="connsiteX3" fmla="*/ 0 w 4942110"/>
              <a:gd name="connsiteY3" fmla="*/ 485627 h 485627"/>
              <a:gd name="connsiteX4" fmla="*/ 0 w 4942110"/>
              <a:gd name="connsiteY4" fmla="*/ 0 h 485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2110" h="485627">
                <a:moveTo>
                  <a:pt x="0" y="0"/>
                </a:moveTo>
                <a:lnTo>
                  <a:pt x="4942110" y="0"/>
                </a:lnTo>
                <a:lnTo>
                  <a:pt x="4942110" y="485627"/>
                </a:lnTo>
                <a:lnTo>
                  <a:pt x="0" y="4856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3.</a:t>
            </a:r>
            <a:r>
              <a:rPr lang="zh-CN" altLang="en-US" sz="2000" dirty="0">
                <a:solidFill>
                  <a:srgbClr val="000000"/>
                </a:solidFill>
                <a:latin typeface="+mn-ea"/>
                <a:cs typeface="Times New Roman" panose="02020603050405020304" pitchFamily="18" charset="0"/>
              </a:rPr>
              <a:t>连接同步电动机或并联连接几台电动机时变频器必须在其控制特性下运行。</a:t>
            </a:r>
            <a:endParaRPr lang="zh-CN" altLang="en-US" sz="2000" dirty="0">
              <a:solidFill>
                <a:srgbClr val="000000"/>
              </a:solidFill>
              <a:latin typeface="+mn-ea"/>
              <a:cs typeface="Times New Roman" panose="02020603050405020304" pitchFamily="18" charset="0"/>
            </a:endParaRPr>
          </a:p>
        </p:txBody>
      </p:sp>
      <p:sp>
        <p:nvSpPr>
          <p:cNvPr id="14" name="任意多边形 13"/>
          <p:cNvSpPr/>
          <p:nvPr/>
        </p:nvSpPr>
        <p:spPr bwMode="auto">
          <a:xfrm>
            <a:off x="2986088" y="3344863"/>
            <a:ext cx="7123112" cy="371475"/>
          </a:xfrm>
          <a:custGeom>
            <a:avLst/>
            <a:gdLst>
              <a:gd name="connsiteX0" fmla="*/ 0 w 4942110"/>
              <a:gd name="connsiteY0" fmla="*/ 0 h 372809"/>
              <a:gd name="connsiteX1" fmla="*/ 4942110 w 4942110"/>
              <a:gd name="connsiteY1" fmla="*/ 0 h 372809"/>
              <a:gd name="connsiteX2" fmla="*/ 4942110 w 4942110"/>
              <a:gd name="connsiteY2" fmla="*/ 372809 h 372809"/>
              <a:gd name="connsiteX3" fmla="*/ 0 w 4942110"/>
              <a:gd name="connsiteY3" fmla="*/ 372809 h 372809"/>
              <a:gd name="connsiteX4" fmla="*/ 0 w 4942110"/>
              <a:gd name="connsiteY4" fmla="*/ 0 h 372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2110" h="372809">
                <a:moveTo>
                  <a:pt x="0" y="0"/>
                </a:moveTo>
                <a:lnTo>
                  <a:pt x="4942110" y="0"/>
                </a:lnTo>
                <a:lnTo>
                  <a:pt x="4942110" y="372809"/>
                </a:lnTo>
                <a:lnTo>
                  <a:pt x="0" y="37280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4.</a:t>
            </a:r>
            <a:r>
              <a:rPr lang="zh-CN" altLang="zh-CN" sz="2000" dirty="0">
                <a:solidFill>
                  <a:srgbClr val="000000"/>
                </a:solidFill>
                <a:latin typeface="+mn-ea"/>
                <a:cs typeface="Times New Roman" panose="02020603050405020304" pitchFamily="18" charset="0"/>
              </a:rPr>
              <a:t> </a:t>
            </a:r>
            <a:r>
              <a:rPr lang="zh-CN" altLang="en-US" sz="2000" dirty="0">
                <a:solidFill>
                  <a:srgbClr val="000000"/>
                </a:solidFill>
                <a:latin typeface="+mn-ea"/>
                <a:cs typeface="Times New Roman" panose="02020603050405020304" pitchFamily="18" charset="0"/>
              </a:rPr>
              <a:t>在接通电源前必须确信变频器的接线端子盖子已盖好。</a:t>
            </a:r>
            <a:endParaRPr lang="zh-CN" altLang="en-US" sz="2000" dirty="0">
              <a:solidFill>
                <a:srgbClr val="000000"/>
              </a:solidFill>
              <a:latin typeface="+mn-ea"/>
              <a:cs typeface="Times New Roman" panose="02020603050405020304" pitchFamily="18" charset="0"/>
            </a:endParaRPr>
          </a:p>
        </p:txBody>
      </p:sp>
      <p:sp>
        <p:nvSpPr>
          <p:cNvPr id="17" name="任意多边形 16"/>
          <p:cNvSpPr/>
          <p:nvPr/>
        </p:nvSpPr>
        <p:spPr bwMode="auto">
          <a:xfrm>
            <a:off x="2603500" y="3886200"/>
            <a:ext cx="7885113" cy="406400"/>
          </a:xfrm>
          <a:custGeom>
            <a:avLst/>
            <a:gdLst>
              <a:gd name="connsiteX0" fmla="*/ 0 w 5139053"/>
              <a:gd name="connsiteY0" fmla="*/ 0 h 397030"/>
              <a:gd name="connsiteX1" fmla="*/ 5139053 w 5139053"/>
              <a:gd name="connsiteY1" fmla="*/ 0 h 397030"/>
              <a:gd name="connsiteX2" fmla="*/ 5139053 w 5139053"/>
              <a:gd name="connsiteY2" fmla="*/ 397030 h 397030"/>
              <a:gd name="connsiteX3" fmla="*/ 0 w 5139053"/>
              <a:gd name="connsiteY3" fmla="*/ 397030 h 397030"/>
              <a:gd name="connsiteX4" fmla="*/ 0 w 5139053"/>
              <a:gd name="connsiteY4" fmla="*/ 0 h 397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9053" h="397030">
                <a:moveTo>
                  <a:pt x="0" y="0"/>
                </a:moveTo>
                <a:lnTo>
                  <a:pt x="5139053" y="0"/>
                </a:lnTo>
                <a:lnTo>
                  <a:pt x="5139053" y="397030"/>
                </a:lnTo>
                <a:lnTo>
                  <a:pt x="0" y="39703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   5.</a:t>
            </a:r>
            <a:r>
              <a:rPr lang="zh-CN" altLang="en-US" sz="2000" dirty="0">
                <a:solidFill>
                  <a:srgbClr val="000000"/>
                </a:solidFill>
                <a:latin typeface="+mn-ea"/>
                <a:cs typeface="Times New Roman" panose="02020603050405020304" pitchFamily="18" charset="0"/>
              </a:rPr>
              <a:t>电源和电动机端子的连接时要保证一定的绝缘气隙和漏电距离。</a:t>
            </a:r>
            <a:endParaRPr lang="zh-CN" altLang="en-US" sz="2000" dirty="0">
              <a:solidFill>
                <a:srgbClr val="000000"/>
              </a:solidFill>
              <a:latin typeface="+mn-ea"/>
              <a:cs typeface="Times New Roman" panose="02020603050405020304" pitchFamily="18" charset="0"/>
            </a:endParaRPr>
          </a:p>
        </p:txBody>
      </p:sp>
      <p:sp>
        <p:nvSpPr>
          <p:cNvPr id="20" name="任意多边形 19"/>
          <p:cNvSpPr/>
          <p:nvPr/>
        </p:nvSpPr>
        <p:spPr bwMode="auto">
          <a:xfrm>
            <a:off x="2976563" y="4425950"/>
            <a:ext cx="7126287" cy="646113"/>
          </a:xfrm>
          <a:custGeom>
            <a:avLst/>
            <a:gdLst>
              <a:gd name="connsiteX0" fmla="*/ 0 w 4942110"/>
              <a:gd name="connsiteY0" fmla="*/ 0 h 379546"/>
              <a:gd name="connsiteX1" fmla="*/ 4942110 w 4942110"/>
              <a:gd name="connsiteY1" fmla="*/ 0 h 379546"/>
              <a:gd name="connsiteX2" fmla="*/ 4942110 w 4942110"/>
              <a:gd name="connsiteY2" fmla="*/ 379546 h 379546"/>
              <a:gd name="connsiteX3" fmla="*/ 0 w 4942110"/>
              <a:gd name="connsiteY3" fmla="*/ 379546 h 379546"/>
              <a:gd name="connsiteX4" fmla="*/ 0 w 4942110"/>
              <a:gd name="connsiteY4" fmla="*/ 0 h 379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2110" h="379546">
                <a:moveTo>
                  <a:pt x="0" y="0"/>
                </a:moveTo>
                <a:lnTo>
                  <a:pt x="4942110" y="0"/>
                </a:lnTo>
                <a:lnTo>
                  <a:pt x="4942110" y="379546"/>
                </a:lnTo>
                <a:lnTo>
                  <a:pt x="0" y="37954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45720" rIns="45720"/>
          <a:lstStyle/>
          <a:p>
            <a:pPr defTabSz="533400">
              <a:lnSpc>
                <a:spcPct val="90000"/>
              </a:lnSpc>
              <a:spcAft>
                <a:spcPct val="35000"/>
              </a:spcAft>
              <a:defRPr/>
            </a:pPr>
            <a:r>
              <a:rPr lang="en-US" altLang="zh-CN" sz="2000" dirty="0">
                <a:solidFill>
                  <a:srgbClr val="000000"/>
                </a:solidFill>
                <a:latin typeface="+mn-ea"/>
                <a:cs typeface="Times New Roman" panose="02020603050405020304" pitchFamily="18" charset="0"/>
              </a:rPr>
              <a:t>6.</a:t>
            </a:r>
            <a:r>
              <a:rPr lang="zh-CN" altLang="en-US" sz="2000" dirty="0">
                <a:solidFill>
                  <a:srgbClr val="000000"/>
                </a:solidFill>
                <a:latin typeface="+mn-ea"/>
                <a:cs typeface="Times New Roman" panose="02020603050405020304" pitchFamily="18" charset="0"/>
              </a:rPr>
              <a:t>变频器的设计是允许它在具有较强电磁干扰的工业环境下运行，如果安装的质量良好就可以确保安全和无故障的运行。</a:t>
            </a:r>
            <a:endParaRPr lang="zh-CN" altLang="en-US" sz="2000" dirty="0">
              <a:solidFill>
                <a:srgbClr val="000000"/>
              </a:solidFill>
              <a:latin typeface="+mn-ea"/>
              <a:cs typeface="Times New Roman" panose="02020603050405020304" pitchFamily="18" charset="0"/>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grpSp>
        <p:nvGrpSpPr>
          <p:cNvPr id="3" name="组合 6"/>
          <p:cNvGrpSpPr/>
          <p:nvPr/>
        </p:nvGrpSpPr>
        <p:grpSpPr bwMode="auto">
          <a:xfrm>
            <a:off x="3373756" y="1235075"/>
            <a:ext cx="7058025" cy="2259013"/>
            <a:chOff x="2448508" y="148100"/>
            <a:chExt cx="5252720" cy="2856785"/>
          </a:xfrm>
        </p:grpSpPr>
        <p:sp>
          <p:nvSpPr>
            <p:cNvPr id="4" name="同侧圆角矩形 3"/>
            <p:cNvSpPr/>
            <p:nvPr/>
          </p:nvSpPr>
          <p:spPr>
            <a:xfrm rot="5400000">
              <a:off x="3685623" y="-1010720"/>
              <a:ext cx="2778489" cy="5252720"/>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3438" name="同侧圆角矩形 4"/>
            <p:cNvSpPr>
              <a:spLocks noChangeArrowheads="1"/>
            </p:cNvSpPr>
            <p:nvPr/>
          </p:nvSpPr>
          <p:spPr bwMode="auto">
            <a:xfrm>
              <a:off x="2457627" y="148100"/>
              <a:ext cx="5164648" cy="285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7164" tIns="83582" rIns="167164" bIns="83582"/>
            <a:lstStyle>
              <a:lvl1pPr marL="342900" indent="-342900" defTabSz="479425">
                <a:defRPr>
                  <a:solidFill>
                    <a:schemeClr val="tx1"/>
                  </a:solidFill>
                  <a:latin typeface="Arial" panose="020B0604020202020204" pitchFamily="34" charset="0"/>
                  <a:ea typeface="宋体" panose="02010600030101010101" pitchFamily="2" charset="-122"/>
                </a:defRPr>
              </a:lvl1pPr>
              <a:lvl2pPr marL="116205" indent="-116205" defTabSz="479425">
                <a:defRPr>
                  <a:solidFill>
                    <a:schemeClr val="tx1"/>
                  </a:solidFill>
                  <a:latin typeface="Arial" panose="020B0604020202020204" pitchFamily="34" charset="0"/>
                  <a:ea typeface="宋体" panose="02010600030101010101" pitchFamily="2" charset="-122"/>
                </a:defRPr>
              </a:lvl2pPr>
              <a:lvl3pPr marL="1143000" indent="-228600" defTabSz="479425">
                <a:defRPr>
                  <a:solidFill>
                    <a:schemeClr val="tx1"/>
                  </a:solidFill>
                  <a:latin typeface="Arial" panose="020B0604020202020204" pitchFamily="34" charset="0"/>
                  <a:ea typeface="宋体" panose="02010600030101010101" pitchFamily="2" charset="-122"/>
                </a:defRPr>
              </a:lvl3pPr>
              <a:lvl4pPr marL="1600200" indent="-228600" defTabSz="479425">
                <a:defRPr>
                  <a:solidFill>
                    <a:schemeClr val="tx1"/>
                  </a:solidFill>
                  <a:latin typeface="Arial" panose="020B0604020202020204" pitchFamily="34" charset="0"/>
                  <a:ea typeface="宋体" panose="02010600030101010101" pitchFamily="2" charset="-122"/>
                </a:defRPr>
              </a:lvl4pPr>
              <a:lvl5pPr marL="2057400" indent="-228600" defTabSz="479425">
                <a:defRPr>
                  <a:solidFill>
                    <a:schemeClr val="tx1"/>
                  </a:solidFill>
                  <a:latin typeface="Arial" panose="020B0604020202020204" pitchFamily="34" charset="0"/>
                  <a:ea typeface="宋体" panose="02010600030101010101" pitchFamily="2" charset="-122"/>
                </a:defRPr>
              </a:lvl5pPr>
              <a:lvl6pPr marL="25146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spcAft>
                  <a:spcPct val="15000"/>
                </a:spcAft>
                <a:buFontTx/>
                <a:buChar char="•"/>
              </a:pP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模拟量控制线主要包括输入侧的给定信号线、反馈信号线和输出侧的频率信号线和电流信号线两类。</a:t>
              </a:r>
              <a:endPar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endParaRPr>
            </a:p>
            <a:p>
              <a:pPr lvl="1" eaLnBrk="1" hangingPunct="1">
                <a:spcAft>
                  <a:spcPct val="15000"/>
                </a:spcAft>
                <a:buFontTx/>
                <a:buChar char="•"/>
              </a:pP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模拟信号的抗干扰能力较低，必须使用屏蔽线。在布线时，应遵守以下原则：</a:t>
              </a:r>
              <a:b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br>
              <a: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t>  </a:t>
              </a: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t>1</a:t>
              </a: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）尽量远离主电路</a:t>
              </a:r>
              <a: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t>100mm</a:t>
              </a: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以上。</a:t>
              </a:r>
              <a:b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br>
              <a: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t>  </a:t>
              </a: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a:t>
              </a:r>
              <a:r>
                <a:rPr lang="en-US" altLang="zh-CN" sz="2000" b="1">
                  <a:solidFill>
                    <a:srgbClr val="000000"/>
                  </a:solidFill>
                  <a:latin typeface="Times New Roman" panose="02020603050405020304" pitchFamily="18" charset="0"/>
                  <a:ea typeface="黑体" panose="02010609060101010101" charset="-122"/>
                  <a:cs typeface="Times New Roman" panose="02020603050405020304" pitchFamily="18" charset="0"/>
                </a:rPr>
                <a:t>2</a:t>
              </a:r>
              <a:r>
                <a:rPr lang="zh-CN" altLang="en-US" sz="2000" b="1">
                  <a:solidFill>
                    <a:srgbClr val="000000"/>
                  </a:solidFill>
                  <a:latin typeface="Times New Roman" panose="02020603050405020304" pitchFamily="18" charset="0"/>
                  <a:ea typeface="黑体" panose="02010609060101010101" charset="-122"/>
                  <a:cs typeface="Times New Roman" panose="02020603050405020304" pitchFamily="18" charset="0"/>
                </a:rPr>
                <a:t>）控制电缆的布线应尽可能远离供电电源线，使用单独的走线槽。</a:t>
              </a:r>
              <a:endParaRPr lang="zh-CN" altLang="en-US" sz="2000" i="1">
                <a:solidFill>
                  <a:srgbClr val="000000"/>
                </a:solidFill>
                <a:latin typeface="Times New Roman" panose="02020603050405020304" pitchFamily="18" charset="0"/>
                <a:ea typeface="黑体" panose="02010609060101010101" charset="-122"/>
                <a:cs typeface="Times New Roman" panose="02020603050405020304" pitchFamily="18" charset="0"/>
              </a:endParaRPr>
            </a:p>
          </p:txBody>
        </p:sp>
      </p:grpSp>
      <p:grpSp>
        <p:nvGrpSpPr>
          <p:cNvPr id="6" name="组合 7"/>
          <p:cNvGrpSpPr/>
          <p:nvPr/>
        </p:nvGrpSpPr>
        <p:grpSpPr bwMode="auto">
          <a:xfrm>
            <a:off x="2016125" y="1235075"/>
            <a:ext cx="1427163" cy="2259013"/>
            <a:chOff x="506383" y="56"/>
            <a:chExt cx="1941887" cy="2264261"/>
          </a:xfrm>
        </p:grpSpPr>
        <p:sp>
          <p:nvSpPr>
            <p:cNvPr id="7" name="圆角矩形 6"/>
            <p:cNvSpPr/>
            <p:nvPr/>
          </p:nvSpPr>
          <p:spPr>
            <a:xfrm>
              <a:off x="506383" y="56"/>
              <a:ext cx="1941887" cy="226426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652" name="圆角矩形 6"/>
            <p:cNvSpPr>
              <a:spLocks noChangeArrowheads="1"/>
            </p:cNvSpPr>
            <p:nvPr/>
          </p:nvSpPr>
          <p:spPr bwMode="auto">
            <a:xfrm>
              <a:off x="601425" y="95527"/>
              <a:ext cx="1751802" cy="207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nchor="ctr"/>
            <a:lstStyle>
              <a:lvl1pPr defTabSz="960755">
                <a:defRPr>
                  <a:solidFill>
                    <a:schemeClr val="tx1"/>
                  </a:solidFill>
                  <a:latin typeface="Arial" panose="020B0604020202020204" pitchFamily="34" charset="0"/>
                  <a:ea typeface="宋体" panose="02010600030101010101" pitchFamily="2" charset="-122"/>
                </a:defRPr>
              </a:lvl1pPr>
              <a:lvl2pPr marL="742950" indent="-285750" defTabSz="960755">
                <a:defRPr>
                  <a:solidFill>
                    <a:schemeClr val="tx1"/>
                  </a:solidFill>
                  <a:latin typeface="Arial" panose="020B0604020202020204" pitchFamily="34" charset="0"/>
                  <a:ea typeface="宋体" panose="02010600030101010101" pitchFamily="2" charset="-122"/>
                </a:defRPr>
              </a:lvl2pPr>
              <a:lvl3pPr marL="1143000" indent="-228600" defTabSz="960755">
                <a:defRPr>
                  <a:solidFill>
                    <a:schemeClr val="tx1"/>
                  </a:solidFill>
                  <a:latin typeface="Arial" panose="020B0604020202020204" pitchFamily="34" charset="0"/>
                  <a:ea typeface="宋体" panose="02010600030101010101" pitchFamily="2" charset="-122"/>
                </a:defRPr>
              </a:lvl3pPr>
              <a:lvl4pPr marL="1600200" indent="-228600" defTabSz="960755">
                <a:defRPr>
                  <a:solidFill>
                    <a:schemeClr val="tx1"/>
                  </a:solidFill>
                  <a:latin typeface="Arial" panose="020B0604020202020204" pitchFamily="34" charset="0"/>
                  <a:ea typeface="宋体" panose="02010600030101010101" pitchFamily="2" charset="-122"/>
                </a:defRPr>
              </a:lvl4pPr>
              <a:lvl5pPr marL="2057400" indent="-228600" defTabSz="960755">
                <a:defRPr>
                  <a:solidFill>
                    <a:schemeClr val="tx1"/>
                  </a:solidFill>
                  <a:latin typeface="Arial" panose="020B0604020202020204" pitchFamily="34" charset="0"/>
                  <a:ea typeface="宋体" panose="02010600030101010101" pitchFamily="2" charset="-122"/>
                </a:defRPr>
              </a:lvl5pPr>
              <a:lvl6pPr marL="25146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defRPr/>
              </a:pPr>
              <a:r>
                <a:rPr lang="zh-CN" altLang="en-US" sz="2800" dirty="0" smtClean="0">
                  <a:solidFill>
                    <a:srgbClr val="FFFFFF"/>
                  </a:solidFill>
                  <a:latin typeface="+mn-ea"/>
                  <a:ea typeface="+mn-ea"/>
                </a:rPr>
                <a:t>模拟量</a:t>
              </a:r>
              <a:br>
                <a:rPr lang="en-US" altLang="zh-CN" sz="2800" dirty="0" smtClean="0">
                  <a:solidFill>
                    <a:srgbClr val="FFFFFF"/>
                  </a:solidFill>
                  <a:latin typeface="+mn-ea"/>
                  <a:ea typeface="+mn-ea"/>
                </a:rPr>
              </a:br>
              <a:r>
                <a:rPr lang="zh-CN" altLang="en-US" sz="2800" dirty="0" smtClean="0">
                  <a:solidFill>
                    <a:srgbClr val="FFFFFF"/>
                  </a:solidFill>
                  <a:latin typeface="+mn-ea"/>
                  <a:ea typeface="+mn-ea"/>
                </a:rPr>
                <a:t>控制线</a:t>
              </a:r>
              <a:endParaRPr lang="zh-CN" altLang="en-US" sz="2800" dirty="0" smtClean="0">
                <a:solidFill>
                  <a:srgbClr val="FFFFFF"/>
                </a:solidFill>
                <a:latin typeface="+mn-ea"/>
                <a:ea typeface="+mn-ea"/>
              </a:endParaRPr>
            </a:p>
          </p:txBody>
        </p:sp>
      </p:grpSp>
      <p:grpSp>
        <p:nvGrpSpPr>
          <p:cNvPr id="9" name="组合 8"/>
          <p:cNvGrpSpPr/>
          <p:nvPr/>
        </p:nvGrpSpPr>
        <p:grpSpPr bwMode="auto">
          <a:xfrm>
            <a:off x="3443288" y="4075113"/>
            <a:ext cx="6842125" cy="1441450"/>
            <a:chOff x="2448271" y="2603956"/>
            <a:chExt cx="5252721" cy="1811409"/>
          </a:xfrm>
        </p:grpSpPr>
        <p:sp>
          <p:nvSpPr>
            <p:cNvPr id="10" name="同侧圆角矩形 9"/>
            <p:cNvSpPr/>
            <p:nvPr/>
          </p:nvSpPr>
          <p:spPr>
            <a:xfrm rot="5400000">
              <a:off x="4168927" y="883299"/>
              <a:ext cx="1811409" cy="5252721"/>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3434" name="同侧圆角矩形 8"/>
            <p:cNvSpPr>
              <a:spLocks noChangeArrowheads="1"/>
            </p:cNvSpPr>
            <p:nvPr/>
          </p:nvSpPr>
          <p:spPr bwMode="auto">
            <a:xfrm>
              <a:off x="2448271" y="2691799"/>
              <a:ext cx="5252721" cy="16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67164" tIns="83582" rIns="167164" bIns="83582"/>
            <a:lstStyle>
              <a:lvl1pPr marL="342900" indent="-342900" defTabSz="479425">
                <a:defRPr>
                  <a:solidFill>
                    <a:schemeClr val="tx1"/>
                  </a:solidFill>
                  <a:latin typeface="Arial" panose="020B0604020202020204" pitchFamily="34" charset="0"/>
                  <a:ea typeface="宋体" panose="02010600030101010101" pitchFamily="2" charset="-122"/>
                </a:defRPr>
              </a:lvl1pPr>
              <a:lvl2pPr marL="116205" indent="-116205" defTabSz="479425">
                <a:defRPr>
                  <a:solidFill>
                    <a:schemeClr val="tx1"/>
                  </a:solidFill>
                  <a:latin typeface="Arial" panose="020B0604020202020204" pitchFamily="34" charset="0"/>
                  <a:ea typeface="宋体" panose="02010600030101010101" pitchFamily="2" charset="-122"/>
                </a:defRPr>
              </a:lvl2pPr>
              <a:lvl3pPr marL="1143000" indent="-228600" defTabSz="479425">
                <a:defRPr>
                  <a:solidFill>
                    <a:schemeClr val="tx1"/>
                  </a:solidFill>
                  <a:latin typeface="Arial" panose="020B0604020202020204" pitchFamily="34" charset="0"/>
                  <a:ea typeface="宋体" panose="02010600030101010101" pitchFamily="2" charset="-122"/>
                </a:defRPr>
              </a:lvl3pPr>
              <a:lvl4pPr marL="1600200" indent="-228600" defTabSz="479425">
                <a:defRPr>
                  <a:solidFill>
                    <a:schemeClr val="tx1"/>
                  </a:solidFill>
                  <a:latin typeface="Arial" panose="020B0604020202020204" pitchFamily="34" charset="0"/>
                  <a:ea typeface="宋体" panose="02010600030101010101" pitchFamily="2" charset="-122"/>
                </a:defRPr>
              </a:lvl4pPr>
              <a:lvl5pPr marL="2057400" indent="-228600" defTabSz="479425">
                <a:defRPr>
                  <a:solidFill>
                    <a:schemeClr val="tx1"/>
                  </a:solidFill>
                  <a:latin typeface="Arial" panose="020B0604020202020204" pitchFamily="34" charset="0"/>
                  <a:ea typeface="宋体" panose="02010600030101010101" pitchFamily="2" charset="-122"/>
                </a:defRPr>
              </a:lvl5pPr>
              <a:lvl6pPr marL="25146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794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eaLnBrk="1" hangingPunct="1">
                <a:lnSpc>
                  <a:spcPct val="150000"/>
                </a:lnSpc>
                <a:spcAft>
                  <a:spcPct val="15000"/>
                </a:spcAft>
                <a:buFontTx/>
                <a:buChar char="•"/>
              </a:pPr>
              <a:r>
                <a:rPr lang="zh-CN" altLang="en-US" sz="2000" b="1">
                  <a:solidFill>
                    <a:srgbClr val="000000"/>
                  </a:solidFill>
                  <a:latin typeface="黑体" panose="02010609060101010101" charset="-122"/>
                  <a:ea typeface="黑体" panose="02010609060101010101" charset="-122"/>
                </a:rPr>
                <a:t>控制中如起动、电动、多挡转速控制等的控制线，都是开关量控制线。建议控制电路的连接线都应采用屏蔽电缆。</a:t>
              </a:r>
              <a:endParaRPr lang="zh-CN" altLang="en-US" sz="2000" i="1">
                <a:solidFill>
                  <a:srgbClr val="000000"/>
                </a:solidFill>
                <a:latin typeface="黑体" panose="02010609060101010101" charset="-122"/>
                <a:ea typeface="黑体" panose="02010609060101010101" charset="-122"/>
              </a:endParaRPr>
            </a:p>
          </p:txBody>
        </p:sp>
      </p:grpSp>
      <p:grpSp>
        <p:nvGrpSpPr>
          <p:cNvPr id="12" name="组合 9"/>
          <p:cNvGrpSpPr/>
          <p:nvPr/>
        </p:nvGrpSpPr>
        <p:grpSpPr bwMode="auto">
          <a:xfrm>
            <a:off x="2028825" y="4029075"/>
            <a:ext cx="1401763" cy="1560513"/>
            <a:chOff x="506383" y="2377531"/>
            <a:chExt cx="1941887" cy="2264261"/>
          </a:xfrm>
        </p:grpSpPr>
        <p:sp>
          <p:nvSpPr>
            <p:cNvPr id="13" name="圆角矩形 12"/>
            <p:cNvSpPr/>
            <p:nvPr/>
          </p:nvSpPr>
          <p:spPr>
            <a:xfrm>
              <a:off x="506383" y="2377531"/>
              <a:ext cx="1941887" cy="226426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648" name="圆角矩形 10"/>
            <p:cNvSpPr>
              <a:spLocks noChangeArrowheads="1"/>
            </p:cNvSpPr>
            <p:nvPr/>
          </p:nvSpPr>
          <p:spPr bwMode="auto">
            <a:xfrm>
              <a:off x="600949" y="2471972"/>
              <a:ext cx="1752755" cy="207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96" tIns="41148" rIns="82296" bIns="41148" anchor="ctr"/>
            <a:lstStyle>
              <a:lvl1pPr defTabSz="960755">
                <a:defRPr>
                  <a:solidFill>
                    <a:schemeClr val="tx1"/>
                  </a:solidFill>
                  <a:latin typeface="Arial" panose="020B0604020202020204" pitchFamily="34" charset="0"/>
                  <a:ea typeface="宋体" panose="02010600030101010101" pitchFamily="2" charset="-122"/>
                </a:defRPr>
              </a:lvl1pPr>
              <a:lvl2pPr marL="742950" indent="-285750" defTabSz="960755">
                <a:defRPr>
                  <a:solidFill>
                    <a:schemeClr val="tx1"/>
                  </a:solidFill>
                  <a:latin typeface="Arial" panose="020B0604020202020204" pitchFamily="34" charset="0"/>
                  <a:ea typeface="宋体" panose="02010600030101010101" pitchFamily="2" charset="-122"/>
                </a:defRPr>
              </a:lvl2pPr>
              <a:lvl3pPr marL="1143000" indent="-228600" defTabSz="960755">
                <a:defRPr>
                  <a:solidFill>
                    <a:schemeClr val="tx1"/>
                  </a:solidFill>
                  <a:latin typeface="Arial" panose="020B0604020202020204" pitchFamily="34" charset="0"/>
                  <a:ea typeface="宋体" panose="02010600030101010101" pitchFamily="2" charset="-122"/>
                </a:defRPr>
              </a:lvl3pPr>
              <a:lvl4pPr marL="1600200" indent="-228600" defTabSz="960755">
                <a:defRPr>
                  <a:solidFill>
                    <a:schemeClr val="tx1"/>
                  </a:solidFill>
                  <a:latin typeface="Arial" panose="020B0604020202020204" pitchFamily="34" charset="0"/>
                  <a:ea typeface="宋体" panose="02010600030101010101" pitchFamily="2" charset="-122"/>
                </a:defRPr>
              </a:lvl4pPr>
              <a:lvl5pPr marL="2057400" indent="-228600" defTabSz="960755">
                <a:defRPr>
                  <a:solidFill>
                    <a:schemeClr val="tx1"/>
                  </a:solidFill>
                  <a:latin typeface="Arial" panose="020B0604020202020204" pitchFamily="34" charset="0"/>
                  <a:ea typeface="宋体" panose="02010600030101010101" pitchFamily="2" charset="-122"/>
                </a:defRPr>
              </a:lvl5pPr>
              <a:lvl6pPr marL="25146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607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defRPr/>
              </a:pPr>
              <a:r>
                <a:rPr lang="zh-CN" altLang="en-US" sz="2800" dirty="0" smtClean="0">
                  <a:solidFill>
                    <a:srgbClr val="FFFFFF"/>
                  </a:solidFill>
                  <a:latin typeface="+mn-ea"/>
                  <a:ea typeface="+mn-ea"/>
                </a:rPr>
                <a:t>开关量</a:t>
              </a:r>
              <a:br>
                <a:rPr lang="en-US" altLang="zh-CN" sz="2800" dirty="0" smtClean="0">
                  <a:solidFill>
                    <a:srgbClr val="FFFFFF"/>
                  </a:solidFill>
                  <a:latin typeface="+mn-ea"/>
                  <a:ea typeface="+mn-ea"/>
                </a:rPr>
              </a:br>
              <a:r>
                <a:rPr lang="zh-CN" altLang="en-US" sz="2800" dirty="0" smtClean="0">
                  <a:solidFill>
                    <a:srgbClr val="FFFFFF"/>
                  </a:solidFill>
                  <a:latin typeface="+mn-ea"/>
                  <a:ea typeface="+mn-ea"/>
                </a:rPr>
                <a:t>控制线</a:t>
              </a:r>
              <a:endParaRPr lang="zh-CN" altLang="en-US" sz="2800" dirty="0" smtClean="0">
                <a:solidFill>
                  <a:srgbClr val="FFFFFF"/>
                </a:solidFill>
                <a:latin typeface="+mn-ea"/>
                <a:ea typeface="+mn-ea"/>
              </a:endParaRPr>
            </a:p>
          </p:txBody>
        </p:sp>
      </p:gr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p:tgtEl>
                                          <p:spTgt spid="57"/>
                                        </p:tgtEl>
                                        <p:attrNameLst>
                                          <p:attrName>ppt_y</p:attrName>
                                        </p:attrNameLst>
                                      </p:cBhvr>
                                      <p:tavLst>
                                        <p:tav tm="0">
                                          <p:val>
                                            <p:strVal val="#ppt_y+#ppt_h*1.125000"/>
                                          </p:val>
                                        </p:tav>
                                        <p:tav tm="100000">
                                          <p:val>
                                            <p:strVal val="#ppt_y"/>
                                          </p:val>
                                        </p:tav>
                                      </p:tavLst>
                                    </p:anim>
                                    <p:animEffect transition="in" filter="wipe(up)">
                                      <p:cBhvr>
                                        <p:cTn id="31" dur="500"/>
                                        <p:tgtEl>
                                          <p:spTgt spid="57"/>
                                        </p:tgtEl>
                                      </p:cBhvr>
                                    </p:animEffect>
                                  </p:childTnLst>
                                </p:cTn>
                              </p:par>
                            </p:childTnLst>
                          </p:cTn>
                        </p:par>
                        <p:par>
                          <p:cTn id="32" fill="hold">
                            <p:stCondLst>
                              <p:cond delay="1500"/>
                            </p:stCondLst>
                            <p:childTnLst>
                              <p:par>
                                <p:cTn id="33" presetID="0" presetClass="entr" presetSubtype="0" fill="hold" grpId="0" nodeType="afterEffect">
                                  <p:stCondLst>
                                    <p:cond delay="0"/>
                                  </p:stCondLst>
                                  <p:iterate type="lt">
                                    <p:tmPct val="14286"/>
                                  </p:iterate>
                                  <p:childTnLst>
                                    <p:set>
                                      <p:cBhvr>
                                        <p:cTn id="34" dur="1" fill="hold">
                                          <p:stCondLst>
                                            <p:cond delay="0"/>
                                          </p:stCondLst>
                                        </p:cTn>
                                        <p:tgtEl>
                                          <p:spTgt spid="55"/>
                                        </p:tgtEl>
                                        <p:attrNameLst>
                                          <p:attrName>style.visibility</p:attrName>
                                        </p:attrNameLst>
                                      </p:cBhvr>
                                      <p:to>
                                        <p:strVal val="visible"/>
                                      </p:to>
                                    </p:set>
                                    <p:anim to="" calcmode="lin" valueType="num">
                                      <p:cBhvr>
                                        <p:cTn id="35"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6"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7"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8"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25">
          <a:fgClr>
            <a:schemeClr val="accent1"/>
          </a:fgClr>
          <a:bgClr>
            <a:schemeClr val="bg1"/>
          </a:bgClr>
        </a:pattFill>
        <a:effectLst/>
      </p:bgPr>
    </p:bg>
    <p:spTree>
      <p:nvGrpSpPr>
        <p:cNvPr id="1" name=""/>
        <p:cNvGrpSpPr/>
        <p:nvPr/>
      </p:nvGrpSpPr>
      <p:grpSpPr>
        <a:xfrm>
          <a:off x="0" y="0"/>
          <a:ext cx="0" cy="0"/>
          <a:chOff x="0" y="0"/>
          <a:chExt cx="0" cy="0"/>
        </a:xfrm>
      </p:grpSpPr>
      <p:sp>
        <p:nvSpPr>
          <p:cNvPr id="19" name="Rectangle 2"/>
          <p:cNvSpPr txBox="1">
            <a:spLocks noChangeArrowheads="1"/>
          </p:cNvSpPr>
          <p:nvPr/>
        </p:nvSpPr>
        <p:spPr>
          <a:xfrm>
            <a:off x="614889" y="241814"/>
            <a:ext cx="5242845" cy="530224"/>
          </a:xfrm>
          <a:prstGeom prst="rect">
            <a:avLst/>
          </a:prstGeom>
          <a:solidFill>
            <a:srgbClr val="CCFFFF"/>
          </a:solidFill>
          <a:ln>
            <a:noFill/>
          </a:ln>
          <a:effectLst/>
          <a:extLst>
            <a:ext uri="{91240B29-F687-4F45-9708-019B960494DF}">
              <a14:hiddenLine xmlns:a14="http://schemas.microsoft.com/office/drawing/2010/main" w="25400">
                <a:solidFill>
                  <a:srgbClr val="8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en-US"/>
            </a:defPPr>
            <a:lvl1pPr>
              <a:defRPr sz="2500">
                <a:solidFill>
                  <a:schemeClr val="tx2"/>
                </a:solidFill>
                <a:latin typeface="Arial" panose="020B0604020202020204" pitchFamily="34" charset="0"/>
                <a:ea typeface="宋体" panose="02010600030101010101" pitchFamily="2" charset="-122"/>
              </a:defRPr>
            </a:lvl1pPr>
            <a:lvl2pPr marL="742950" indent="-285750">
              <a:defRPr sz="2000">
                <a:latin typeface="Arial" panose="020B0604020202020204" pitchFamily="34" charset="0"/>
                <a:ea typeface="宋体" panose="02010600030101010101" pitchFamily="2" charset="-122"/>
              </a:defRPr>
            </a:lvl2pPr>
            <a:lvl3pPr marL="1143000" indent="-228600">
              <a:defRPr sz="2000">
                <a:latin typeface="Arial" panose="020B0604020202020204" pitchFamily="34" charset="0"/>
                <a:ea typeface="宋体" panose="02010600030101010101" pitchFamily="2" charset="-122"/>
              </a:defRPr>
            </a:lvl3pPr>
            <a:lvl4pPr marL="1600200" indent="-228600">
              <a:defRPr sz="2000">
                <a:latin typeface="Arial" panose="020B0604020202020204" pitchFamily="34" charset="0"/>
                <a:ea typeface="宋体" panose="02010600030101010101" pitchFamily="2" charset="-122"/>
              </a:defRPr>
            </a:lvl4pPr>
            <a:lvl5pPr marL="2057400" indent="-228600">
              <a:defRPr sz="2000">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latin typeface="Arial" panose="020B0604020202020204" pitchFamily="34" charset="0"/>
                <a:ea typeface="宋体" panose="02010600030101010101" pitchFamily="2" charset="-122"/>
              </a:defRPr>
            </a:lvl9pPr>
          </a:lstStyle>
          <a:p>
            <a:r>
              <a:rPr lang="zh-CN" altLang="en-US" sz="3200" dirty="0"/>
              <a:t>直流电动机的基本工作原理</a:t>
            </a:r>
            <a:endParaRPr lang="zh-CN" altLang="en-US" sz="3200" dirty="0"/>
          </a:p>
        </p:txBody>
      </p:sp>
      <p:sp>
        <p:nvSpPr>
          <p:cNvPr id="20" name="Rectangle 3"/>
          <p:cNvSpPr txBox="1">
            <a:spLocks noChangeArrowheads="1"/>
          </p:cNvSpPr>
          <p:nvPr/>
        </p:nvSpPr>
        <p:spPr>
          <a:xfrm>
            <a:off x="1969153" y="1168119"/>
            <a:ext cx="4464050" cy="5762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zh-CN" altLang="en-US" sz="2400" b="1" smtClean="0">
                <a:solidFill>
                  <a:srgbClr val="FF0000"/>
                </a:solidFill>
              </a:rPr>
              <a:t>基于电磁力定律：左手定则</a:t>
            </a:r>
            <a:endParaRPr lang="zh-CN" altLang="en-US" sz="2400" b="1" smtClean="0">
              <a:solidFill>
                <a:srgbClr val="FF0000"/>
              </a:solidFill>
            </a:endParaRPr>
          </a:p>
          <a:p>
            <a:pPr>
              <a:buFont typeface="Wingdings" panose="05000000000000000000" pitchFamily="2" charset="2"/>
              <a:buNone/>
            </a:pPr>
            <a:endParaRPr lang="en-US" altLang="zh-CN" sz="2400" b="1" smtClean="0">
              <a:solidFill>
                <a:srgbClr val="FF0000"/>
              </a:solidFill>
            </a:endParaRPr>
          </a:p>
        </p:txBody>
      </p:sp>
      <p:pic>
        <p:nvPicPr>
          <p:cNvPr id="21" name="Picture 4" descr="1m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06228" y="1096681"/>
            <a:ext cx="3419988"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 Box 5"/>
          <p:cNvSpPr txBox="1">
            <a:spLocks noChangeArrowheads="1"/>
          </p:cNvSpPr>
          <p:nvPr/>
        </p:nvSpPr>
        <p:spPr bwMode="auto">
          <a:xfrm>
            <a:off x="1969153" y="2033306"/>
            <a:ext cx="3311525" cy="4572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t>载流导体</a:t>
            </a:r>
            <a:r>
              <a:rPr lang="en-US" altLang="zh-CN" sz="2400"/>
              <a:t>ab</a:t>
            </a:r>
            <a:r>
              <a:rPr lang="zh-CN" altLang="en-US" sz="2400"/>
              <a:t>、</a:t>
            </a:r>
            <a:r>
              <a:rPr lang="en-US" altLang="zh-CN" sz="2400"/>
              <a:t>cd</a:t>
            </a:r>
            <a:endParaRPr lang="en-US" altLang="zh-CN" sz="2400"/>
          </a:p>
        </p:txBody>
      </p:sp>
      <p:sp>
        <p:nvSpPr>
          <p:cNvPr id="23" name="Text Box 6"/>
          <p:cNvSpPr txBox="1">
            <a:spLocks noChangeArrowheads="1"/>
          </p:cNvSpPr>
          <p:nvPr/>
        </p:nvSpPr>
        <p:spPr bwMode="auto">
          <a:xfrm>
            <a:off x="1969153" y="2896906"/>
            <a:ext cx="3240088" cy="457200"/>
          </a:xfrm>
          <a:prstGeom prst="rect">
            <a:avLst/>
          </a:prstGeom>
          <a:solidFill>
            <a:srgbClr val="00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t>在磁场中产生电磁力</a:t>
            </a:r>
            <a:r>
              <a:rPr lang="en-US" altLang="zh-CN" sz="2400" i="1"/>
              <a:t>f</a:t>
            </a:r>
            <a:endParaRPr lang="en-US" altLang="zh-CN" sz="2400" i="1"/>
          </a:p>
        </p:txBody>
      </p:sp>
      <p:sp>
        <p:nvSpPr>
          <p:cNvPr id="24" name="Text Box 7"/>
          <p:cNvSpPr txBox="1">
            <a:spLocks noChangeArrowheads="1"/>
          </p:cNvSpPr>
          <p:nvPr/>
        </p:nvSpPr>
        <p:spPr bwMode="auto">
          <a:xfrm>
            <a:off x="1969153" y="3833531"/>
            <a:ext cx="4032250" cy="457200"/>
          </a:xfrm>
          <a:prstGeom prst="rect">
            <a:avLst/>
          </a:prstGeom>
          <a:solidFill>
            <a:srgbClr val="FF9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t>形成电磁转矩带动转子旋转</a:t>
            </a:r>
            <a:endParaRPr lang="zh-CN" altLang="en-US" sz="2400"/>
          </a:p>
        </p:txBody>
      </p:sp>
      <p:sp>
        <p:nvSpPr>
          <p:cNvPr id="25" name="Line 8"/>
          <p:cNvSpPr>
            <a:spLocks noChangeShapeType="1"/>
          </p:cNvSpPr>
          <p:nvPr/>
        </p:nvSpPr>
        <p:spPr bwMode="auto">
          <a:xfrm>
            <a:off x="3553478" y="2465106"/>
            <a:ext cx="0" cy="503238"/>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6" name="Line 9"/>
          <p:cNvSpPr>
            <a:spLocks noChangeShapeType="1"/>
          </p:cNvSpPr>
          <p:nvPr/>
        </p:nvSpPr>
        <p:spPr bwMode="auto">
          <a:xfrm>
            <a:off x="3553478" y="3328706"/>
            <a:ext cx="0" cy="503238"/>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Text Box 10"/>
          <p:cNvSpPr txBox="1">
            <a:spLocks noChangeArrowheads="1"/>
          </p:cNvSpPr>
          <p:nvPr/>
        </p:nvSpPr>
        <p:spPr bwMode="auto">
          <a:xfrm>
            <a:off x="1897716" y="4552669"/>
            <a:ext cx="7920037"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chemeClr val="hlink"/>
                </a:solidFill>
              </a:rPr>
              <a:t>换向器作用：</a:t>
            </a:r>
            <a:endParaRPr lang="zh-CN" altLang="en-US" sz="2400" b="1">
              <a:solidFill>
                <a:schemeClr val="hlink"/>
              </a:solidFill>
            </a:endParaRPr>
          </a:p>
          <a:p>
            <a:pPr eaLnBrk="1" hangingPunct="1"/>
            <a:r>
              <a:rPr lang="zh-CN" altLang="en-US" sz="2400"/>
              <a:t>在</a:t>
            </a:r>
            <a:r>
              <a:rPr lang="zh-CN" altLang="en-US" sz="2400" b="1">
                <a:solidFill>
                  <a:srgbClr val="FF0000"/>
                </a:solidFill>
              </a:rPr>
              <a:t>发电机</a:t>
            </a:r>
            <a:r>
              <a:rPr lang="zh-CN" altLang="en-US" sz="2400"/>
              <a:t>中起</a:t>
            </a:r>
            <a:r>
              <a:rPr lang="zh-CN" altLang="en-US" sz="2400" b="1">
                <a:solidFill>
                  <a:srgbClr val="FF0000"/>
                </a:solidFill>
              </a:rPr>
              <a:t>整流</a:t>
            </a:r>
            <a:r>
              <a:rPr lang="zh-CN" altLang="en-US" sz="2400"/>
              <a:t>作用，使线圈中的交变电动势</a:t>
            </a:r>
            <a:r>
              <a:rPr lang="en-US" altLang="zh-CN" sz="2400"/>
              <a:t>——</a:t>
            </a:r>
            <a:r>
              <a:rPr lang="zh-CN" altLang="en-US" sz="2400"/>
              <a:t>电刷间的直流电动势。</a:t>
            </a:r>
            <a:endParaRPr lang="zh-CN" altLang="en-US" sz="2400"/>
          </a:p>
          <a:p>
            <a:pPr eaLnBrk="1" hangingPunct="1"/>
            <a:r>
              <a:rPr lang="zh-CN" altLang="en-US" sz="2400"/>
              <a:t>在</a:t>
            </a:r>
            <a:r>
              <a:rPr lang="zh-CN" altLang="en-US" sz="2400" b="1">
                <a:solidFill>
                  <a:srgbClr val="FF0000"/>
                </a:solidFill>
              </a:rPr>
              <a:t>电动机</a:t>
            </a:r>
            <a:r>
              <a:rPr lang="zh-CN" altLang="en-US" sz="2400"/>
              <a:t>中起</a:t>
            </a:r>
            <a:r>
              <a:rPr lang="zh-CN" altLang="en-US" sz="2400" b="1">
                <a:solidFill>
                  <a:srgbClr val="FF0000"/>
                </a:solidFill>
              </a:rPr>
              <a:t>逆变</a:t>
            </a:r>
            <a:r>
              <a:rPr lang="zh-CN" altLang="en-US" sz="2400"/>
              <a:t>作用，使电刷间的直流电</a:t>
            </a:r>
            <a:r>
              <a:rPr lang="en-US" altLang="zh-CN" sz="2400"/>
              <a:t>——</a:t>
            </a:r>
            <a:r>
              <a:rPr lang="zh-CN" altLang="en-US" sz="2400"/>
              <a:t>线圈内的交变电，保证电动机的转向恒定。</a:t>
            </a:r>
            <a:endParaRPr lang="zh-CN" altLang="en-US" sz="2400"/>
          </a:p>
        </p:txBody>
      </p:sp>
      <p:sp>
        <p:nvSpPr>
          <p:cNvPr id="28" name="Text Box 11"/>
          <p:cNvSpPr txBox="1">
            <a:spLocks noChangeArrowheads="1"/>
          </p:cNvSpPr>
          <p:nvPr/>
        </p:nvSpPr>
        <p:spPr bwMode="auto">
          <a:xfrm>
            <a:off x="6757566" y="4354231"/>
            <a:ext cx="3168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t>直流电动机工作原理模型</a:t>
            </a:r>
            <a:endParaRPr lang="zh-CN" altLang="en-US" b="1" dirty="0"/>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linds(horizont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22" grpId="0" animBg="1"/>
      <p:bldP spid="23" grpId="0" animBg="1"/>
      <p:bldP spid="24" grpId="0" animBg="1"/>
      <p:bldP spid="25" grpId="0" animBg="1"/>
      <p:bldP spid="26" grpId="0" animBg="1"/>
      <p:bldP spid="27" grpId="0"/>
      <p:bldP spid="2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2351088" y="2349500"/>
            <a:ext cx="7632700" cy="2879725"/>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逆变输出端子</a:t>
            </a:r>
            <a:r>
              <a:rPr lang="en-US" altLang="zh-CN" sz="2000" b="1" dirty="0" smtClean="0">
                <a:latin typeface="+mn-ea"/>
                <a:ea typeface="+mn-ea"/>
              </a:rPr>
              <a:t>U</a:t>
            </a:r>
            <a:r>
              <a:rPr lang="zh-CN" altLang="en-US" sz="2000" b="1" dirty="0" smtClean="0">
                <a:latin typeface="+mn-ea"/>
                <a:ea typeface="+mn-ea"/>
              </a:rPr>
              <a:t>、</a:t>
            </a:r>
            <a:r>
              <a:rPr lang="en-US" altLang="zh-CN" sz="2000" b="1" dirty="0" smtClean="0">
                <a:latin typeface="+mn-ea"/>
                <a:ea typeface="+mn-ea"/>
              </a:rPr>
              <a:t>V</a:t>
            </a:r>
            <a:r>
              <a:rPr lang="zh-CN" altLang="en-US" sz="2000" b="1" dirty="0" smtClean="0">
                <a:latin typeface="+mn-ea"/>
                <a:ea typeface="+mn-ea"/>
              </a:rPr>
              <a:t>、</a:t>
            </a:r>
            <a:r>
              <a:rPr lang="en-US" altLang="zh-CN" sz="2000" b="1" dirty="0" smtClean="0">
                <a:latin typeface="+mn-ea"/>
                <a:ea typeface="+mn-ea"/>
              </a:rPr>
              <a:t>W</a:t>
            </a:r>
            <a:r>
              <a:rPr lang="zh-CN" altLang="en-US" sz="2000" b="1" dirty="0" smtClean="0">
                <a:latin typeface="+mn-ea"/>
                <a:ea typeface="+mn-ea"/>
              </a:rPr>
              <a:t>连接交流电动机时，输出的是与正弦交流电等效的高频脉冲调制波。</a:t>
            </a:r>
            <a:endParaRPr lang="en-US" altLang="zh-CN" sz="2000" b="1" dirty="0" smtClean="0">
              <a:latin typeface="+mn-ea"/>
              <a:ea typeface="+mn-ea"/>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当外围设备与变频器共用一供电系统时，要在输入端安装噪声滤波器，或将其他设备用隔离变压器或电源滤波器进行噪声隔离。</a:t>
            </a:r>
            <a:endParaRPr lang="zh-CN" altLang="en-US" sz="2000" b="1" dirty="0" smtClean="0">
              <a:latin typeface="+mn-ea"/>
              <a:ea typeface="+mn-ea"/>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当外围设备与变频器装入同一控制柜中且布线又很接近变频器时，要采取相应措施抑制变频器干扰。</a:t>
            </a:r>
            <a:endParaRPr lang="zh-CN" altLang="en-US" sz="2000" b="1" dirty="0" smtClean="0">
              <a:latin typeface="+mn-ea"/>
              <a:ea typeface="+mn-ea"/>
            </a:endParaRPr>
          </a:p>
        </p:txBody>
      </p:sp>
      <p:sp>
        <p:nvSpPr>
          <p:cNvPr id="104452" name="AutoShape 2"/>
          <p:cNvSpPr>
            <a:spLocks noChangeArrowheads="1"/>
          </p:cNvSpPr>
          <p:nvPr/>
        </p:nvSpPr>
        <p:spPr bwMode="auto">
          <a:xfrm>
            <a:off x="2351088" y="1412875"/>
            <a:ext cx="6305550" cy="674688"/>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latin typeface="黑体" panose="02010609060101010101" charset="-122"/>
              <a:ea typeface="黑体" panose="02010609060101010101" charset="-122"/>
            </a:endParaRPr>
          </a:p>
        </p:txBody>
      </p:sp>
      <p:sp>
        <p:nvSpPr>
          <p:cNvPr id="104453" name="WordArt 5"/>
          <p:cNvSpPr>
            <a:spLocks noChangeArrowheads="1" noChangeShapeType="1" noTextEdit="1"/>
          </p:cNvSpPr>
          <p:nvPr/>
        </p:nvSpPr>
        <p:spPr bwMode="auto">
          <a:xfrm>
            <a:off x="2568575" y="1557338"/>
            <a:ext cx="5975350" cy="339725"/>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ln>
                <a:solidFill>
                  <a:schemeClr val="bg1"/>
                </a:solidFill>
                <a:latin typeface="+mj-ea"/>
                <a:ea typeface="+mj-ea"/>
                <a:cs typeface="+mj-ea"/>
              </a:rPr>
              <a:t>变频器与外围设备之间布线时的基本原则</a:t>
            </a:r>
            <a:endParaRPr lang="zh-CN" altLang="en-US" sz="2400" kern="10">
              <a:ln w="9525">
                <a:solidFill>
                  <a:schemeClr val="bg1"/>
                </a:solidFill>
                <a:round/>
              </a:ln>
              <a:solidFill>
                <a:schemeClr val="bg1"/>
              </a:solidFill>
              <a:latin typeface="+mj-ea"/>
              <a:ea typeface="+mj-ea"/>
              <a:cs typeface="+mj-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p:tgtEl>
                                          <p:spTgt spid="57"/>
                                        </p:tgtEl>
                                        <p:attrNameLst>
                                          <p:attrName>ppt_y</p:attrName>
                                        </p:attrNameLst>
                                      </p:cBhvr>
                                      <p:tavLst>
                                        <p:tav tm="0">
                                          <p:val>
                                            <p:strVal val="#ppt_y+#ppt_h*1.125000"/>
                                          </p:val>
                                        </p:tav>
                                        <p:tav tm="100000">
                                          <p:val>
                                            <p:strVal val="#ppt_y"/>
                                          </p:val>
                                        </p:tav>
                                      </p:tavLst>
                                    </p:anim>
                                    <p:animEffect transition="in" filter="wipe(up)">
                                      <p:cBhvr>
                                        <p:cTn id="28" dur="500"/>
                                        <p:tgtEl>
                                          <p:spTgt spid="57"/>
                                        </p:tgtEl>
                                      </p:cBhvr>
                                    </p:animEffect>
                                  </p:childTnLst>
                                </p:cTn>
                              </p:par>
                            </p:childTnLst>
                          </p:cTn>
                        </p:par>
                        <p:par>
                          <p:cTn id="29" fill="hold">
                            <p:stCondLst>
                              <p:cond delay="1500"/>
                            </p:stCondLst>
                            <p:childTnLst>
                              <p:par>
                                <p:cTn id="30" presetID="0" presetClass="entr" presetSubtype="0" fill="hold" grpId="0" nodeType="afterEffect">
                                  <p:stCondLst>
                                    <p:cond delay="0"/>
                                  </p:stCondLst>
                                  <p:iterate type="lt">
                                    <p:tmPct val="14286"/>
                                  </p:iterate>
                                  <p:childTnLst>
                                    <p:set>
                                      <p:cBhvr>
                                        <p:cTn id="31" dur="1" fill="hold">
                                          <p:stCondLst>
                                            <p:cond delay="0"/>
                                          </p:stCondLst>
                                        </p:cTn>
                                        <p:tgtEl>
                                          <p:spTgt spid="55"/>
                                        </p:tgtEl>
                                        <p:attrNameLst>
                                          <p:attrName>style.visibility</p:attrName>
                                        </p:attrNameLst>
                                      </p:cBhvr>
                                      <p:to>
                                        <p:strVal val="visible"/>
                                      </p:to>
                                    </p:set>
                                    <p:anim to="" calcmode="lin" valueType="num">
                                      <p:cBhvr>
                                        <p:cTn id="3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2095500" y="1844675"/>
            <a:ext cx="7961313" cy="3379788"/>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避免信号线与动力线平行布线或捆扎成束布线；易受影响的外围设备应尽量远离变频器安装；易受影响的信号线尽量远离变频器的输入输出电缆。</a:t>
            </a:r>
            <a:endParaRPr lang="zh-CN" altLang="en-US" sz="2000" b="1" dirty="0" smtClean="0">
              <a:latin typeface="+mn-ea"/>
              <a:ea typeface="+mn-ea"/>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当操作台与控制柜不在一处或具有远方控制信号线，要对导线进行屏蔽，并特别注意各连接环节，以避免干扰信号串入。</a:t>
            </a:r>
            <a:endParaRPr lang="zh-CN" altLang="en-US" sz="2000" b="1" dirty="0" smtClean="0">
              <a:latin typeface="+mn-ea"/>
              <a:ea typeface="+mn-ea"/>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接地端子的接地线要粗而短，接点接触良好。必要时采用专用接地线。</a:t>
            </a:r>
            <a:endParaRPr lang="zh-CN" altLang="en-US" sz="2000" b="1" dirty="0" smtClean="0">
              <a:latin typeface="+mn-ea"/>
              <a:ea typeface="+mn-ea"/>
            </a:endParaRPr>
          </a:p>
        </p:txBody>
      </p:sp>
      <p:sp>
        <p:nvSpPr>
          <p:cNvPr id="105476" name="AutoShape 2"/>
          <p:cNvSpPr>
            <a:spLocks noChangeArrowheads="1"/>
          </p:cNvSpPr>
          <p:nvPr/>
        </p:nvSpPr>
        <p:spPr bwMode="auto">
          <a:xfrm>
            <a:off x="2103438" y="1044575"/>
            <a:ext cx="7974012" cy="655638"/>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a:latin typeface="黑体" panose="02010609060101010101" charset="-122"/>
              <a:ea typeface="黑体" panose="02010609060101010101" charset="-122"/>
            </a:endParaRPr>
          </a:p>
        </p:txBody>
      </p:sp>
      <p:sp>
        <p:nvSpPr>
          <p:cNvPr id="105477" name="WordArt 5"/>
          <p:cNvSpPr>
            <a:spLocks noChangeArrowheads="1" noChangeShapeType="1" noTextEdit="1"/>
          </p:cNvSpPr>
          <p:nvPr/>
        </p:nvSpPr>
        <p:spPr bwMode="auto">
          <a:xfrm>
            <a:off x="2351088" y="1165225"/>
            <a:ext cx="5976937" cy="392113"/>
          </a:xfrm>
          <a:prstGeom prst="rect">
            <a:avLst/>
          </a:prstGeom>
        </p:spPr>
        <p:txBody>
          <a:bodyPr wrap="none" fromWordArt="1">
            <a:prstTxWarp prst="textPlain">
              <a:avLst>
                <a:gd name="adj" fmla="val 50000"/>
              </a:avLst>
            </a:prstTxWarp>
          </a:bodyPr>
          <a:lstStyle/>
          <a:p>
            <a:pPr algn="ctr"/>
            <a:r>
              <a:rPr lang="zh-CN" altLang="en-US" sz="2400" kern="10">
                <a:ln w="9525">
                  <a:solidFill>
                    <a:schemeClr val="bg1"/>
                  </a:solidFill>
                  <a:round/>
                </a:ln>
                <a:solidFill>
                  <a:schemeClr val="bg1"/>
                </a:solidFill>
                <a:latin typeface="+mj-ea"/>
                <a:ea typeface="+mj-ea"/>
                <a:cs typeface="+mj-ea"/>
              </a:rPr>
              <a:t>变频器与外围设备之间布线时的基本原则</a:t>
            </a:r>
            <a:endParaRPr lang="zh-CN" altLang="en-US" sz="2400" kern="10">
              <a:ln w="9525">
                <a:solidFill>
                  <a:schemeClr val="bg1"/>
                </a:solidFill>
                <a:round/>
              </a:ln>
              <a:solidFill>
                <a:schemeClr val="bg1"/>
              </a:solidFill>
              <a:latin typeface="+mj-ea"/>
              <a:ea typeface="+mj-ea"/>
              <a:cs typeface="+mj-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12" presetClass="entr" presetSubtype="4"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p:tgtEl>
                                          <p:spTgt spid="57"/>
                                        </p:tgtEl>
                                        <p:attrNameLst>
                                          <p:attrName>ppt_y</p:attrName>
                                        </p:attrNameLst>
                                      </p:cBhvr>
                                      <p:tavLst>
                                        <p:tav tm="0">
                                          <p:val>
                                            <p:strVal val="#ppt_y+#ppt_h*1.125000"/>
                                          </p:val>
                                        </p:tav>
                                        <p:tav tm="100000">
                                          <p:val>
                                            <p:strVal val="#ppt_y"/>
                                          </p:val>
                                        </p:tav>
                                      </p:tavLst>
                                    </p:anim>
                                    <p:animEffect transition="in" filter="wipe(up)">
                                      <p:cBhvr>
                                        <p:cTn id="28" dur="500"/>
                                        <p:tgtEl>
                                          <p:spTgt spid="57"/>
                                        </p:tgtEl>
                                      </p:cBhvr>
                                    </p:animEffect>
                                  </p:childTnLst>
                                </p:cTn>
                              </p:par>
                            </p:childTnLst>
                          </p:cTn>
                        </p:par>
                        <p:par>
                          <p:cTn id="29" fill="hold">
                            <p:stCondLst>
                              <p:cond delay="1500"/>
                            </p:stCondLst>
                            <p:childTnLst>
                              <p:par>
                                <p:cTn id="30" presetID="0" presetClass="entr" presetSubtype="0" fill="hold" grpId="0" nodeType="afterEffect">
                                  <p:stCondLst>
                                    <p:cond delay="0"/>
                                  </p:stCondLst>
                                  <p:iterate type="lt">
                                    <p:tmPct val="14286"/>
                                  </p:iterate>
                                  <p:childTnLst>
                                    <p:set>
                                      <p:cBhvr>
                                        <p:cTn id="31" dur="1" fill="hold">
                                          <p:stCondLst>
                                            <p:cond delay="0"/>
                                          </p:stCondLst>
                                        </p:cTn>
                                        <p:tgtEl>
                                          <p:spTgt spid="55"/>
                                        </p:tgtEl>
                                        <p:attrNameLst>
                                          <p:attrName>style.visibility</p:attrName>
                                        </p:attrNameLst>
                                      </p:cBhvr>
                                      <p:to>
                                        <p:strVal val="visible"/>
                                      </p:to>
                                    </p:set>
                                    <p:anim to="" calcmode="lin" valueType="num">
                                      <p:cBhvr>
                                        <p:cTn id="3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06499" name="Text Box 41"/>
          <p:cNvSpPr txBox="1">
            <a:spLocks noChangeArrowheads="1"/>
          </p:cNvSpPr>
          <p:nvPr/>
        </p:nvSpPr>
        <p:spPr bwMode="auto">
          <a:xfrm>
            <a:off x="2732088" y="1530350"/>
            <a:ext cx="3702050" cy="245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200"/>
          </a:p>
        </p:txBody>
      </p:sp>
      <p:graphicFrame>
        <p:nvGraphicFramePr>
          <p:cNvPr id="4" name="图示 3"/>
          <p:cNvGraphicFramePr/>
          <p:nvPr/>
        </p:nvGraphicFramePr>
        <p:xfrm>
          <a:off x="1775520" y="1700808"/>
          <a:ext cx="8424936" cy="424847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5717" name="Rectangle 2"/>
          <p:cNvSpPr txBox="1">
            <a:spLocks noChangeArrowheads="1"/>
          </p:cNvSpPr>
          <p:nvPr/>
        </p:nvSpPr>
        <p:spPr bwMode="auto">
          <a:xfrm>
            <a:off x="2135188" y="954088"/>
            <a:ext cx="395922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dirty="0" smtClean="0">
                <a:solidFill>
                  <a:srgbClr val="FF3300"/>
                </a:solidFill>
                <a:latin typeface="+mn-ea"/>
                <a:ea typeface="+mn-ea"/>
                <a:cs typeface="Times New Roman" panose="02020603050405020304" pitchFamily="18" charset="0"/>
              </a:rPr>
              <a:t>二、变频器的调试</a:t>
            </a:r>
            <a:endParaRPr lang="zh-CN" altLang="en-US" sz="2800" b="1" dirty="0" smtClean="0">
              <a:solidFill>
                <a:srgbClr val="FF3300"/>
              </a:solidFill>
              <a:latin typeface="+mn-ea"/>
              <a:ea typeface="+mn-ea"/>
              <a:cs typeface="Times New Roman" panose="02020603050405020304" pitchFamily="18" charset="0"/>
            </a:endParaRPr>
          </a:p>
        </p:txBody>
      </p:sp>
      <p:graphicFrame>
        <p:nvGraphicFramePr>
          <p:cNvPr id="6" name="图示 5"/>
          <p:cNvGraphicFramePr/>
          <p:nvPr/>
        </p:nvGraphicFramePr>
        <p:xfrm>
          <a:off x="6888088" y="2564904"/>
          <a:ext cx="3096344" cy="7920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55" name="PA-矩形 7"/>
          <p:cNvSpPr/>
          <p:nvPr>
            <p:custDataLst>
              <p:tags r:id="rId1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par>
                          <p:cTn id="14" fill="hold">
                            <p:stCondLst>
                              <p:cond delay="500"/>
                            </p:stCondLst>
                            <p:childTnLst>
                              <p:par>
                                <p:cTn id="15" presetID="1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p:tgtEl>
                                          <p:spTgt spid="57"/>
                                        </p:tgtEl>
                                        <p:attrNameLst>
                                          <p:attrName>ppt_y</p:attrName>
                                        </p:attrNameLst>
                                      </p:cBhvr>
                                      <p:tavLst>
                                        <p:tav tm="0">
                                          <p:val>
                                            <p:strVal val="#ppt_y+#ppt_h*1.125000"/>
                                          </p:val>
                                        </p:tav>
                                        <p:tav tm="100000">
                                          <p:val>
                                            <p:strVal val="#ppt_y"/>
                                          </p:val>
                                        </p:tav>
                                      </p:tavLst>
                                    </p:anim>
                                    <p:animEffect transition="in" filter="wipe(up)">
                                      <p:cBhvr>
                                        <p:cTn id="18" dur="500"/>
                                        <p:tgtEl>
                                          <p:spTgt spid="57"/>
                                        </p:tgtEl>
                                      </p:cBhvr>
                                    </p:animEffect>
                                  </p:childTnLst>
                                </p:cTn>
                              </p:par>
                            </p:childTnLst>
                          </p:cTn>
                        </p:par>
                        <p:par>
                          <p:cTn id="19" fill="hold">
                            <p:stCondLst>
                              <p:cond delay="1000"/>
                            </p:stCondLst>
                            <p:childTnLst>
                              <p:par>
                                <p:cTn id="20" presetID="0" presetClass="entr" presetSubtype="0" fill="hold" grpId="0" nodeType="afterEffect">
                                  <p:stCondLst>
                                    <p:cond delay="0"/>
                                  </p:stCondLst>
                                  <p:iterate type="lt">
                                    <p:tmPct val="14286"/>
                                  </p:iterate>
                                  <p:childTnLst>
                                    <p:set>
                                      <p:cBhvr>
                                        <p:cTn id="21" dur="1" fill="hold">
                                          <p:stCondLst>
                                            <p:cond delay="0"/>
                                          </p:stCondLst>
                                        </p:cTn>
                                        <p:tgtEl>
                                          <p:spTgt spid="55"/>
                                        </p:tgtEl>
                                        <p:attrNameLst>
                                          <p:attrName>style.visibility</p:attrName>
                                        </p:attrNameLst>
                                      </p:cBhvr>
                                      <p:to>
                                        <p:strVal val="visible"/>
                                      </p:to>
                                    </p:set>
                                    <p:anim to="" calcmode="lin" valueType="num">
                                      <p:cBhvr>
                                        <p:cTn id="2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6" grpId="0">
        <p:bldAsOne/>
      </p:bldGraphic>
      <p:bldP spid="55" grpId="0"/>
      <p:bldP spid="57"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6" name="AutoShape 2"/>
          <p:cNvSpPr>
            <a:spLocks noChangeArrowheads="1"/>
          </p:cNvSpPr>
          <p:nvPr/>
        </p:nvSpPr>
        <p:spPr bwMode="auto">
          <a:xfrm>
            <a:off x="2508250" y="1082675"/>
            <a:ext cx="7240588" cy="1724025"/>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Times New Roman" panose="02020603050405020304" pitchFamily="18" charset="0"/>
                <a:ea typeface="+mn-ea"/>
                <a:cs typeface="Times New Roman" panose="02020603050405020304" pitchFamily="18" charset="0"/>
              </a:rPr>
              <a:t>接上电源后，按“运行”（</a:t>
            </a:r>
            <a:r>
              <a:rPr lang="en-US" altLang="zh-CN" sz="2000" b="1" dirty="0" smtClean="0">
                <a:latin typeface="Times New Roman" panose="02020603050405020304" pitchFamily="18" charset="0"/>
                <a:ea typeface="+mn-ea"/>
                <a:cs typeface="Times New Roman" panose="02020603050405020304" pitchFamily="18" charset="0"/>
              </a:rPr>
              <a:t>RUN</a:t>
            </a:r>
            <a:r>
              <a:rPr lang="zh-CN" altLang="en-US" sz="2000" b="1" dirty="0" smtClean="0">
                <a:latin typeface="Times New Roman" panose="02020603050405020304" pitchFamily="18" charset="0"/>
                <a:ea typeface="+mn-ea"/>
                <a:cs typeface="Times New Roman" panose="02020603050405020304" pitchFamily="18" charset="0"/>
              </a:rPr>
              <a:t>）键运行变频器到</a:t>
            </a:r>
            <a:r>
              <a:rPr lang="en-US" altLang="zh-CN" sz="2000" b="1" dirty="0" smtClean="0">
                <a:latin typeface="Times New Roman" panose="02020603050405020304" pitchFamily="18" charset="0"/>
                <a:ea typeface="+mn-ea"/>
                <a:cs typeface="Times New Roman" panose="02020603050405020304" pitchFamily="18" charset="0"/>
              </a:rPr>
              <a:t>50HZ</a:t>
            </a:r>
            <a:r>
              <a:rPr lang="zh-CN" altLang="en-US" sz="2000" b="1" dirty="0" smtClean="0">
                <a:latin typeface="Times New Roman" panose="02020603050405020304" pitchFamily="18" charset="0"/>
                <a:ea typeface="+mn-ea"/>
                <a:cs typeface="Times New Roman" panose="02020603050405020304" pitchFamily="18" charset="0"/>
              </a:rPr>
              <a:t>，用万用表测量变频器的输出（</a:t>
            </a:r>
            <a:r>
              <a:rPr lang="en-US" altLang="zh-CN" sz="2000" b="1" dirty="0" smtClean="0">
                <a:latin typeface="Times New Roman" panose="02020603050405020304" pitchFamily="18" charset="0"/>
                <a:ea typeface="+mn-ea"/>
                <a:cs typeface="Times New Roman" panose="02020603050405020304" pitchFamily="18" charset="0"/>
              </a:rPr>
              <a:t>U</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V</a:t>
            </a:r>
            <a:r>
              <a:rPr lang="zh-CN" altLang="en-US" sz="2000" b="1" dirty="0" smtClean="0">
                <a:latin typeface="Times New Roman" panose="02020603050405020304" pitchFamily="18" charset="0"/>
                <a:ea typeface="+mn-ea"/>
                <a:cs typeface="Times New Roman" panose="02020603050405020304" pitchFamily="18" charset="0"/>
              </a:rPr>
              <a:t>、</a:t>
            </a:r>
            <a:r>
              <a:rPr lang="en-US" altLang="zh-CN" sz="2000" b="1" dirty="0" smtClean="0">
                <a:latin typeface="Times New Roman" panose="02020603050405020304" pitchFamily="18" charset="0"/>
                <a:ea typeface="+mn-ea"/>
                <a:cs typeface="Times New Roman" panose="02020603050405020304" pitchFamily="18" charset="0"/>
              </a:rPr>
              <a:t>W</a:t>
            </a:r>
            <a:r>
              <a:rPr lang="zh-CN" altLang="en-US" sz="2000" b="1" dirty="0" smtClean="0">
                <a:latin typeface="Times New Roman" panose="02020603050405020304" pitchFamily="18" charset="0"/>
                <a:ea typeface="+mn-ea"/>
                <a:cs typeface="Times New Roman" panose="02020603050405020304" pitchFamily="18" charset="0"/>
              </a:rPr>
              <a:t>）相电压应平衡（</a:t>
            </a:r>
            <a:r>
              <a:rPr lang="en-US" altLang="zh-CN" sz="2000" b="1" dirty="0" smtClean="0">
                <a:latin typeface="Times New Roman" panose="02020603050405020304" pitchFamily="18" charset="0"/>
                <a:ea typeface="+mn-ea"/>
                <a:cs typeface="Times New Roman" panose="02020603050405020304" pitchFamily="18" charset="0"/>
              </a:rPr>
              <a:t>370V-400V</a:t>
            </a:r>
            <a:r>
              <a:rPr lang="zh-CN" altLang="en-US" sz="2000" b="1" dirty="0" smtClean="0">
                <a:latin typeface="Times New Roman" panose="02020603050405020304" pitchFamily="18" charset="0"/>
                <a:ea typeface="+mn-ea"/>
                <a:cs typeface="Times New Roman" panose="02020603050405020304" pitchFamily="18" charset="0"/>
              </a:rPr>
              <a:t>）。按“停止”（</a:t>
            </a:r>
            <a:r>
              <a:rPr lang="en-US" altLang="zh-CN" sz="2000" b="1" dirty="0" smtClean="0">
                <a:latin typeface="Times New Roman" panose="02020603050405020304" pitchFamily="18" charset="0"/>
                <a:ea typeface="+mn-ea"/>
                <a:cs typeface="Times New Roman" panose="02020603050405020304" pitchFamily="18" charset="0"/>
              </a:rPr>
              <a:t>STOP</a:t>
            </a:r>
            <a:r>
              <a:rPr lang="zh-CN" altLang="en-US" sz="2000" b="1" dirty="0" smtClean="0">
                <a:latin typeface="Times New Roman" panose="02020603050405020304" pitchFamily="18" charset="0"/>
                <a:ea typeface="+mn-ea"/>
                <a:cs typeface="Times New Roman" panose="02020603050405020304" pitchFamily="18" charset="0"/>
              </a:rPr>
              <a:t>）键后，再接上电机线。</a:t>
            </a:r>
            <a:endParaRPr lang="zh-CN" altLang="en-US" sz="2000" b="1" dirty="0" smtClean="0">
              <a:latin typeface="Times New Roman" panose="02020603050405020304" pitchFamily="18" charset="0"/>
              <a:ea typeface="+mn-ea"/>
              <a:cs typeface="Times New Roman" panose="02020603050405020304" pitchFamily="18" charset="0"/>
            </a:endParaRPr>
          </a:p>
        </p:txBody>
      </p:sp>
      <p:sp>
        <p:nvSpPr>
          <p:cNvPr id="107524" name="AutoShape 2"/>
          <p:cNvSpPr>
            <a:spLocks noChangeArrowheads="1"/>
          </p:cNvSpPr>
          <p:nvPr/>
        </p:nvSpPr>
        <p:spPr bwMode="auto">
          <a:xfrm>
            <a:off x="2508250" y="836613"/>
            <a:ext cx="7253288" cy="417512"/>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latin typeface="黑体" panose="02010609060101010101" charset="-122"/>
              <a:ea typeface="黑体" panose="02010609060101010101" charset="-122"/>
            </a:endParaRPr>
          </a:p>
        </p:txBody>
      </p:sp>
      <p:sp>
        <p:nvSpPr>
          <p:cNvPr id="8" name="WordArt 5"/>
          <p:cNvSpPr>
            <a:spLocks noChangeArrowheads="1" noChangeShapeType="1" noTextEdit="1"/>
          </p:cNvSpPr>
          <p:nvPr/>
        </p:nvSpPr>
        <p:spPr bwMode="auto">
          <a:xfrm>
            <a:off x="2656408" y="917674"/>
            <a:ext cx="3996878" cy="233139"/>
          </a:xfrm>
          <a:prstGeom prst="rect">
            <a:avLst/>
          </a:prstGeom>
        </p:spPr>
        <p:txBody>
          <a:bodyPr wrap="none" fromWordArt="1">
            <a:prstTxWarp prst="textPlain">
              <a:avLst>
                <a:gd name="adj" fmla="val 50000"/>
              </a:avLst>
            </a:prstTxWarp>
          </a:bodyPr>
          <a:lstStyle/>
          <a:p>
            <a:pPr algn="ctr">
              <a:defRPr/>
            </a:pPr>
            <a:r>
              <a:rPr lang="en-US" altLang="zh-CN" sz="3200" kern="10" dirty="0">
                <a:ln w="9525">
                  <a:solidFill>
                    <a:schemeClr val="bg1"/>
                  </a:solidFill>
                  <a:round/>
                </a:ln>
                <a:solidFill>
                  <a:schemeClr val="bg1"/>
                </a:solidFill>
                <a:latin typeface="+mj-ea"/>
                <a:ea typeface="+mj-ea"/>
                <a:cs typeface="+mj-ea"/>
              </a:rPr>
              <a:t>1</a:t>
            </a:r>
            <a:r>
              <a:rPr lang="zh-CN" altLang="en-US" sz="3200" kern="10" dirty="0">
                <a:ln w="9525">
                  <a:solidFill>
                    <a:schemeClr val="bg1"/>
                  </a:solidFill>
                  <a:round/>
                </a:ln>
                <a:solidFill>
                  <a:schemeClr val="bg1"/>
                </a:solidFill>
                <a:latin typeface="+mj-ea"/>
                <a:ea typeface="+mj-ea"/>
                <a:cs typeface="+mj-ea"/>
              </a:rPr>
              <a:t>．变频器接通电源试运行（不接电机）</a:t>
            </a:r>
            <a:endParaRPr lang="zh-CN" altLang="en-US" sz="3200" kern="10" dirty="0">
              <a:ln w="9525">
                <a:solidFill>
                  <a:schemeClr val="bg1"/>
                </a:solidFill>
                <a:round/>
              </a:ln>
              <a:solidFill>
                <a:schemeClr val="bg1"/>
              </a:solidFill>
              <a:latin typeface="+mj-ea"/>
              <a:ea typeface="+mj-ea"/>
              <a:cs typeface="+mj-ea"/>
            </a:endParaRPr>
          </a:p>
        </p:txBody>
      </p:sp>
      <p:sp>
        <p:nvSpPr>
          <p:cNvPr id="107526" name="AutoShape 2"/>
          <p:cNvSpPr>
            <a:spLocks noChangeArrowheads="1"/>
          </p:cNvSpPr>
          <p:nvPr/>
        </p:nvSpPr>
        <p:spPr bwMode="auto">
          <a:xfrm>
            <a:off x="2503488" y="3135313"/>
            <a:ext cx="7264400" cy="417512"/>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latin typeface="黑体" panose="02010609060101010101" charset="-122"/>
              <a:ea typeface="黑体" panose="02010609060101010101" charset="-122"/>
            </a:endParaRPr>
          </a:p>
        </p:txBody>
      </p:sp>
      <p:sp>
        <p:nvSpPr>
          <p:cNvPr id="10" name="WordArt 5"/>
          <p:cNvSpPr>
            <a:spLocks noChangeArrowheads="1" noChangeShapeType="1" noTextEdit="1"/>
          </p:cNvSpPr>
          <p:nvPr/>
        </p:nvSpPr>
        <p:spPr bwMode="auto">
          <a:xfrm>
            <a:off x="2651644" y="3194721"/>
            <a:ext cx="3209554" cy="260349"/>
          </a:xfrm>
          <a:prstGeom prst="rect">
            <a:avLst/>
          </a:prstGeom>
        </p:spPr>
        <p:txBody>
          <a:bodyPr wrap="none" fromWordArt="1">
            <a:prstTxWarp prst="textPlain">
              <a:avLst>
                <a:gd name="adj" fmla="val 50000"/>
              </a:avLst>
            </a:prstTxWarp>
          </a:bodyPr>
          <a:lstStyle/>
          <a:p>
            <a:pPr algn="ctr">
              <a:defRPr/>
            </a:pPr>
            <a:r>
              <a:rPr lang="en-US" altLang="zh-CN" sz="3200" kern="10" dirty="0">
                <a:ln w="9525">
                  <a:solidFill>
                    <a:schemeClr val="bg1"/>
                  </a:solidFill>
                  <a:round/>
                </a:ln>
                <a:solidFill>
                  <a:schemeClr val="bg1"/>
                </a:solidFill>
                <a:latin typeface="+mj-ea"/>
                <a:ea typeface="+mj-ea"/>
                <a:cs typeface="+mj-ea"/>
              </a:rPr>
              <a:t>2</a:t>
            </a:r>
            <a:r>
              <a:rPr lang="zh-CN" altLang="en-US" sz="3200" kern="10" dirty="0">
                <a:ln w="9525">
                  <a:solidFill>
                    <a:schemeClr val="bg1"/>
                  </a:solidFill>
                  <a:round/>
                </a:ln>
                <a:solidFill>
                  <a:schemeClr val="bg1"/>
                </a:solidFill>
                <a:latin typeface="+mj-ea"/>
                <a:ea typeface="+mj-ea"/>
                <a:cs typeface="+mj-ea"/>
              </a:rPr>
              <a:t>．变频器带电机空载运行 </a:t>
            </a:r>
            <a:endParaRPr lang="zh-CN" altLang="en-US" sz="3200" kern="10" dirty="0">
              <a:ln w="9525">
                <a:solidFill>
                  <a:schemeClr val="bg1"/>
                </a:solidFill>
                <a:round/>
              </a:ln>
              <a:solidFill>
                <a:schemeClr val="bg1"/>
              </a:solidFill>
              <a:latin typeface="+mj-ea"/>
              <a:ea typeface="+mj-ea"/>
              <a:cs typeface="+mj-ea"/>
            </a:endParaRPr>
          </a:p>
        </p:txBody>
      </p:sp>
      <p:sp>
        <p:nvSpPr>
          <p:cNvPr id="11" name="AutoShape 2"/>
          <p:cNvSpPr>
            <a:spLocks noChangeArrowheads="1"/>
          </p:cNvSpPr>
          <p:nvPr/>
        </p:nvSpPr>
        <p:spPr bwMode="auto">
          <a:xfrm>
            <a:off x="2508250" y="3476625"/>
            <a:ext cx="7253288" cy="2643188"/>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1</a:t>
            </a:r>
            <a:r>
              <a:rPr lang="zh-CN" altLang="en-US" sz="2000" b="1" dirty="0" smtClean="0">
                <a:latin typeface="+mn-ea"/>
                <a:ea typeface="+mn-ea"/>
                <a:cs typeface="Times New Roman" panose="02020603050405020304" pitchFamily="18" charset="0"/>
              </a:rPr>
              <a:t>）设置电机的功率、极数，要综合考虑变频器的工作电流。</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2</a:t>
            </a:r>
            <a:r>
              <a:rPr lang="zh-CN" altLang="en-US" sz="2000" b="1" dirty="0" smtClean="0">
                <a:latin typeface="+mn-ea"/>
                <a:ea typeface="+mn-ea"/>
                <a:cs typeface="Times New Roman" panose="02020603050405020304" pitchFamily="18" charset="0"/>
              </a:rPr>
              <a:t>）设定变频器的最大输出频率、基频、设置转矩特性。 </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3</a:t>
            </a:r>
            <a:r>
              <a:rPr lang="zh-CN" altLang="en-US" sz="2000" b="1" dirty="0" smtClean="0">
                <a:latin typeface="+mn-ea"/>
                <a:ea typeface="+mn-ea"/>
                <a:cs typeface="Times New Roman" panose="02020603050405020304" pitchFamily="18" charset="0"/>
              </a:rPr>
              <a:t>）将变频器设置为自带的键盘操作模式，按寸动键、运行键、停止键，观察电机是否反转，是否能正常地启动、停止。</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4</a:t>
            </a:r>
            <a:r>
              <a:rPr lang="zh-CN" altLang="en-US" sz="2000" b="1" dirty="0" smtClean="0">
                <a:latin typeface="+mn-ea"/>
                <a:ea typeface="+mn-ea"/>
                <a:cs typeface="Times New Roman" panose="02020603050405020304" pitchFamily="18" charset="0"/>
              </a:rPr>
              <a:t>）熟悉变频器运行发生故障时的保护代码，观察热保护继电器的出厂值，观察过载保护的设定值，需要时可以修改。 </a:t>
            </a:r>
            <a:endParaRPr lang="zh-CN" altLang="en-US" sz="2000" b="1" dirty="0" smtClean="0">
              <a:latin typeface="+mn-ea"/>
              <a:ea typeface="+mn-ea"/>
              <a:cs typeface="Times New Roman" panose="02020603050405020304" pitchFamily="18" charset="0"/>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Effect transition="in" filter="fade">
                                      <p:cBhvr>
                                        <p:cTn id="14" dur="1000"/>
                                        <p:tgtEl>
                                          <p:spTgt spid="11">
                                            <p:txEl>
                                              <p:pRg st="0" end="0"/>
                                            </p:txEl>
                                          </p:spTgt>
                                        </p:tgtEl>
                                      </p:cBhvr>
                                    </p:animEffect>
                                    <p:anim calcmode="lin" valueType="num">
                                      <p:cBhvr>
                                        <p:cTn id="15"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xEl>
                                              <p:pRg st="1" end="1"/>
                                            </p:txEl>
                                          </p:spTgt>
                                        </p:tgtEl>
                                        <p:attrNameLst>
                                          <p:attrName>style.visibility</p:attrName>
                                        </p:attrNameLst>
                                      </p:cBhvr>
                                      <p:to>
                                        <p:strVal val="visible"/>
                                      </p:to>
                                    </p:set>
                                    <p:animEffect transition="in" filter="fade">
                                      <p:cBhvr>
                                        <p:cTn id="21" dur="1000"/>
                                        <p:tgtEl>
                                          <p:spTgt spid="11">
                                            <p:txEl>
                                              <p:pRg st="1" end="1"/>
                                            </p:txEl>
                                          </p:spTgt>
                                        </p:tgtEl>
                                      </p:cBhvr>
                                    </p:animEffect>
                                    <p:anim calcmode="lin" valueType="num">
                                      <p:cBhvr>
                                        <p:cTn id="22"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xEl>
                                              <p:pRg st="2" end="2"/>
                                            </p:txEl>
                                          </p:spTgt>
                                        </p:tgtEl>
                                        <p:attrNameLst>
                                          <p:attrName>style.visibility</p:attrName>
                                        </p:attrNameLst>
                                      </p:cBhvr>
                                      <p:to>
                                        <p:strVal val="visible"/>
                                      </p:to>
                                    </p:set>
                                    <p:animEffect transition="in" filter="fade">
                                      <p:cBhvr>
                                        <p:cTn id="28" dur="1000"/>
                                        <p:tgtEl>
                                          <p:spTgt spid="11">
                                            <p:txEl>
                                              <p:pRg st="2" end="2"/>
                                            </p:txEl>
                                          </p:spTgt>
                                        </p:tgtEl>
                                      </p:cBhvr>
                                    </p:animEffect>
                                    <p:anim calcmode="lin" valueType="num">
                                      <p:cBhvr>
                                        <p:cTn id="29"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xEl>
                                              <p:pRg st="3" end="3"/>
                                            </p:txEl>
                                          </p:spTgt>
                                        </p:tgtEl>
                                        <p:attrNameLst>
                                          <p:attrName>style.visibility</p:attrName>
                                        </p:attrNameLst>
                                      </p:cBhvr>
                                      <p:to>
                                        <p:strVal val="visible"/>
                                      </p:to>
                                    </p:set>
                                    <p:animEffect transition="in" filter="fade">
                                      <p:cBhvr>
                                        <p:cTn id="35" dur="1000"/>
                                        <p:tgtEl>
                                          <p:spTgt spid="11">
                                            <p:txEl>
                                              <p:pRg st="3" end="3"/>
                                            </p:txEl>
                                          </p:spTgt>
                                        </p:tgtEl>
                                      </p:cBhvr>
                                    </p:animEffect>
                                    <p:anim calcmode="lin" valueType="num">
                                      <p:cBhvr>
                                        <p:cTn id="36"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12" presetClass="entr" presetSubtype="4"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p:tgtEl>
                                          <p:spTgt spid="57"/>
                                        </p:tgtEl>
                                        <p:attrNameLst>
                                          <p:attrName>ppt_y</p:attrName>
                                        </p:attrNameLst>
                                      </p:cBhvr>
                                      <p:tavLst>
                                        <p:tav tm="0">
                                          <p:val>
                                            <p:strVal val="#ppt_y+#ppt_h*1.125000"/>
                                          </p:val>
                                        </p:tav>
                                        <p:tav tm="100000">
                                          <p:val>
                                            <p:strVal val="#ppt_y"/>
                                          </p:val>
                                        </p:tav>
                                      </p:tavLst>
                                    </p:anim>
                                    <p:animEffect transition="in" filter="wipe(up)">
                                      <p:cBhvr>
                                        <p:cTn id="42" dur="500"/>
                                        <p:tgtEl>
                                          <p:spTgt spid="57"/>
                                        </p:tgtEl>
                                      </p:cBhvr>
                                    </p:animEffect>
                                  </p:childTnLst>
                                </p:cTn>
                              </p:par>
                            </p:childTnLst>
                          </p:cTn>
                        </p:par>
                        <p:par>
                          <p:cTn id="43" fill="hold">
                            <p:stCondLst>
                              <p:cond delay="1500"/>
                            </p:stCondLst>
                            <p:childTnLst>
                              <p:par>
                                <p:cTn id="44" presetID="0" presetClass="entr" presetSubtype="0" fill="hold" grpId="0" nodeType="afterEffect">
                                  <p:stCondLst>
                                    <p:cond delay="0"/>
                                  </p:stCondLst>
                                  <p:iterate type="lt">
                                    <p:tmPct val="14286"/>
                                  </p:iterate>
                                  <p:childTnLst>
                                    <p:set>
                                      <p:cBhvr>
                                        <p:cTn id="45" dur="1" fill="hold">
                                          <p:stCondLst>
                                            <p:cond delay="0"/>
                                          </p:stCondLst>
                                        </p:cTn>
                                        <p:tgtEl>
                                          <p:spTgt spid="55"/>
                                        </p:tgtEl>
                                        <p:attrNameLst>
                                          <p:attrName>style.visibility</p:attrName>
                                        </p:attrNameLst>
                                      </p:cBhvr>
                                      <p:to>
                                        <p:strVal val="visible"/>
                                      </p:to>
                                    </p:set>
                                    <p:anim to="" calcmode="lin" valueType="num">
                                      <p:cBhvr>
                                        <p:cTn id="4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4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4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4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2208213" y="1700213"/>
            <a:ext cx="7888287" cy="3960812"/>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1</a:t>
            </a:r>
            <a:r>
              <a:rPr lang="zh-CN" altLang="en-US" sz="2000" b="1" dirty="0" smtClean="0">
                <a:latin typeface="+mn-ea"/>
                <a:ea typeface="+mn-ea"/>
                <a:cs typeface="Times New Roman" panose="02020603050405020304" pitchFamily="18" charset="0"/>
              </a:rPr>
              <a:t>）手动操作变频器面板的运行“停止”键，观察电机运行停止过程及变频器的显示窗，看是否有异常现象。如果有现象，相应的改变预定参数后再运行。</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2</a:t>
            </a:r>
            <a:r>
              <a:rPr lang="zh-CN" altLang="en-US" sz="2000" b="1" dirty="0" smtClean="0">
                <a:latin typeface="+mn-ea"/>
                <a:ea typeface="+mn-ea"/>
                <a:cs typeface="Times New Roman" panose="02020603050405020304" pitchFamily="18" charset="0"/>
              </a:rPr>
              <a:t>）如果启动停止电机过程中变频器出现过流保护动作，应重新设定加速、减速时间。</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3</a:t>
            </a:r>
            <a:r>
              <a:rPr lang="zh-CN" altLang="en-US" sz="2000" b="1" dirty="0" smtClean="0">
                <a:latin typeface="+mn-ea"/>
                <a:ea typeface="+mn-ea"/>
                <a:cs typeface="Times New Roman" panose="02020603050405020304" pitchFamily="18" charset="0"/>
              </a:rPr>
              <a:t>）如果变频器在限定的时间内仍然保护，应改变启动</a:t>
            </a:r>
            <a:r>
              <a:rPr lang="en-US" altLang="zh-CN" sz="2000" b="1" dirty="0" smtClean="0">
                <a:latin typeface="+mn-ea"/>
                <a:ea typeface="+mn-ea"/>
                <a:cs typeface="Times New Roman" panose="02020603050405020304" pitchFamily="18" charset="0"/>
              </a:rPr>
              <a:t>/</a:t>
            </a:r>
            <a:r>
              <a:rPr lang="zh-CN" altLang="en-US" sz="2000" b="1" dirty="0" smtClean="0">
                <a:latin typeface="+mn-ea"/>
                <a:ea typeface="+mn-ea"/>
                <a:cs typeface="Times New Roman" panose="02020603050405020304" pitchFamily="18" charset="0"/>
              </a:rPr>
              <a:t>停止的运行曲线，从直线改为</a:t>
            </a:r>
            <a:r>
              <a:rPr lang="en-US" altLang="zh-CN" sz="2000" b="1" dirty="0" smtClean="0">
                <a:latin typeface="+mn-ea"/>
                <a:ea typeface="+mn-ea"/>
                <a:cs typeface="Times New Roman" panose="02020603050405020304" pitchFamily="18" charset="0"/>
              </a:rPr>
              <a:t>S</a:t>
            </a:r>
            <a:r>
              <a:rPr lang="zh-CN" altLang="en-US" sz="2000" b="1" dirty="0" smtClean="0">
                <a:latin typeface="+mn-ea"/>
                <a:ea typeface="+mn-ea"/>
                <a:cs typeface="Times New Roman" panose="02020603050405020304" pitchFamily="18" charset="0"/>
              </a:rPr>
              <a:t>形、</a:t>
            </a:r>
            <a:r>
              <a:rPr lang="en-US" altLang="zh-CN" sz="2000" b="1" dirty="0" smtClean="0">
                <a:latin typeface="+mn-ea"/>
                <a:ea typeface="+mn-ea"/>
                <a:cs typeface="Times New Roman" panose="02020603050405020304" pitchFamily="18" charset="0"/>
              </a:rPr>
              <a:t>U</a:t>
            </a:r>
            <a:r>
              <a:rPr lang="zh-CN" altLang="en-US" sz="2000" b="1" dirty="0" smtClean="0">
                <a:latin typeface="+mn-ea"/>
                <a:ea typeface="+mn-ea"/>
                <a:cs typeface="Times New Roman" panose="02020603050405020304" pitchFamily="18" charset="0"/>
              </a:rPr>
              <a:t>形线或反</a:t>
            </a:r>
            <a:r>
              <a:rPr lang="en-US" altLang="zh-CN" sz="2000" b="1" dirty="0" smtClean="0">
                <a:latin typeface="+mn-ea"/>
                <a:ea typeface="+mn-ea"/>
                <a:cs typeface="Times New Roman" panose="02020603050405020304" pitchFamily="18" charset="0"/>
              </a:rPr>
              <a:t>S</a:t>
            </a:r>
            <a:r>
              <a:rPr lang="zh-CN" altLang="en-US" sz="2000" b="1" dirty="0" smtClean="0">
                <a:latin typeface="+mn-ea"/>
                <a:ea typeface="+mn-ea"/>
                <a:cs typeface="Times New Roman" panose="02020603050405020304" pitchFamily="18" charset="0"/>
              </a:rPr>
              <a:t>形、反</a:t>
            </a:r>
            <a:r>
              <a:rPr lang="en-US" altLang="zh-CN" sz="2000" b="1" dirty="0" smtClean="0">
                <a:latin typeface="+mn-ea"/>
                <a:ea typeface="+mn-ea"/>
                <a:cs typeface="Times New Roman" panose="02020603050405020304" pitchFamily="18" charset="0"/>
              </a:rPr>
              <a:t>U</a:t>
            </a:r>
            <a:r>
              <a:rPr lang="zh-CN" altLang="en-US" sz="2000" b="1" dirty="0" smtClean="0">
                <a:latin typeface="+mn-ea"/>
                <a:ea typeface="+mn-ea"/>
                <a:cs typeface="Times New Roman" panose="02020603050405020304" pitchFamily="18" charset="0"/>
              </a:rPr>
              <a:t>形线。</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cs typeface="Times New Roman" panose="02020603050405020304" pitchFamily="18" charset="0"/>
              </a:rPr>
              <a:t>（</a:t>
            </a:r>
            <a:r>
              <a:rPr lang="en-US" altLang="zh-CN" sz="2000" b="1" dirty="0" smtClean="0">
                <a:latin typeface="+mn-ea"/>
                <a:ea typeface="+mn-ea"/>
                <a:cs typeface="Times New Roman" panose="02020603050405020304" pitchFamily="18" charset="0"/>
              </a:rPr>
              <a:t>4</a:t>
            </a:r>
            <a:r>
              <a:rPr lang="zh-CN" altLang="en-US" sz="2000" b="1" dirty="0" smtClean="0">
                <a:latin typeface="+mn-ea"/>
                <a:ea typeface="+mn-ea"/>
                <a:cs typeface="Times New Roman" panose="02020603050405020304" pitchFamily="18" charset="0"/>
              </a:rPr>
              <a:t>）如果变频器仍然存在运行故障，应尝试增加最大电流的保护值，但是不能取消保护，应留有至少</a:t>
            </a:r>
            <a:r>
              <a:rPr lang="en-US" altLang="zh-CN" sz="2000" b="1" dirty="0" smtClean="0">
                <a:latin typeface="+mn-ea"/>
                <a:ea typeface="+mn-ea"/>
                <a:cs typeface="Times New Roman" panose="02020603050405020304" pitchFamily="18" charset="0"/>
              </a:rPr>
              <a:t>10%-20%</a:t>
            </a:r>
            <a:r>
              <a:rPr lang="zh-CN" altLang="en-US" sz="2000" b="1" dirty="0" smtClean="0">
                <a:latin typeface="+mn-ea"/>
                <a:ea typeface="+mn-ea"/>
                <a:cs typeface="Times New Roman" panose="02020603050405020304" pitchFamily="18" charset="0"/>
              </a:rPr>
              <a:t>的保护余量。</a:t>
            </a:r>
            <a:endParaRPr lang="zh-CN" altLang="en-US" sz="2000" b="1" dirty="0" smtClean="0">
              <a:latin typeface="+mn-ea"/>
              <a:ea typeface="+mn-ea"/>
              <a:cs typeface="Times New Roman" panose="02020603050405020304" pitchFamily="18" charset="0"/>
            </a:endParaRPr>
          </a:p>
        </p:txBody>
      </p:sp>
      <p:sp>
        <p:nvSpPr>
          <p:cNvPr id="108548" name="AutoShape 2"/>
          <p:cNvSpPr>
            <a:spLocks noChangeArrowheads="1"/>
          </p:cNvSpPr>
          <p:nvPr/>
        </p:nvSpPr>
        <p:spPr bwMode="auto">
          <a:xfrm>
            <a:off x="2208213" y="1195388"/>
            <a:ext cx="7900987" cy="504825"/>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600">
              <a:latin typeface="黑体" panose="02010609060101010101" charset="-122"/>
              <a:ea typeface="黑体" panose="02010609060101010101" charset="-122"/>
            </a:endParaRPr>
          </a:p>
        </p:txBody>
      </p:sp>
      <p:sp>
        <p:nvSpPr>
          <p:cNvPr id="5" name="WordArt 5"/>
          <p:cNvSpPr>
            <a:spLocks noChangeArrowheads="1" noChangeShapeType="1" noTextEdit="1"/>
          </p:cNvSpPr>
          <p:nvPr/>
        </p:nvSpPr>
        <p:spPr bwMode="auto">
          <a:xfrm>
            <a:off x="2431524" y="1340768"/>
            <a:ext cx="1699717" cy="254542"/>
          </a:xfrm>
          <a:prstGeom prst="rect">
            <a:avLst/>
          </a:prstGeom>
        </p:spPr>
        <p:txBody>
          <a:bodyPr wrap="none" fromWordArt="1">
            <a:prstTxWarp prst="textPlain">
              <a:avLst>
                <a:gd name="adj" fmla="val 50000"/>
              </a:avLst>
            </a:prstTxWarp>
          </a:bodyPr>
          <a:lstStyle/>
          <a:p>
            <a:pPr algn="ctr">
              <a:defRPr/>
            </a:pPr>
            <a:r>
              <a:rPr lang="en-US" altLang="zh-CN" sz="3200" kern="10" dirty="0">
                <a:ln w="9525">
                  <a:solidFill>
                    <a:schemeClr val="bg1"/>
                  </a:solidFill>
                  <a:round/>
                </a:ln>
                <a:solidFill>
                  <a:schemeClr val="bg1"/>
                </a:solidFill>
                <a:latin typeface="+mj-ea"/>
                <a:ea typeface="+mj-ea"/>
                <a:cs typeface="+mj-ea"/>
              </a:rPr>
              <a:t>3.</a:t>
            </a:r>
            <a:r>
              <a:rPr lang="zh-CN" altLang="en-US" sz="3200" kern="10" dirty="0">
                <a:ln w="9525">
                  <a:solidFill>
                    <a:schemeClr val="bg1"/>
                  </a:solidFill>
                  <a:round/>
                </a:ln>
                <a:solidFill>
                  <a:schemeClr val="bg1"/>
                </a:solidFill>
                <a:latin typeface="+mj-ea"/>
                <a:ea typeface="+mj-ea"/>
                <a:cs typeface="+mj-ea"/>
              </a:rPr>
              <a:t>带载试运行</a:t>
            </a:r>
            <a:endParaRPr lang="zh-CN" altLang="en-US" sz="3200" kern="10" dirty="0">
              <a:ln w="9525">
                <a:solidFill>
                  <a:schemeClr val="bg1"/>
                </a:solidFill>
                <a:round/>
              </a:ln>
              <a:solidFill>
                <a:schemeClr val="bg1"/>
              </a:solidFill>
              <a:latin typeface="+mj-ea"/>
              <a:ea typeface="+mj-ea"/>
              <a:cs typeface="+mj-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2" presetClass="entr" presetSubtype="4"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p:tgtEl>
                                          <p:spTgt spid="57"/>
                                        </p:tgtEl>
                                        <p:attrNameLst>
                                          <p:attrName>ppt_y</p:attrName>
                                        </p:attrNameLst>
                                      </p:cBhvr>
                                      <p:tavLst>
                                        <p:tav tm="0">
                                          <p:val>
                                            <p:strVal val="#ppt_y+#ppt_h*1.125000"/>
                                          </p:val>
                                        </p:tav>
                                        <p:tav tm="100000">
                                          <p:val>
                                            <p:strVal val="#ppt_y"/>
                                          </p:val>
                                        </p:tav>
                                      </p:tavLst>
                                    </p:anim>
                                    <p:animEffect transition="in" filter="wipe(up)">
                                      <p:cBhvr>
                                        <p:cTn id="35" dur="500"/>
                                        <p:tgtEl>
                                          <p:spTgt spid="57"/>
                                        </p:tgtEl>
                                      </p:cBhvr>
                                    </p:animEffect>
                                  </p:childTnLst>
                                </p:cTn>
                              </p:par>
                            </p:childTnLst>
                          </p:cTn>
                        </p:par>
                        <p:par>
                          <p:cTn id="36" fill="hold">
                            <p:stCondLst>
                              <p:cond delay="1500"/>
                            </p:stCondLst>
                            <p:childTnLst>
                              <p:par>
                                <p:cTn id="37" presetID="0" presetClass="entr" presetSubtype="0" fill="hold" grpId="0" nodeType="afterEffect">
                                  <p:stCondLst>
                                    <p:cond delay="0"/>
                                  </p:stCondLst>
                                  <p:iterate type="lt">
                                    <p:tmPct val="14286"/>
                                  </p:iterate>
                                  <p:childTnLst>
                                    <p:set>
                                      <p:cBhvr>
                                        <p:cTn id="38" dur="1" fill="hold">
                                          <p:stCondLst>
                                            <p:cond delay="0"/>
                                          </p:stCondLst>
                                        </p:cTn>
                                        <p:tgtEl>
                                          <p:spTgt spid="55"/>
                                        </p:tgtEl>
                                        <p:attrNameLst>
                                          <p:attrName>style.visibility</p:attrName>
                                        </p:attrNameLst>
                                      </p:cBhvr>
                                      <p:to>
                                        <p:strVal val="visible"/>
                                      </p:to>
                                    </p:set>
                                    <p:anim to="" calcmode="lin" valueType="num">
                                      <p:cBhvr>
                                        <p:cTn id="39"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40"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41"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42"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5" name="AutoShape 2"/>
          <p:cNvSpPr>
            <a:spLocks noChangeArrowheads="1"/>
          </p:cNvSpPr>
          <p:nvPr/>
        </p:nvSpPr>
        <p:spPr bwMode="auto">
          <a:xfrm>
            <a:off x="2208213" y="1730375"/>
            <a:ext cx="7888287" cy="3668713"/>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marL="231775" indent="-2317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a:t>
            </a:r>
            <a:r>
              <a:rPr lang="en-US" altLang="zh-CN" sz="2000" b="1" dirty="0" smtClean="0">
                <a:latin typeface="+mn-ea"/>
                <a:ea typeface="+mn-ea"/>
              </a:rPr>
              <a:t>5</a:t>
            </a:r>
            <a:r>
              <a:rPr lang="zh-CN" altLang="en-US" sz="2000" b="1" dirty="0" smtClean="0">
                <a:latin typeface="+mn-ea"/>
                <a:ea typeface="+mn-ea"/>
              </a:rPr>
              <a:t>）如果变频器运行故障还是发生，应更换更大一级功率的变频器。</a:t>
            </a:r>
            <a:endParaRPr lang="zh-CN" altLang="en-US" sz="2000" b="1" dirty="0" smtClean="0">
              <a:latin typeface="+mn-ea"/>
              <a:ea typeface="+mn-ea"/>
            </a:endParaRPr>
          </a:p>
          <a:p>
            <a:pPr eaLnBrk="1" hangingPunct="1">
              <a:lnSpc>
                <a:spcPct val="150000"/>
              </a:lnSpc>
              <a:buClr>
                <a:schemeClr val="accent2"/>
              </a:buClr>
              <a:buFont typeface="Wingdings" panose="05000000000000000000" pitchFamily="2" charset="2"/>
              <a:buChar char="Ø"/>
              <a:defRPr/>
            </a:pPr>
            <a:r>
              <a:rPr lang="zh-CN" altLang="en-US" sz="2000" b="1" dirty="0" smtClean="0">
                <a:latin typeface="+mn-ea"/>
                <a:ea typeface="+mn-ea"/>
              </a:rPr>
              <a:t>（</a:t>
            </a:r>
            <a:r>
              <a:rPr lang="en-US" altLang="zh-CN" sz="2000" b="1" dirty="0" smtClean="0">
                <a:latin typeface="+mn-ea"/>
                <a:ea typeface="+mn-ea"/>
              </a:rPr>
              <a:t>6</a:t>
            </a:r>
            <a:r>
              <a:rPr lang="zh-CN" altLang="en-US" sz="2000" b="1" dirty="0" smtClean="0">
                <a:latin typeface="+mn-ea"/>
                <a:ea typeface="+mn-ea"/>
              </a:rPr>
              <a:t>）如果变频器带动电机在启动过程中达不到预设速度，可能有两种情况：</a:t>
            </a:r>
            <a:endParaRPr lang="zh-CN" altLang="en-US" sz="2000" b="1" dirty="0" smtClean="0">
              <a:latin typeface="+mn-ea"/>
              <a:ea typeface="+mn-ea"/>
            </a:endParaRPr>
          </a:p>
          <a:p>
            <a:pPr eaLnBrk="1" hangingPunct="1">
              <a:lnSpc>
                <a:spcPct val="150000"/>
              </a:lnSpc>
              <a:buClr>
                <a:schemeClr val="accent2"/>
              </a:buClr>
              <a:defRPr/>
            </a:pPr>
            <a:r>
              <a:rPr lang="zh-CN" altLang="en-US" sz="2000" b="1" dirty="0" smtClean="0">
                <a:latin typeface="+mn-ea"/>
                <a:ea typeface="+mn-ea"/>
              </a:rPr>
              <a:t>    ① 系统发生机电共振，可以从电机运转的声音进行判断。采用设置频率跳跃值的方法，可以避开共振点。</a:t>
            </a:r>
            <a:endParaRPr lang="zh-CN" altLang="en-US" sz="2000" b="1" dirty="0" smtClean="0">
              <a:latin typeface="+mn-ea"/>
              <a:ea typeface="+mn-ea"/>
            </a:endParaRPr>
          </a:p>
          <a:p>
            <a:pPr eaLnBrk="1" hangingPunct="1">
              <a:lnSpc>
                <a:spcPct val="150000"/>
              </a:lnSpc>
              <a:buClr>
                <a:schemeClr val="accent2"/>
              </a:buClr>
              <a:defRPr/>
            </a:pPr>
            <a:r>
              <a:rPr lang="zh-CN" altLang="en-US" sz="2000" b="1" dirty="0" smtClean="0">
                <a:latin typeface="+mn-ea"/>
                <a:ea typeface="+mn-ea"/>
              </a:rPr>
              <a:t>    ② 电机的转矩输出能力不够，可以增加转矩提升量的值。</a:t>
            </a:r>
            <a:endParaRPr lang="zh-CN" altLang="en-US" sz="2000" dirty="0" smtClean="0">
              <a:latin typeface="黑体" panose="02010609060101010101" charset="-122"/>
              <a:ea typeface="黑体" panose="02010609060101010101" charset="-122"/>
            </a:endParaRPr>
          </a:p>
        </p:txBody>
      </p:sp>
      <p:sp>
        <p:nvSpPr>
          <p:cNvPr id="109572" name="AutoShape 2"/>
          <p:cNvSpPr>
            <a:spLocks noChangeArrowheads="1"/>
          </p:cNvSpPr>
          <p:nvPr/>
        </p:nvSpPr>
        <p:spPr bwMode="auto">
          <a:xfrm>
            <a:off x="2208213" y="1484313"/>
            <a:ext cx="7900987" cy="525462"/>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latin typeface="黑体" panose="02010609060101010101" charset="-122"/>
              <a:ea typeface="黑体" panose="02010609060101010101" charset="-122"/>
            </a:endParaRPr>
          </a:p>
        </p:txBody>
      </p:sp>
      <p:sp>
        <p:nvSpPr>
          <p:cNvPr id="17" name="WordArt 5"/>
          <p:cNvSpPr>
            <a:spLocks noChangeArrowheads="1" noChangeShapeType="1" noTextEdit="1"/>
          </p:cNvSpPr>
          <p:nvPr/>
        </p:nvSpPr>
        <p:spPr bwMode="auto">
          <a:xfrm>
            <a:off x="2425056" y="1565746"/>
            <a:ext cx="1699717" cy="264943"/>
          </a:xfrm>
          <a:prstGeom prst="rect">
            <a:avLst/>
          </a:prstGeom>
        </p:spPr>
        <p:txBody>
          <a:bodyPr wrap="none" fromWordArt="1">
            <a:prstTxWarp prst="textPlain">
              <a:avLst>
                <a:gd name="adj" fmla="val 50000"/>
              </a:avLst>
            </a:prstTxWarp>
          </a:bodyPr>
          <a:lstStyle/>
          <a:p>
            <a:pPr algn="ctr">
              <a:defRPr/>
            </a:pPr>
            <a:r>
              <a:rPr lang="en-US" altLang="zh-CN" sz="4000" kern="10">
                <a:ln w="9525">
                  <a:solidFill>
                    <a:schemeClr val="bg1"/>
                  </a:solidFill>
                  <a:round/>
                </a:ln>
                <a:solidFill>
                  <a:schemeClr val="bg1"/>
                </a:solidFill>
                <a:latin typeface="+mj-ea"/>
                <a:ea typeface="+mj-ea"/>
                <a:cs typeface="+mj-ea"/>
              </a:rPr>
              <a:t>3.</a:t>
            </a:r>
            <a:r>
              <a:rPr lang="zh-CN" altLang="en-US" sz="4000" kern="10">
                <a:ln w="9525">
                  <a:solidFill>
                    <a:schemeClr val="bg1"/>
                  </a:solidFill>
                  <a:round/>
                </a:ln>
                <a:solidFill>
                  <a:schemeClr val="bg1"/>
                </a:solidFill>
                <a:latin typeface="+mj-ea"/>
                <a:ea typeface="+mj-ea"/>
                <a:cs typeface="+mj-ea"/>
              </a:rPr>
              <a:t>带载试运行</a:t>
            </a:r>
            <a:endParaRPr lang="zh-CN" altLang="en-US" sz="4000" kern="10">
              <a:ln w="9525">
                <a:solidFill>
                  <a:schemeClr val="bg1"/>
                </a:solidFill>
                <a:round/>
              </a:ln>
              <a:solidFill>
                <a:schemeClr val="bg1"/>
              </a:solidFill>
              <a:latin typeface="+mj-ea"/>
              <a:ea typeface="+mj-ea"/>
              <a:cs typeface="+mj-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xEl>
                                              <p:pRg st="1" end="1"/>
                                            </p:txEl>
                                          </p:spTgt>
                                        </p:tgtEl>
                                        <p:attrNameLst>
                                          <p:attrName>style.visibility</p:attrName>
                                        </p:attrNameLst>
                                      </p:cBhvr>
                                      <p:to>
                                        <p:strVal val="visible"/>
                                      </p:to>
                                    </p:set>
                                    <p:animEffect transition="in" filter="fade">
                                      <p:cBhvr>
                                        <p:cTn id="14" dur="1000"/>
                                        <p:tgtEl>
                                          <p:spTgt spid="15">
                                            <p:txEl>
                                              <p:pRg st="1" end="1"/>
                                            </p:txEl>
                                          </p:spTgt>
                                        </p:tgtEl>
                                      </p:cBhvr>
                                    </p:animEffect>
                                    <p:anim calcmode="lin" valueType="num">
                                      <p:cBhvr>
                                        <p:cTn id="15"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animEffect transition="in" filter="fade">
                                      <p:cBhvr>
                                        <p:cTn id="19" dur="1000"/>
                                        <p:tgtEl>
                                          <p:spTgt spid="15">
                                            <p:txEl>
                                              <p:pRg st="2" end="2"/>
                                            </p:txEl>
                                          </p:spTgt>
                                        </p:tgtEl>
                                      </p:cBhvr>
                                    </p:animEffect>
                                    <p:anim calcmode="lin" valueType="num">
                                      <p:cBhvr>
                                        <p:cTn id="20"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1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5">
                                            <p:txEl>
                                              <p:pRg st="3" end="3"/>
                                            </p:txEl>
                                          </p:spTgt>
                                        </p:tgtEl>
                                        <p:attrNameLst>
                                          <p:attrName>style.visibility</p:attrName>
                                        </p:attrNameLst>
                                      </p:cBhvr>
                                      <p:to>
                                        <p:strVal val="visible"/>
                                      </p:to>
                                    </p:set>
                                    <p:animEffect transition="in" filter="fade">
                                      <p:cBhvr>
                                        <p:cTn id="24" dur="1000"/>
                                        <p:tgtEl>
                                          <p:spTgt spid="15">
                                            <p:txEl>
                                              <p:pRg st="3" end="3"/>
                                            </p:txEl>
                                          </p:spTgt>
                                        </p:tgtEl>
                                      </p:cBhvr>
                                    </p:animEffect>
                                    <p:anim calcmode="lin" valueType="num">
                                      <p:cBhvr>
                                        <p:cTn id="25"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p:tgtEl>
                                          <p:spTgt spid="57"/>
                                        </p:tgtEl>
                                        <p:attrNameLst>
                                          <p:attrName>ppt_y</p:attrName>
                                        </p:attrNameLst>
                                      </p:cBhvr>
                                      <p:tavLst>
                                        <p:tav tm="0">
                                          <p:val>
                                            <p:strVal val="#ppt_y+#ppt_h*1.125000"/>
                                          </p:val>
                                        </p:tav>
                                        <p:tav tm="100000">
                                          <p:val>
                                            <p:strVal val="#ppt_y"/>
                                          </p:val>
                                        </p:tav>
                                      </p:tavLst>
                                    </p:anim>
                                    <p:animEffect transition="in" filter="wipe(up)">
                                      <p:cBhvr>
                                        <p:cTn id="31" dur="500"/>
                                        <p:tgtEl>
                                          <p:spTgt spid="57"/>
                                        </p:tgtEl>
                                      </p:cBhvr>
                                    </p:animEffect>
                                  </p:childTnLst>
                                </p:cTn>
                              </p:par>
                            </p:childTnLst>
                          </p:cTn>
                        </p:par>
                        <p:par>
                          <p:cTn id="32" fill="hold">
                            <p:stCondLst>
                              <p:cond delay="1500"/>
                            </p:stCondLst>
                            <p:childTnLst>
                              <p:par>
                                <p:cTn id="33" presetID="0" presetClass="entr" presetSubtype="0" fill="hold" grpId="0" nodeType="afterEffect">
                                  <p:stCondLst>
                                    <p:cond delay="0"/>
                                  </p:stCondLst>
                                  <p:iterate type="lt">
                                    <p:tmPct val="14286"/>
                                  </p:iterate>
                                  <p:childTnLst>
                                    <p:set>
                                      <p:cBhvr>
                                        <p:cTn id="34" dur="1" fill="hold">
                                          <p:stCondLst>
                                            <p:cond delay="0"/>
                                          </p:stCondLst>
                                        </p:cTn>
                                        <p:tgtEl>
                                          <p:spTgt spid="55"/>
                                        </p:tgtEl>
                                        <p:attrNameLst>
                                          <p:attrName>style.visibility</p:attrName>
                                        </p:attrNameLst>
                                      </p:cBhvr>
                                      <p:to>
                                        <p:strVal val="visible"/>
                                      </p:to>
                                    </p:set>
                                    <p:anim to="" calcmode="lin" valueType="num">
                                      <p:cBhvr>
                                        <p:cTn id="35"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6"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7"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8"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AutoShape 2"/>
          <p:cNvSpPr>
            <a:spLocks noChangeArrowheads="1"/>
          </p:cNvSpPr>
          <p:nvPr/>
        </p:nvSpPr>
        <p:spPr bwMode="auto">
          <a:xfrm>
            <a:off x="2135188" y="1773238"/>
            <a:ext cx="8105775" cy="3384550"/>
          </a:xfrm>
          <a:prstGeom prst="roundRect">
            <a:avLst>
              <a:gd name="adj" fmla="val 0"/>
            </a:avLst>
          </a:prstGeom>
          <a:gradFill rotWithShape="1">
            <a:gsLst>
              <a:gs pos="0">
                <a:schemeClr val="bg1"/>
              </a:gs>
              <a:gs pos="100000">
                <a:schemeClr val="bg2"/>
              </a:gs>
            </a:gsLst>
            <a:lin ang="2700000" scaled="1"/>
          </a:gradFill>
          <a:ln w="9525" algn="ctr">
            <a:solidFill>
              <a:schemeClr val="bg2">
                <a:alpha val="58823"/>
              </a:schemeClr>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1722" tIns="30861" rIns="61722" bIns="30861" anchor="ctr"/>
          <a:lstStyle>
            <a:lvl1pPr indent="31432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Clr>
                <a:schemeClr val="accent2"/>
              </a:buClr>
              <a:defRPr/>
            </a:pPr>
            <a:r>
              <a:rPr lang="zh-CN" altLang="en-US" sz="2000" b="1" dirty="0" smtClean="0">
                <a:latin typeface="+mn-ea"/>
                <a:ea typeface="+mn-ea"/>
                <a:cs typeface="Times New Roman" panose="02020603050405020304" pitchFamily="18" charset="0"/>
              </a:rPr>
              <a:t> 将变频器的控制线直接与上位机控制线相连，将变频器的操作模式改为端子控制。根据上位机系统的需要，调定变频器接收频率信号端子的量程、变频器对模拟频率信号采样的响应速度等。如果需要另外的监视表头，应选择模拟输出的监视量，并调整变频器输出监视量端子的量程。</a:t>
            </a:r>
            <a:endParaRPr lang="zh-CN" altLang="en-US" sz="2000" b="1" dirty="0" smtClean="0">
              <a:latin typeface="+mn-ea"/>
              <a:ea typeface="+mn-ea"/>
              <a:cs typeface="Times New Roman" panose="02020603050405020304" pitchFamily="18" charset="0"/>
            </a:endParaRPr>
          </a:p>
          <a:p>
            <a:pPr eaLnBrk="1" hangingPunct="1">
              <a:lnSpc>
                <a:spcPct val="150000"/>
              </a:lnSpc>
              <a:buClr>
                <a:schemeClr val="accent2"/>
              </a:buClr>
              <a:defRPr/>
            </a:pPr>
            <a:r>
              <a:rPr lang="zh-CN" altLang="en-US" sz="2000" b="1" dirty="0" smtClean="0">
                <a:latin typeface="+mn-ea"/>
                <a:ea typeface="+mn-ea"/>
                <a:cs typeface="Times New Roman" panose="02020603050405020304" pitchFamily="18" charset="0"/>
              </a:rPr>
              <a:t> 在调试时可能会遇到这种情况，如上位机给出信号后，变频器不执行，这时可以考虑外加继电器。</a:t>
            </a:r>
            <a:endParaRPr lang="zh-CN" altLang="en-US" sz="2000" b="1" dirty="0" smtClean="0">
              <a:latin typeface="+mn-ea"/>
              <a:ea typeface="+mn-ea"/>
              <a:cs typeface="Times New Roman" panose="02020603050405020304" pitchFamily="18" charset="0"/>
            </a:endParaRPr>
          </a:p>
        </p:txBody>
      </p:sp>
      <p:sp>
        <p:nvSpPr>
          <p:cNvPr id="110596" name="AutoShape 2"/>
          <p:cNvSpPr>
            <a:spLocks noChangeArrowheads="1"/>
          </p:cNvSpPr>
          <p:nvPr/>
        </p:nvSpPr>
        <p:spPr bwMode="auto">
          <a:xfrm>
            <a:off x="2135188" y="1412875"/>
            <a:ext cx="8118475" cy="509588"/>
          </a:xfrm>
          <a:prstGeom prst="roundRect">
            <a:avLst>
              <a:gd name="adj" fmla="val 0"/>
            </a:avLst>
          </a:prstGeom>
          <a:gradFill rotWithShape="1">
            <a:gsLst>
              <a:gs pos="0">
                <a:schemeClr val="accent1"/>
              </a:gs>
              <a:gs pos="100000">
                <a:schemeClr val="accent2"/>
              </a:gs>
            </a:gsLst>
            <a:lin ang="27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000">
              <a:latin typeface="黑体" panose="02010609060101010101" charset="-122"/>
              <a:ea typeface="黑体" panose="02010609060101010101" charset="-122"/>
            </a:endParaRPr>
          </a:p>
        </p:txBody>
      </p:sp>
      <p:sp>
        <p:nvSpPr>
          <p:cNvPr id="5" name="WordArt 5"/>
          <p:cNvSpPr>
            <a:spLocks noChangeArrowheads="1" noChangeShapeType="1" noTextEdit="1"/>
          </p:cNvSpPr>
          <p:nvPr/>
        </p:nvSpPr>
        <p:spPr bwMode="auto">
          <a:xfrm>
            <a:off x="2351584" y="1548973"/>
            <a:ext cx="4399960" cy="257347"/>
          </a:xfrm>
          <a:prstGeom prst="rect">
            <a:avLst/>
          </a:prstGeom>
        </p:spPr>
        <p:txBody>
          <a:bodyPr wrap="none" fromWordArt="1">
            <a:prstTxWarp prst="textPlain">
              <a:avLst>
                <a:gd name="adj" fmla="val 50000"/>
              </a:avLst>
            </a:prstTxWarp>
          </a:bodyPr>
          <a:lstStyle/>
          <a:p>
            <a:pPr algn="ctr">
              <a:defRPr/>
            </a:pPr>
            <a:r>
              <a:rPr lang="en-US" altLang="zh-CN" sz="4000" kern="10" dirty="0">
                <a:ln w="9525">
                  <a:solidFill>
                    <a:schemeClr val="bg1"/>
                  </a:solidFill>
                  <a:round/>
                </a:ln>
                <a:solidFill>
                  <a:schemeClr val="bg1"/>
                </a:solidFill>
                <a:latin typeface="+mj-ea"/>
                <a:ea typeface="+mj-ea"/>
                <a:cs typeface="+mj-ea"/>
              </a:rPr>
              <a:t>4.</a:t>
            </a:r>
            <a:r>
              <a:rPr lang="zh-CN" altLang="en-US" sz="4000" kern="10" dirty="0">
                <a:ln w="9525">
                  <a:solidFill>
                    <a:schemeClr val="bg1"/>
                  </a:solidFill>
                  <a:round/>
                </a:ln>
                <a:solidFill>
                  <a:schemeClr val="bg1"/>
                </a:solidFill>
                <a:latin typeface="+mj-ea"/>
                <a:ea typeface="+mj-ea"/>
                <a:cs typeface="+mj-ea"/>
              </a:rPr>
              <a:t>变频器与上位机相连进行系统调试</a:t>
            </a:r>
            <a:endParaRPr lang="zh-CN" altLang="en-US" sz="4000" kern="10" dirty="0">
              <a:ln w="9525">
                <a:solidFill>
                  <a:schemeClr val="bg1"/>
                </a:solidFill>
                <a:round/>
              </a:ln>
              <a:solidFill>
                <a:schemeClr val="bg1"/>
              </a:solidFill>
              <a:latin typeface="+mj-ea"/>
              <a:ea typeface="+mj-ea"/>
              <a:cs typeface="+mj-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p:tgtEl>
                                          <p:spTgt spid="57"/>
                                        </p:tgtEl>
                                        <p:attrNameLst>
                                          <p:attrName>ppt_y</p:attrName>
                                        </p:attrNameLst>
                                      </p:cBhvr>
                                      <p:tavLst>
                                        <p:tav tm="0">
                                          <p:val>
                                            <p:strVal val="#ppt_y+#ppt_h*1.125000"/>
                                          </p:val>
                                        </p:tav>
                                        <p:tav tm="100000">
                                          <p:val>
                                            <p:strVal val="#ppt_y"/>
                                          </p:val>
                                        </p:tav>
                                      </p:tavLst>
                                    </p:anim>
                                    <p:animEffect transition="in" filter="wipe(up)">
                                      <p:cBhvr>
                                        <p:cTn id="14" dur="500"/>
                                        <p:tgtEl>
                                          <p:spTgt spid="57"/>
                                        </p:tgtEl>
                                      </p:cBhvr>
                                    </p:animEffect>
                                  </p:childTnLst>
                                </p:cTn>
                              </p:par>
                            </p:childTnLst>
                          </p:cTn>
                        </p:par>
                        <p:par>
                          <p:cTn id="15" fill="hold">
                            <p:stCondLst>
                              <p:cond delay="1500"/>
                            </p:stCondLst>
                            <p:childTnLst>
                              <p:par>
                                <p:cTn id="16" presetID="0" presetClass="entr" presetSubtype="0" fill="hold" grpId="0" nodeType="afterEffect">
                                  <p:stCondLst>
                                    <p:cond delay="0"/>
                                  </p:stCondLst>
                                  <p:iterate type="lt">
                                    <p:tmPct val="14286"/>
                                  </p:iterate>
                                  <p:childTnLst>
                                    <p:set>
                                      <p:cBhvr>
                                        <p:cTn id="17" dur="1" fill="hold">
                                          <p:stCondLst>
                                            <p:cond delay="0"/>
                                          </p:stCondLst>
                                        </p:cTn>
                                        <p:tgtEl>
                                          <p:spTgt spid="55"/>
                                        </p:tgtEl>
                                        <p:attrNameLst>
                                          <p:attrName>style.visibility</p:attrName>
                                        </p:attrNameLst>
                                      </p:cBhvr>
                                      <p:to>
                                        <p:strVal val="visible"/>
                                      </p:to>
                                    </p:set>
                                    <p:anim to="" calcmode="lin" valueType="num">
                                      <p:cBhvr>
                                        <p:cTn id="18"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9"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0"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1"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5" grpId="0"/>
      <p:bldP spid="57" grpId="0" bldLvl="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20835" name="Rectangle 2"/>
          <p:cNvSpPr txBox="1">
            <a:spLocks noChangeArrowheads="1"/>
          </p:cNvSpPr>
          <p:nvPr/>
        </p:nvSpPr>
        <p:spPr bwMode="auto">
          <a:xfrm>
            <a:off x="2208213" y="908050"/>
            <a:ext cx="3535362" cy="61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dirty="0" smtClean="0">
                <a:solidFill>
                  <a:srgbClr val="FF3300"/>
                </a:solidFill>
                <a:latin typeface="+mn-ea"/>
                <a:ea typeface="+mn-ea"/>
                <a:cs typeface="Times New Roman" panose="02020603050405020304" pitchFamily="18" charset="0"/>
              </a:rPr>
              <a:t>三、变频器的维护</a:t>
            </a:r>
            <a:endParaRPr lang="zh-CN" altLang="en-US" sz="2800" b="1" dirty="0" smtClean="0">
              <a:solidFill>
                <a:srgbClr val="FF3300"/>
              </a:solidFill>
              <a:latin typeface="+mn-ea"/>
              <a:ea typeface="+mn-ea"/>
              <a:cs typeface="Times New Roman" panose="02020603050405020304" pitchFamily="18" charset="0"/>
            </a:endParaRPr>
          </a:p>
        </p:txBody>
      </p:sp>
      <p:sp>
        <p:nvSpPr>
          <p:cNvPr id="4" name="Rectangle 3"/>
          <p:cNvSpPr>
            <a:spLocks noChangeArrowheads="1"/>
          </p:cNvSpPr>
          <p:nvPr/>
        </p:nvSpPr>
        <p:spPr bwMode="auto">
          <a:xfrm>
            <a:off x="1774825" y="1892300"/>
            <a:ext cx="1239838" cy="1477963"/>
          </a:xfrm>
          <a:prstGeom prst="rect">
            <a:avLst/>
          </a:prstGeom>
          <a:solidFill>
            <a:schemeClr val="accent1"/>
          </a:soli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solidFill>
                  <a:schemeClr val="bg1"/>
                </a:solidFill>
                <a:latin typeface="+mn-ea"/>
                <a:ea typeface="+mn-ea"/>
              </a:rPr>
              <a:t>日常检查</a:t>
            </a:r>
            <a:endParaRPr lang="zh-CN" altLang="en-US" sz="2000" b="1" dirty="0" smtClean="0">
              <a:solidFill>
                <a:schemeClr val="bg1"/>
              </a:solidFill>
              <a:latin typeface="+mn-ea"/>
              <a:ea typeface="+mn-ea"/>
            </a:endParaRPr>
          </a:p>
        </p:txBody>
      </p:sp>
      <p:sp>
        <p:nvSpPr>
          <p:cNvPr id="5" name="Rectangle 4"/>
          <p:cNvSpPr>
            <a:spLocks noChangeArrowheads="1"/>
          </p:cNvSpPr>
          <p:nvPr/>
        </p:nvSpPr>
        <p:spPr bwMode="auto">
          <a:xfrm>
            <a:off x="3014663" y="1892300"/>
            <a:ext cx="7354887" cy="1477963"/>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000" b="1" dirty="0" smtClean="0">
                <a:latin typeface="+mn-ea"/>
                <a:ea typeface="+mn-ea"/>
              </a:rPr>
              <a:t>日常检查包括不停止通用变频器运行或不拆卸其盖板进行通电和</a:t>
            </a:r>
            <a:endParaRPr lang="zh-CN" altLang="en-US" sz="2000" b="1" dirty="0" smtClean="0">
              <a:latin typeface="+mn-ea"/>
              <a:ea typeface="+mn-ea"/>
            </a:endParaRPr>
          </a:p>
          <a:p>
            <a:pPr eaLnBrk="1" hangingPunct="1">
              <a:lnSpc>
                <a:spcPct val="120000"/>
              </a:lnSpc>
              <a:defRPr/>
            </a:pPr>
            <a:r>
              <a:rPr lang="zh-CN" altLang="en-US" sz="2000" b="1" dirty="0" smtClean="0">
                <a:latin typeface="+mn-ea"/>
                <a:ea typeface="+mn-ea"/>
              </a:rPr>
              <a:t>起动试验，通过目测通用变频器的运行状况，确认有无异常情况。 </a:t>
            </a:r>
            <a:endParaRPr lang="zh-CN" altLang="en-US" sz="2000" b="1" dirty="0" smtClean="0">
              <a:latin typeface="+mn-ea"/>
              <a:ea typeface="+mn-ea"/>
            </a:endParaRPr>
          </a:p>
        </p:txBody>
      </p:sp>
      <p:sp>
        <p:nvSpPr>
          <p:cNvPr id="6" name="Rectangle 5"/>
          <p:cNvSpPr>
            <a:spLocks noChangeArrowheads="1"/>
          </p:cNvSpPr>
          <p:nvPr/>
        </p:nvSpPr>
        <p:spPr bwMode="auto">
          <a:xfrm>
            <a:off x="1778000" y="3860800"/>
            <a:ext cx="1270000" cy="1373188"/>
          </a:xfrm>
          <a:prstGeom prst="rect">
            <a:avLst/>
          </a:prstGeom>
          <a:solidFill>
            <a:schemeClr val="accent1"/>
          </a:soli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000" b="1" dirty="0" smtClean="0">
                <a:solidFill>
                  <a:schemeClr val="bg1"/>
                </a:solidFill>
                <a:latin typeface="+mn-ea"/>
                <a:ea typeface="+mn-ea"/>
              </a:rPr>
              <a:t>定期维护</a:t>
            </a:r>
            <a:endParaRPr lang="zh-CN" altLang="en-US" sz="2000" b="1" dirty="0" smtClean="0">
              <a:solidFill>
                <a:schemeClr val="bg1"/>
              </a:solidFill>
              <a:latin typeface="+mn-ea"/>
              <a:ea typeface="+mn-ea"/>
            </a:endParaRPr>
          </a:p>
        </p:txBody>
      </p:sp>
      <p:sp>
        <p:nvSpPr>
          <p:cNvPr id="7" name="Rectangle 6"/>
          <p:cNvSpPr>
            <a:spLocks noChangeArrowheads="1"/>
          </p:cNvSpPr>
          <p:nvPr/>
        </p:nvSpPr>
        <p:spPr bwMode="auto">
          <a:xfrm>
            <a:off x="3048000" y="3860800"/>
            <a:ext cx="7321550" cy="1368425"/>
          </a:xfrm>
          <a:prstGeom prst="rect">
            <a:avLst/>
          </a:prstGeom>
          <a:gradFill rotWithShape="1">
            <a:gsLst>
              <a:gs pos="0">
                <a:srgbClr val="F4F4F4"/>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1722" tIns="30861" rIns="61722" bIns="30861" anchor="ctr"/>
          <a:lstStyle>
            <a:lvl1pPr marL="117475" indent="-117475"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000" b="1" dirty="0" smtClean="0">
                <a:latin typeface="+mn-ea"/>
                <a:ea typeface="+mn-ea"/>
              </a:rPr>
              <a:t>变频器定期的目的维护，主要就是根据键盘面板上显示的维护</a:t>
            </a:r>
            <a:endParaRPr lang="zh-CN" altLang="en-US" sz="2000" b="1" dirty="0" smtClean="0">
              <a:latin typeface="+mn-ea"/>
              <a:ea typeface="+mn-ea"/>
            </a:endParaRPr>
          </a:p>
          <a:p>
            <a:pPr eaLnBrk="1" hangingPunct="1">
              <a:lnSpc>
                <a:spcPct val="120000"/>
              </a:lnSpc>
              <a:defRPr/>
            </a:pPr>
            <a:r>
              <a:rPr lang="zh-CN" altLang="en-US" sz="2000" b="1" dirty="0" smtClean="0">
                <a:latin typeface="+mn-ea"/>
                <a:ea typeface="+mn-ea"/>
              </a:rPr>
              <a:t>信息估算零部件的使用寿命，及时更换元器件。 </a:t>
            </a:r>
            <a:endParaRPr lang="zh-CN" altLang="en-US" sz="2000" b="1" dirty="0" smtClean="0">
              <a:latin typeface="+mn-ea"/>
              <a:ea typeface="+mn-ea"/>
            </a:endParaRPr>
          </a:p>
        </p:txBody>
      </p:sp>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p:tgtEl>
                                          <p:spTgt spid="57"/>
                                        </p:tgtEl>
                                        <p:attrNameLst>
                                          <p:attrName>ppt_y</p:attrName>
                                        </p:attrNameLst>
                                      </p:cBhvr>
                                      <p:tavLst>
                                        <p:tav tm="0">
                                          <p:val>
                                            <p:strVal val="#ppt_y+#ppt_h*1.125000"/>
                                          </p:val>
                                        </p:tav>
                                        <p:tav tm="100000">
                                          <p:val>
                                            <p:strVal val="#ppt_y"/>
                                          </p:val>
                                        </p:tav>
                                      </p:tavLst>
                                    </p:anim>
                                    <p:animEffect transition="in" filter="wipe(up)">
                                      <p:cBhvr>
                                        <p:cTn id="31" dur="500"/>
                                        <p:tgtEl>
                                          <p:spTgt spid="57"/>
                                        </p:tgtEl>
                                      </p:cBhvr>
                                    </p:animEffect>
                                  </p:childTnLst>
                                </p:cTn>
                              </p:par>
                            </p:childTnLst>
                          </p:cTn>
                        </p:par>
                        <p:par>
                          <p:cTn id="32" fill="hold">
                            <p:stCondLst>
                              <p:cond delay="1500"/>
                            </p:stCondLst>
                            <p:childTnLst>
                              <p:par>
                                <p:cTn id="33" presetID="0" presetClass="entr" presetSubtype="0" fill="hold" grpId="0" nodeType="afterEffect">
                                  <p:stCondLst>
                                    <p:cond delay="0"/>
                                  </p:stCondLst>
                                  <p:iterate type="lt">
                                    <p:tmPct val="14286"/>
                                  </p:iterate>
                                  <p:childTnLst>
                                    <p:set>
                                      <p:cBhvr>
                                        <p:cTn id="34" dur="1" fill="hold">
                                          <p:stCondLst>
                                            <p:cond delay="0"/>
                                          </p:stCondLst>
                                        </p:cTn>
                                        <p:tgtEl>
                                          <p:spTgt spid="55"/>
                                        </p:tgtEl>
                                        <p:attrNameLst>
                                          <p:attrName>style.visibility</p:attrName>
                                        </p:attrNameLst>
                                      </p:cBhvr>
                                      <p:to>
                                        <p:strVal val="visible"/>
                                      </p:to>
                                    </p:set>
                                    <p:anim to="" calcmode="lin" valueType="num">
                                      <p:cBhvr>
                                        <p:cTn id="35"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36"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37"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38"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55" grpId="0"/>
      <p:bldP spid="57"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112643" name="Rectangle 2"/>
          <p:cNvSpPr txBox="1">
            <a:spLocks noChangeArrowheads="1"/>
          </p:cNvSpPr>
          <p:nvPr/>
        </p:nvSpPr>
        <p:spPr bwMode="auto">
          <a:xfrm>
            <a:off x="1703388" y="836613"/>
            <a:ext cx="5929312"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a:latin typeface="黑体" panose="02010609060101010101" charset="-122"/>
                <a:ea typeface="黑体" panose="02010609060101010101" charset="-122"/>
              </a:rPr>
              <a:t>三、变频器的维护</a:t>
            </a:r>
            <a:r>
              <a:rPr lang="en-US" altLang="zh-CN" sz="2800">
                <a:latin typeface="黑体" panose="02010609060101010101" charset="-122"/>
                <a:ea typeface="黑体" panose="02010609060101010101" charset="-122"/>
              </a:rPr>
              <a:t>——</a:t>
            </a:r>
            <a:r>
              <a:rPr lang="zh-CN" altLang="en-US" sz="2800">
                <a:solidFill>
                  <a:srgbClr val="FF3300"/>
                </a:solidFill>
                <a:latin typeface="黑体" panose="02010609060101010101" charset="-122"/>
                <a:ea typeface="黑体" panose="02010609060101010101" charset="-122"/>
              </a:rPr>
              <a:t>日常检查</a:t>
            </a:r>
            <a:endParaRPr lang="zh-CN" altLang="en-US" sz="2800">
              <a:solidFill>
                <a:srgbClr val="FF3300"/>
              </a:solidFill>
              <a:latin typeface="黑体" panose="02010609060101010101" charset="-122"/>
              <a:ea typeface="黑体" panose="02010609060101010101" charset="-122"/>
            </a:endParaRPr>
          </a:p>
        </p:txBody>
      </p:sp>
      <p:graphicFrame>
        <p:nvGraphicFramePr>
          <p:cNvPr id="4" name="图示 3"/>
          <p:cNvGraphicFramePr/>
          <p:nvPr/>
        </p:nvGraphicFramePr>
        <p:xfrm>
          <a:off x="1847528" y="1484784"/>
          <a:ext cx="8424936" cy="432048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5" name="PA-矩形 7"/>
          <p:cNvSpPr/>
          <p:nvPr>
            <p:custDataLst>
              <p:tags r:id="rId6"/>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quarter" idx="10"/>
          </p:nvPr>
        </p:nvSpPr>
        <p:spPr/>
        <p:txBody>
          <a:bodyPr/>
          <a:lstStyle/>
          <a:p>
            <a:pPr>
              <a:defRPr/>
            </a:pPr>
            <a:fld id="{8B33A58F-B285-412E-9A5E-02BFA99A9341}" type="datetime3">
              <a:rPr lang="zh-CN" altLang="en-US" smtClean="0"/>
            </a:fld>
            <a:endParaRPr lang="en-US" altLang="zh-CN" smtClean="0"/>
          </a:p>
        </p:txBody>
      </p:sp>
      <p:sp>
        <p:nvSpPr>
          <p:cNvPr id="3" name="文本框 2"/>
          <p:cNvSpPr txBox="1">
            <a:spLocks noChangeArrowheads="1"/>
          </p:cNvSpPr>
          <p:nvPr/>
        </p:nvSpPr>
        <p:spPr bwMode="auto">
          <a:xfrm>
            <a:off x="2208213" y="1195388"/>
            <a:ext cx="78486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22" tIns="30861" rIns="61722" bIns="30861">
            <a:spAutoFit/>
          </a:bodyPr>
          <a:lstStyle>
            <a:lvl1pPr defTabSz="617855">
              <a:defRPr>
                <a:solidFill>
                  <a:schemeClr val="tx1"/>
                </a:solidFill>
                <a:latin typeface="Arial" panose="020B0604020202020204" pitchFamily="34" charset="0"/>
                <a:ea typeface="宋体" panose="02010600030101010101" pitchFamily="2" charset="-122"/>
              </a:defRPr>
            </a:lvl1pPr>
            <a:lvl2pPr marL="742950" indent="-285750" defTabSz="617855">
              <a:defRPr>
                <a:solidFill>
                  <a:schemeClr val="tx1"/>
                </a:solidFill>
                <a:latin typeface="Arial" panose="020B0604020202020204" pitchFamily="34" charset="0"/>
                <a:ea typeface="宋体" panose="02010600030101010101" pitchFamily="2" charset="-122"/>
              </a:defRPr>
            </a:lvl2pPr>
            <a:lvl3pPr marL="1143000" indent="-228600" defTabSz="617855">
              <a:defRPr>
                <a:solidFill>
                  <a:schemeClr val="tx1"/>
                </a:solidFill>
                <a:latin typeface="Arial" panose="020B0604020202020204" pitchFamily="34" charset="0"/>
                <a:ea typeface="宋体" panose="02010600030101010101" pitchFamily="2" charset="-122"/>
              </a:defRPr>
            </a:lvl3pPr>
            <a:lvl4pPr marL="1600200" indent="-228600" defTabSz="617855">
              <a:defRPr>
                <a:solidFill>
                  <a:schemeClr val="tx1"/>
                </a:solidFill>
                <a:latin typeface="Arial" panose="020B0604020202020204" pitchFamily="34" charset="0"/>
                <a:ea typeface="宋体" panose="02010600030101010101" pitchFamily="2" charset="-122"/>
              </a:defRPr>
            </a:lvl4pPr>
            <a:lvl5pPr marL="2057400" indent="-228600" defTabSz="617855">
              <a:defRPr>
                <a:solidFill>
                  <a:schemeClr val="tx1"/>
                </a:solidFill>
                <a:latin typeface="Arial" panose="020B0604020202020204" pitchFamily="34" charset="0"/>
                <a:ea typeface="宋体" panose="02010600030101010101" pitchFamily="2" charset="-122"/>
              </a:defRPr>
            </a:lvl5pPr>
            <a:lvl6pPr marL="25146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1785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F0000"/>
                </a:solidFill>
                <a:latin typeface="黑体" panose="02010609060101010101" charset="-122"/>
                <a:ea typeface="黑体" panose="02010609060101010101" charset="-122"/>
              </a:rPr>
              <a:t>变频器定期保养检查时，一定要切断电源，待监视器无显示及主电路电源指示灯熄灭后，才能进行检查。检查内容如下表所示。</a:t>
            </a:r>
            <a:endParaRPr lang="zh-CN" altLang="en-US" sz="2000">
              <a:solidFill>
                <a:srgbClr val="FF0000"/>
              </a:solidFill>
              <a:latin typeface="黑体" panose="02010609060101010101" charset="-122"/>
              <a:ea typeface="黑体" panose="02010609060101010101" charset="-122"/>
            </a:endParaRPr>
          </a:p>
        </p:txBody>
      </p:sp>
      <p:graphicFrame>
        <p:nvGraphicFramePr>
          <p:cNvPr id="4" name="Group 48"/>
          <p:cNvGraphicFramePr>
            <a:graphicFrameLocks noGrp="1"/>
          </p:cNvGraphicFramePr>
          <p:nvPr/>
        </p:nvGraphicFramePr>
        <p:xfrm>
          <a:off x="2205038" y="2016125"/>
          <a:ext cx="7851775" cy="3429000"/>
        </p:xfrm>
        <a:graphic>
          <a:graphicData uri="http://schemas.openxmlformats.org/drawingml/2006/table">
            <a:tbl>
              <a:tblPr/>
              <a:tblGrid>
                <a:gridCol w="2229485"/>
                <a:gridCol w="2376170"/>
                <a:gridCol w="3246120"/>
              </a:tblGrid>
              <a:tr h="449505">
                <a:tc>
                  <a:txBody>
                    <a:bodyPr/>
                    <a:lstStyle/>
                    <a:p>
                      <a:pPr marL="0" marR="0" lvl="0" indent="0" algn="ctr" defTabSz="617855" rtl="0" eaLnBrk="1" fontAlgn="base" latinLnBrk="0" hangingPunct="1">
                        <a:lnSpc>
                          <a:spcPts val="1015"/>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panose="020B0604020202020204" pitchFamily="34" charset="0"/>
                          <a:ea typeface="黑体" panose="02010609060101010101" charset="-122"/>
                        </a:rPr>
                        <a:t>检查项目</a:t>
                      </a:r>
                      <a:endParaRPr kumimoji="0" lang="zh-CN" altLang="en-US" sz="16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617855" rtl="0" eaLnBrk="1" fontAlgn="base" latinLnBrk="0" hangingPunct="1">
                        <a:lnSpc>
                          <a:spcPts val="1015"/>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panose="020B0604020202020204" pitchFamily="34" charset="0"/>
                          <a:ea typeface="黑体" panose="02010609060101010101" charset="-122"/>
                        </a:rPr>
                        <a:t>检查内容</a:t>
                      </a:r>
                      <a:endParaRPr kumimoji="0" lang="zh-CN" altLang="en-US" sz="16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617855" rtl="0" eaLnBrk="1" fontAlgn="base" latinLnBrk="0" hangingPunct="1">
                        <a:lnSpc>
                          <a:spcPts val="1015"/>
                        </a:lnSpc>
                        <a:spcBef>
                          <a:spcPct val="0"/>
                        </a:spcBef>
                        <a:spcAft>
                          <a:spcPct val="0"/>
                        </a:spcAft>
                        <a:buClrTx/>
                        <a:buSzTx/>
                        <a:buFontTx/>
                        <a:buNone/>
                      </a:pPr>
                      <a:r>
                        <a:rPr kumimoji="0" lang="zh-CN" altLang="en-US" sz="1600" b="1" i="0" u="none" strike="noStrike" cap="none" normalizeH="0" baseline="0" dirty="0" smtClean="0">
                          <a:ln>
                            <a:noFill/>
                          </a:ln>
                          <a:solidFill>
                            <a:schemeClr val="bg1"/>
                          </a:solidFill>
                          <a:effectLst/>
                          <a:latin typeface="Arial" panose="020B0604020202020204" pitchFamily="34" charset="0"/>
                          <a:ea typeface="黑体" panose="02010609060101010101" charset="-122"/>
                        </a:rPr>
                        <a:t>异常对策</a:t>
                      </a:r>
                      <a:endParaRPr kumimoji="0" lang="zh-CN" altLang="en-US" sz="1600" b="1" i="0" u="none" strike="noStrike" cap="none" normalizeH="0" baseline="0" dirty="0" smtClean="0">
                        <a:ln>
                          <a:noFill/>
                        </a:ln>
                        <a:solidFill>
                          <a:schemeClr val="bg1"/>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folHlink"/>
                    </a:solidFill>
                  </a:tcPr>
                </a:tc>
              </a:tr>
              <a:tr h="513287">
                <a:tc>
                  <a:txBody>
                    <a:bodyPr/>
                    <a:lstStyle/>
                    <a:p>
                      <a:pPr marL="0" marR="0" lvl="0" indent="0" algn="l" defTabSz="617855" rtl="0" eaLnBrk="1" fontAlgn="base" latinLnBrk="0" hangingPunct="1">
                        <a:lnSpc>
                          <a:spcPts val="1600"/>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主回路端子、控制回路端子螺丝钉</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螺丝钉是否松动</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用螺丝刀拧紧</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r h="561882">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散热片</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是否有灰尘</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用</a:t>
                      </a:r>
                      <a:r>
                        <a:rPr kumimoji="0" lang="en-US" altLang="zh-CN" sz="1400" b="1" i="0" u="none" strike="noStrike" cap="none" normalizeH="0" baseline="0" smtClean="0">
                          <a:ln>
                            <a:noFill/>
                          </a:ln>
                          <a:solidFill>
                            <a:srgbClr val="000000"/>
                          </a:solidFill>
                          <a:effectLst/>
                          <a:latin typeface="Arial" panose="020B0604020202020204" pitchFamily="34" charset="0"/>
                          <a:ea typeface="黑体" panose="02010609060101010101" charset="-122"/>
                        </a:rPr>
                        <a:t>4</a:t>
                      </a: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a:t>
                      </a:r>
                      <a:r>
                        <a:rPr kumimoji="0" lang="en-US" altLang="zh-CN" sz="1400" b="1" i="0" u="none" strike="noStrike" cap="none" normalizeH="0" baseline="0" smtClean="0">
                          <a:ln>
                            <a:noFill/>
                          </a:ln>
                          <a:solidFill>
                            <a:srgbClr val="000000"/>
                          </a:solidFill>
                          <a:effectLst/>
                          <a:latin typeface="Arial" panose="020B0604020202020204" pitchFamily="34" charset="0"/>
                          <a:ea typeface="黑体" panose="02010609060101010101" charset="-122"/>
                        </a:rPr>
                        <a:t>6kg/cm</a:t>
                      </a:r>
                      <a:r>
                        <a:rPr kumimoji="0" lang="en-US" altLang="zh-CN" sz="1400" b="1" i="0" u="none" strike="noStrike" cap="none" normalizeH="0" baseline="30000" smtClean="0">
                          <a:ln>
                            <a:noFill/>
                          </a:ln>
                          <a:solidFill>
                            <a:srgbClr val="000000"/>
                          </a:solidFill>
                          <a:effectLst/>
                          <a:latin typeface="Arial" panose="020B0604020202020204" pitchFamily="34" charset="0"/>
                          <a:ea typeface="黑体" panose="02010609060101010101" charset="-122"/>
                        </a:rPr>
                        <a:t>2</a:t>
                      </a: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压力的干燥压缩空气吹掉</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r h="561882">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en-US" altLang="zh-CN" sz="1400" b="1" i="0" u="none" strike="noStrike" cap="none" normalizeH="0" baseline="0" smtClean="0">
                          <a:ln>
                            <a:noFill/>
                          </a:ln>
                          <a:solidFill>
                            <a:srgbClr val="000000"/>
                          </a:solidFill>
                          <a:effectLst/>
                          <a:latin typeface="Arial" panose="020B0604020202020204" pitchFamily="34" charset="0"/>
                          <a:ea typeface="黑体" panose="02010609060101010101" charset="-122"/>
                        </a:rPr>
                        <a:t>PCB</a:t>
                      </a: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印刷电路板</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是否有灰尘</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用</a:t>
                      </a:r>
                      <a:r>
                        <a:rPr kumimoji="0" lang="en-US" altLang="zh-CN" sz="1400" b="1" i="0" u="none" strike="noStrike" cap="none" normalizeH="0" baseline="0" smtClean="0">
                          <a:ln>
                            <a:noFill/>
                          </a:ln>
                          <a:solidFill>
                            <a:srgbClr val="000000"/>
                          </a:solidFill>
                          <a:effectLst/>
                          <a:latin typeface="Arial" panose="020B0604020202020204" pitchFamily="34" charset="0"/>
                          <a:ea typeface="黑体" panose="02010609060101010101" charset="-122"/>
                        </a:rPr>
                        <a:t>4</a:t>
                      </a: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a:t>
                      </a:r>
                      <a:r>
                        <a:rPr kumimoji="0" lang="en-US" altLang="zh-CN" sz="1400" b="1" i="0" u="none" strike="noStrike" cap="none" normalizeH="0" baseline="0" smtClean="0">
                          <a:ln>
                            <a:noFill/>
                          </a:ln>
                          <a:solidFill>
                            <a:srgbClr val="000000"/>
                          </a:solidFill>
                          <a:effectLst/>
                          <a:latin typeface="Arial" panose="020B0604020202020204" pitchFamily="34" charset="0"/>
                          <a:ea typeface="黑体" panose="02010609060101010101" charset="-122"/>
                        </a:rPr>
                        <a:t>6kg/cm</a:t>
                      </a:r>
                      <a:r>
                        <a:rPr kumimoji="0" lang="en-US" altLang="zh-CN" sz="1400" b="1" i="0" u="none" strike="noStrike" cap="none" normalizeH="0" baseline="30000" smtClean="0">
                          <a:ln>
                            <a:noFill/>
                          </a:ln>
                          <a:solidFill>
                            <a:srgbClr val="000000"/>
                          </a:solidFill>
                          <a:effectLst/>
                          <a:latin typeface="Arial" panose="020B0604020202020204" pitchFamily="34" charset="0"/>
                          <a:ea typeface="黑体" panose="02010609060101010101" charset="-122"/>
                        </a:rPr>
                        <a:t>2</a:t>
                      </a: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压力的干燥压缩空气吹掉</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r h="476841">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冷却风扇</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是否有异常声音、异常振动</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更换冷却风扇</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r h="561882">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功率元件</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是否有灰尘</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用</a:t>
                      </a:r>
                      <a:r>
                        <a:rPr kumimoji="0" lang="en-US" altLang="zh-CN"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4</a:t>
                      </a: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a:t>
                      </a:r>
                      <a:r>
                        <a:rPr kumimoji="0" lang="en-US" altLang="zh-CN"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6kg/cm</a:t>
                      </a:r>
                      <a:r>
                        <a:rPr kumimoji="0" lang="en-US" altLang="zh-CN" sz="1400" b="1" i="0" u="none" strike="noStrike" cap="none" normalizeH="0" baseline="30000" dirty="0" smtClean="0">
                          <a:ln>
                            <a:noFill/>
                          </a:ln>
                          <a:solidFill>
                            <a:srgbClr val="000000"/>
                          </a:solidFill>
                          <a:effectLst/>
                          <a:latin typeface="Arial" panose="020B0604020202020204" pitchFamily="34" charset="0"/>
                          <a:ea typeface="黑体" panose="02010609060101010101" charset="-122"/>
                        </a:rPr>
                        <a:t>2</a:t>
                      </a: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压力的干燥压缩空气吹掉</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r h="303720">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铝电解电容</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smtClean="0">
                          <a:ln>
                            <a:noFill/>
                          </a:ln>
                          <a:solidFill>
                            <a:srgbClr val="000000"/>
                          </a:solidFill>
                          <a:effectLst/>
                          <a:latin typeface="Arial" panose="020B0604020202020204" pitchFamily="34" charset="0"/>
                          <a:ea typeface="黑体" panose="02010609060101010101" charset="-122"/>
                        </a:rPr>
                        <a:t>是否变色、异味、鼓泡</a:t>
                      </a:r>
                      <a:endParaRPr kumimoji="0" lang="zh-CN" altLang="en-US" sz="1400" b="1" i="0" u="none" strike="noStrike" cap="none" normalizeH="0" baseline="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c>
                  <a:txBody>
                    <a:bodyPr/>
                    <a:lstStyle/>
                    <a:p>
                      <a:pPr marL="0" marR="0" lvl="0" indent="0" algn="l" defTabSz="617855" rtl="0" eaLnBrk="1" fontAlgn="base" latinLnBrk="0" hangingPunct="1">
                        <a:lnSpc>
                          <a:spcPts val="1015"/>
                        </a:lnSpc>
                        <a:spcBef>
                          <a:spcPct val="0"/>
                        </a:spcBef>
                        <a:spcAft>
                          <a:spcPct val="0"/>
                        </a:spcAft>
                        <a:buClrTx/>
                        <a:buSzTx/>
                        <a:buFontTx/>
                        <a:buNone/>
                      </a:pPr>
                      <a:r>
                        <a:rPr kumimoji="0" lang="zh-CN" altLang="en-US" sz="1400" b="1" i="0" u="none" strike="noStrike" cap="none" normalizeH="0" baseline="0" dirty="0" smtClean="0">
                          <a:ln>
                            <a:noFill/>
                          </a:ln>
                          <a:solidFill>
                            <a:srgbClr val="000000"/>
                          </a:solidFill>
                          <a:effectLst/>
                          <a:latin typeface="Arial" panose="020B0604020202020204" pitchFamily="34" charset="0"/>
                          <a:ea typeface="黑体" panose="02010609060101010101" charset="-122"/>
                        </a:rPr>
                        <a:t>更换铝电解电容</a:t>
                      </a:r>
                      <a:endParaRPr kumimoji="0" lang="zh-CN" altLang="en-US" sz="1400" b="1" i="0" u="none" strike="noStrike" cap="none" normalizeH="0" baseline="0" dirty="0" smtClean="0">
                        <a:ln>
                          <a:noFill/>
                        </a:ln>
                        <a:solidFill>
                          <a:srgbClr val="000000"/>
                        </a:solidFill>
                        <a:effectLst/>
                        <a:latin typeface="Times New Roman" panose="02020603050405020304" pitchFamily="18" charset="0"/>
                        <a:ea typeface="宋体" panose="02010600030101010101" pitchFamily="2" charset="-122"/>
                      </a:endParaRPr>
                    </a:p>
                  </a:txBody>
                  <a:tcPr marL="6429" marR="6429" marT="6432" marB="6432"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4"/>
                    </a:solidFill>
                  </a:tcPr>
                </a:tc>
              </a:tr>
            </a:tbl>
          </a:graphicData>
        </a:graphic>
      </p:graphicFrame>
      <p:sp>
        <p:nvSpPr>
          <p:cNvPr id="55" name="PA-矩形 7"/>
          <p:cNvSpPr/>
          <p:nvPr>
            <p:custDataLst>
              <p:tags r:id="rId1"/>
            </p:custDataLst>
          </p:nvPr>
        </p:nvSpPr>
        <p:spPr>
          <a:xfrm>
            <a:off x="159339" y="45832"/>
            <a:ext cx="3855720" cy="460375"/>
          </a:xfrm>
          <a:prstGeom prst="rect">
            <a:avLst/>
          </a:prstGeom>
        </p:spPr>
        <p:txBody>
          <a:bodyPr wrap="none">
            <a:spAutoFit/>
          </a:bodyPr>
          <a:p>
            <a:pPr algn="l">
              <a:buClrTx/>
              <a:buSzTx/>
              <a:buFontTx/>
            </a:pPr>
            <a:r>
              <a:rPr lang="zh-CN" altLang="en-US" sz="2400" b="1" dirty="0" smtClean="0">
                <a:solidFill>
                  <a:schemeClr val="tx1"/>
                </a:solidFill>
                <a:effectLst>
                  <a:outerShdw blurRad="38100" dist="38100" dir="2700000" algn="tl">
                    <a:srgbClr val="000000">
                      <a:alpha val="43137"/>
                    </a:srgbClr>
                  </a:outerShdw>
                </a:effectLst>
                <a:latin typeface="+mn-ea"/>
                <a:cs typeface="Times New Roman" panose="02020603050405020304" pitchFamily="18" charset="0"/>
                <a:sym typeface="+mn-ea"/>
              </a:rPr>
              <a:t>变频器的安装、调试与维护</a:t>
            </a:r>
            <a:endParaRPr lang="zh-CN" altLang="en-US" sz="2400" b="1" dirty="0" smtClean="0">
              <a:solidFill>
                <a:schemeClr val="tx1"/>
              </a:solidFill>
              <a:effectLst>
                <a:outerShdw blurRad="38100" dist="38100" dir="2700000" algn="tl">
                  <a:srgbClr val="000000">
                    <a:alpha val="43137"/>
                  </a:srgbClr>
                </a:outerShdw>
              </a:effectLst>
              <a:latin typeface="+mn-ea"/>
              <a:ea typeface="华文中宋" panose="02010600040101010101" pitchFamily="2" charset="-122"/>
              <a:cs typeface="Times New Roman" panose="02020603050405020304" pitchFamily="18" charset="0"/>
              <a:sym typeface="+mn-ea"/>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p:tgtEl>
                                          <p:spTgt spid="57"/>
                                        </p:tgtEl>
                                        <p:attrNameLst>
                                          <p:attrName>ppt_y</p:attrName>
                                        </p:attrNameLst>
                                      </p:cBhvr>
                                      <p:tavLst>
                                        <p:tav tm="0">
                                          <p:val>
                                            <p:strVal val="#ppt_y+#ppt_h*1.125000"/>
                                          </p:val>
                                        </p:tav>
                                        <p:tav tm="100000">
                                          <p:val>
                                            <p:strVal val="#ppt_y"/>
                                          </p:val>
                                        </p:tav>
                                      </p:tavLst>
                                    </p:anim>
                                    <p:animEffect transition="in" filter="wipe(up)">
                                      <p:cBhvr>
                                        <p:cTn id="21" dur="500"/>
                                        <p:tgtEl>
                                          <p:spTgt spid="57"/>
                                        </p:tgtEl>
                                      </p:cBhvr>
                                    </p:animEffect>
                                  </p:childTnLst>
                                </p:cTn>
                              </p:par>
                            </p:childTnLst>
                          </p:cTn>
                        </p:par>
                        <p:par>
                          <p:cTn id="22" fill="hold">
                            <p:stCondLst>
                              <p:cond delay="1500"/>
                            </p:stCondLst>
                            <p:childTnLst>
                              <p:par>
                                <p:cTn id="23" presetID="0" presetClass="entr" presetSubtype="0" fill="hold" grpId="0" nodeType="afterEffect">
                                  <p:stCondLst>
                                    <p:cond delay="0"/>
                                  </p:stCondLst>
                                  <p:iterate type="lt">
                                    <p:tmPct val="14286"/>
                                  </p:iterate>
                                  <p:childTnLst>
                                    <p:set>
                                      <p:cBhvr>
                                        <p:cTn id="24" dur="1" fill="hold">
                                          <p:stCondLst>
                                            <p:cond delay="0"/>
                                          </p:stCondLst>
                                        </p:cTn>
                                        <p:tgtEl>
                                          <p:spTgt spid="55"/>
                                        </p:tgtEl>
                                        <p:attrNameLst>
                                          <p:attrName>style.visibility</p:attrName>
                                        </p:attrNameLst>
                                      </p:cBhvr>
                                      <p:to>
                                        <p:strVal val="visible"/>
                                      </p:to>
                                    </p:set>
                                    <p:anim to="" calcmode="lin" valueType="num">
                                      <p:cBhvr>
                                        <p:cTn id="25"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26"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27"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8"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5" grpId="0"/>
      <p:bldP spid="57" grpId="0" bldLvl="0" animBg="1"/>
    </p:bldLst>
  </p:timing>
</p:sld>
</file>

<file path=ppt/tags/tag1.xml><?xml version="1.0" encoding="utf-8"?>
<p:tagLst xmlns:p="http://schemas.openxmlformats.org/presentationml/2006/main">
  <p:tag name="PA" val="v5.0.2"/>
  <p:tag name="RESOURCELIBID" val="432"/>
</p:tagLst>
</file>

<file path=ppt/tags/tag10.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00.xml><?xml version="1.0" encoding="utf-8"?>
<p:tagLst xmlns:p="http://schemas.openxmlformats.org/presentationml/2006/main">
  <p:tag name="PA" val="v5.0.2"/>
  <p:tag name="RESOURCELIBID" val="436"/>
</p:tagLst>
</file>

<file path=ppt/tags/tag101.xml><?xml version="1.0" encoding="utf-8"?>
<p:tagLst xmlns:p="http://schemas.openxmlformats.org/presentationml/2006/main">
  <p:tag name="PA" val="v5.0.2"/>
  <p:tag name="RESOURCELIBID" val="436"/>
</p:tagLst>
</file>

<file path=ppt/tags/tag102.xml><?xml version="1.0" encoding="utf-8"?>
<p:tagLst xmlns:p="http://schemas.openxmlformats.org/presentationml/2006/main">
  <p:tag name="PA" val="v5.0.2"/>
  <p:tag name="RESOURCELIBID" val="436"/>
</p:tagLst>
</file>

<file path=ppt/tags/tag103.xml><?xml version="1.0" encoding="utf-8"?>
<p:tagLst xmlns:p="http://schemas.openxmlformats.org/presentationml/2006/main">
  <p:tag name="PA" val="v5.0.2"/>
  <p:tag name="RESOURCELIBID" val="436"/>
</p:tagLst>
</file>

<file path=ppt/tags/tag104.xml><?xml version="1.0" encoding="utf-8"?>
<p:tagLst xmlns:p="http://schemas.openxmlformats.org/presentationml/2006/main">
  <p:tag name="PA" val="v5.0.2"/>
  <p:tag name="RESOURCELIBID" val="436"/>
</p:tagLst>
</file>

<file path=ppt/tags/tag105.xml><?xml version="1.0" encoding="utf-8"?>
<p:tagLst xmlns:p="http://schemas.openxmlformats.org/presentationml/2006/main">
  <p:tag name="PA" val="v5.0.2"/>
  <p:tag name="RESOURCELIBID" val="436"/>
</p:tagLst>
</file>

<file path=ppt/tags/tag106.xml><?xml version="1.0" encoding="utf-8"?>
<p:tagLst xmlns:p="http://schemas.openxmlformats.org/presentationml/2006/main">
  <p:tag name="PA" val="v5.0.2"/>
  <p:tag name="RESOURCELIBID" val="436"/>
</p:tagLst>
</file>

<file path=ppt/tags/tag107.xml><?xml version="1.0" encoding="utf-8"?>
<p:tagLst xmlns:p="http://schemas.openxmlformats.org/presentationml/2006/main">
  <p:tag name="PA" val="v5.0.2"/>
  <p:tag name="RESOURCELIBID" val="436"/>
</p:tagLst>
</file>

<file path=ppt/tags/tag108.xml><?xml version="1.0" encoding="utf-8"?>
<p:tagLst xmlns:p="http://schemas.openxmlformats.org/presentationml/2006/main">
  <p:tag name="PA" val="v5.0.2"/>
  <p:tag name="RESOURCELIBID" val="436"/>
</p:tagLst>
</file>

<file path=ppt/tags/tag109.xml><?xml version="1.0" encoding="utf-8"?>
<p:tagLst xmlns:p="http://schemas.openxmlformats.org/presentationml/2006/main">
  <p:tag name="PA" val="v5.0.2"/>
  <p:tag name="RESOURCELIBID" val="436"/>
</p:tagLst>
</file>

<file path=ppt/tags/tag11.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10.xml><?xml version="1.0" encoding="utf-8"?>
<p:tagLst xmlns:p="http://schemas.openxmlformats.org/presentationml/2006/main">
  <p:tag name="PA" val="v5.0.2"/>
  <p:tag name="RESOURCELIBID" val="436"/>
</p:tagLst>
</file>

<file path=ppt/tags/tag111.xml><?xml version="1.0" encoding="utf-8"?>
<p:tagLst xmlns:p="http://schemas.openxmlformats.org/presentationml/2006/main">
  <p:tag name="PA" val="v5.0.2"/>
  <p:tag name="RESOURCELIBID" val="436"/>
</p:tagLst>
</file>

<file path=ppt/tags/tag112.xml><?xml version="1.0" encoding="utf-8"?>
<p:tagLst xmlns:p="http://schemas.openxmlformats.org/presentationml/2006/main">
  <p:tag name="PA" val="v5.0.2"/>
  <p:tag name="RESOURCELIBID" val="436"/>
</p:tagLst>
</file>

<file path=ppt/tags/tag113.xml><?xml version="1.0" encoding="utf-8"?>
<p:tagLst xmlns:p="http://schemas.openxmlformats.org/presentationml/2006/main">
  <p:tag name="PA" val="v5.0.2"/>
  <p:tag name="RESOURCELIBID" val="436"/>
</p:tagLst>
</file>

<file path=ppt/tags/tag114.xml><?xml version="1.0" encoding="utf-8"?>
<p:tagLst xmlns:p="http://schemas.openxmlformats.org/presentationml/2006/main">
  <p:tag name="PA" val="v5.0.2"/>
  <p:tag name="RESOURCELIBID" val="436"/>
</p:tagLst>
</file>

<file path=ppt/tags/tag115.xml><?xml version="1.0" encoding="utf-8"?>
<p:tagLst xmlns:p="http://schemas.openxmlformats.org/presentationml/2006/main">
  <p:tag name="PA" val="v5.0.2"/>
  <p:tag name="RESOURCELIBID" val="436"/>
</p:tagLst>
</file>

<file path=ppt/tags/tag116.xml><?xml version="1.0" encoding="utf-8"?>
<p:tagLst xmlns:p="http://schemas.openxmlformats.org/presentationml/2006/main">
  <p:tag name="PA" val="v5.0.2"/>
  <p:tag name="RESOURCELIBID" val="436"/>
</p:tagLst>
</file>

<file path=ppt/tags/tag117.xml><?xml version="1.0" encoding="utf-8"?>
<p:tagLst xmlns:p="http://schemas.openxmlformats.org/presentationml/2006/main">
  <p:tag name="PA" val="v5.0.2"/>
  <p:tag name="RESOURCELIBID" val="436"/>
</p:tagLst>
</file>

<file path=ppt/tags/tag118.xml><?xml version="1.0" encoding="utf-8"?>
<p:tagLst xmlns:p="http://schemas.openxmlformats.org/presentationml/2006/main">
  <p:tag name="PA" val="v5.0.2"/>
  <p:tag name="RESOURCELIBID" val="436"/>
</p:tagLst>
</file>

<file path=ppt/tags/tag119.xml><?xml version="1.0" encoding="utf-8"?>
<p:tagLst xmlns:p="http://schemas.openxmlformats.org/presentationml/2006/main">
  <p:tag name="PA" val="v5.0.2"/>
  <p:tag name="RESOURCELIBID" val="436"/>
</p:tagLst>
</file>

<file path=ppt/tags/tag12.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20.xml><?xml version="1.0" encoding="utf-8"?>
<p:tagLst xmlns:p="http://schemas.openxmlformats.org/presentationml/2006/main">
  <p:tag name="PA" val="v5.0.2"/>
  <p:tag name="RESOURCELIBID" val="436"/>
</p:tagLst>
</file>

<file path=ppt/tags/tag121.xml><?xml version="1.0" encoding="utf-8"?>
<p:tagLst xmlns:p="http://schemas.openxmlformats.org/presentationml/2006/main">
  <p:tag name="PA" val="v5.0.2"/>
  <p:tag name="RESOURCELIBID" val="436"/>
</p:tagLst>
</file>

<file path=ppt/tags/tag122.xml><?xml version="1.0" encoding="utf-8"?>
<p:tagLst xmlns:p="http://schemas.openxmlformats.org/presentationml/2006/main">
  <p:tag name="PA" val="v5.0.2"/>
  <p:tag name="RESOURCELIBID" val="436"/>
</p:tagLst>
</file>

<file path=ppt/tags/tag123.xml><?xml version="1.0" encoding="utf-8"?>
<p:tagLst xmlns:p="http://schemas.openxmlformats.org/presentationml/2006/main">
  <p:tag name="commondata" val="eyJoZGlkIjoiN2Q4MzU1OTE0Mzc5Mzc0MWRkMGIzOTJjODRhYmVkMTgifQ=="/>
</p:tagLst>
</file>

<file path=ppt/tags/tag13.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4.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5.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6.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8.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9.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xml><?xml version="1.0" encoding="utf-8"?>
<p:tagLst xmlns:p="http://schemas.openxmlformats.org/presentationml/2006/main">
  <p:tag name="PA" val="v5.0.2"/>
  <p:tag name="RESOURCELIBID" val="436"/>
</p:tagLst>
</file>

<file path=ppt/tags/tag20.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1.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2.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3.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4.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5.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6.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8.xml><?xml version="1.0" encoding="utf-8"?>
<p:tagLst xmlns:p="http://schemas.openxmlformats.org/presentationml/2006/main">
  <p:tag name="KSO_WM_DIAGRAM_VIRTUALLY_FRAME" val="{&quot;height&quot;:382.36165354330706,&quot;left&quot;:387.85,&quot;top&quot;:77.9,&quot;width&quot;:538.6240157480312}"/>
</p:tagLst>
</file>

<file path=ppt/tags/tag29.xml><?xml version="1.0" encoding="utf-8"?>
<p:tagLst xmlns:p="http://schemas.openxmlformats.org/presentationml/2006/main">
  <p:tag name="KSO_WM_DIAGRAM_VIRTUALLY_FRAME" val="{&quot;height&quot;:382.36165354330706,&quot;left&quot;:387.85,&quot;top&quot;:77.9,&quot;width&quot;:538.6240157480312}"/>
</p:tagLst>
</file>

<file path=ppt/tags/tag3.xml><?xml version="1.0" encoding="utf-8"?>
<p:tagLst xmlns:p="http://schemas.openxmlformats.org/presentationml/2006/main">
  <p:tag name="PA" val="v5.0.2"/>
  <p:tag name="RESOURCELIBID" val="436"/>
</p:tagLst>
</file>

<file path=ppt/tags/tag30.xml><?xml version="1.0" encoding="utf-8"?>
<p:tagLst xmlns:p="http://schemas.openxmlformats.org/presentationml/2006/main">
  <p:tag name="KSO_WM_DIAGRAM_VIRTUALLY_FRAME" val="{&quot;height&quot;:382.36165354330706,&quot;left&quot;:387.85,&quot;top&quot;:77.9,&quot;width&quot;:538.6240157480312}"/>
</p:tagLst>
</file>

<file path=ppt/tags/tag31.xml><?xml version="1.0" encoding="utf-8"?>
<p:tagLst xmlns:p="http://schemas.openxmlformats.org/presentationml/2006/main">
  <p:tag name="KSO_WM_DIAGRAM_VIRTUALLY_FRAME" val="{&quot;height&quot;:382.36165354330706,&quot;left&quot;:387.85,&quot;top&quot;:77.9,&quot;width&quot;:538.6240157480312}"/>
</p:tagLst>
</file>

<file path=ppt/tags/tag32.xml><?xml version="1.0" encoding="utf-8"?>
<p:tagLst xmlns:p="http://schemas.openxmlformats.org/presentationml/2006/main">
  <p:tag name="KSO_WM_DIAGRAM_VIRTUALLY_FRAME" val="{&quot;height&quot;:382.36165354330706,&quot;left&quot;:387.85,&quot;top&quot;:77.9,&quot;width&quot;:538.6240157480312}"/>
</p:tagLst>
</file>

<file path=ppt/tags/tag33.xml><?xml version="1.0" encoding="utf-8"?>
<p:tagLst xmlns:p="http://schemas.openxmlformats.org/presentationml/2006/main">
  <p:tag name="KSO_WM_DIAGRAM_VIRTUALLY_FRAME" val="{&quot;height&quot;:382.36165354330706,&quot;left&quot;:387.85,&quot;top&quot;:77.9,&quot;width&quot;:538.6240157480312}"/>
</p:tagLst>
</file>

<file path=ppt/tags/tag34.xml><?xml version="1.0" encoding="utf-8"?>
<p:tagLst xmlns:p="http://schemas.openxmlformats.org/presentationml/2006/main">
  <p:tag name="KSO_WM_DIAGRAM_VIRTUALLY_FRAME" val="{&quot;height&quot;:382.36165354330706,&quot;left&quot;:387.85,&quot;top&quot;:77.9,&quot;width&quot;:538.6240157480312}"/>
</p:tagLst>
</file>

<file path=ppt/tags/tag35.xml><?xml version="1.0" encoding="utf-8"?>
<p:tagLst xmlns:p="http://schemas.openxmlformats.org/presentationml/2006/main">
  <p:tag name="KSO_WM_DIAGRAM_VIRTUALLY_FRAME" val="{&quot;height&quot;:382.36165354330706,&quot;left&quot;:387.85,&quot;top&quot;:77.9,&quot;width&quot;:538.6240157480312}"/>
</p:tagLst>
</file>

<file path=ppt/tags/tag36.xml><?xml version="1.0" encoding="utf-8"?>
<p:tagLst xmlns:p="http://schemas.openxmlformats.org/presentationml/2006/main">
  <p:tag name="KSO_WM_DIAGRAM_VIRTUALLY_FRAME" val="{&quot;height&quot;:382.36165354330706,&quot;left&quot;:387.85,&quot;top&quot;:77.9,&quot;width&quot;:538.6240157480312}"/>
</p:tagLst>
</file>

<file path=ppt/tags/tag37.xml><?xml version="1.0" encoding="utf-8"?>
<p:tagLst xmlns:p="http://schemas.openxmlformats.org/presentationml/2006/main">
  <p:tag name="KSO_WM_DIAGRAM_VIRTUALLY_FRAME" val="{&quot;height&quot;:382.36165354330706,&quot;left&quot;:387.85,&quot;top&quot;:77.9,&quot;width&quot;:538.6240157480312}"/>
</p:tagLst>
</file>

<file path=ppt/tags/tag38.xml><?xml version="1.0" encoding="utf-8"?>
<p:tagLst xmlns:p="http://schemas.openxmlformats.org/presentationml/2006/main">
  <p:tag name="KSO_WM_DIAGRAM_VIRTUALLY_FRAME" val="{&quot;height&quot;:382.36165354330706,&quot;left&quot;:387.85,&quot;top&quot;:77.9,&quot;width&quot;:538.6240157480312}"/>
</p:tagLst>
</file>

<file path=ppt/tags/tag39.xml><?xml version="1.0" encoding="utf-8"?>
<p:tagLst xmlns:p="http://schemas.openxmlformats.org/presentationml/2006/main">
  <p:tag name="KSO_WM_DIAGRAM_VIRTUALLY_FRAME" val="{&quot;height&quot;:382.36165354330706,&quot;left&quot;:387.85,&quot;top&quot;:77.9,&quot;width&quot;:538.6240157480312}"/>
</p:tagLst>
</file>

<file path=ppt/tags/tag4.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40.xml><?xml version="1.0" encoding="utf-8"?>
<p:tagLst xmlns:p="http://schemas.openxmlformats.org/presentationml/2006/main">
  <p:tag name="KSO_WM_DIAGRAM_VIRTUALLY_FRAME" val="{&quot;height&quot;:382.36165354330706,&quot;left&quot;:387.85,&quot;top&quot;:77.9,&quot;width&quot;:538.6240157480312}"/>
</p:tagLst>
</file>

<file path=ppt/tags/tag41.xml><?xml version="1.0" encoding="utf-8"?>
<p:tagLst xmlns:p="http://schemas.openxmlformats.org/presentationml/2006/main">
  <p:tag name="PA" val="v5.0.2"/>
  <p:tag name="RESOURCELIBID" val="436"/>
</p:tagLst>
</file>

<file path=ppt/tags/tag42.xml><?xml version="1.0" encoding="utf-8"?>
<p:tagLst xmlns:p="http://schemas.openxmlformats.org/presentationml/2006/main">
  <p:tag name="PA" val="v5.0.2"/>
  <p:tag name="RESOURCELIBID" val="436"/>
</p:tagLst>
</file>

<file path=ppt/tags/tag43.xml><?xml version="1.0" encoding="utf-8"?>
<p:tagLst xmlns:p="http://schemas.openxmlformats.org/presentationml/2006/main">
  <p:tag name="PA" val="v5.0.2"/>
  <p:tag name="RESOURCELIBID" val="436"/>
</p:tagLst>
</file>

<file path=ppt/tags/tag44.xml><?xml version="1.0" encoding="utf-8"?>
<p:tagLst xmlns:p="http://schemas.openxmlformats.org/presentationml/2006/main">
  <p:tag name="PA" val="v5.0.2"/>
  <p:tag name="RESOURCELIBID" val="436"/>
</p:tagLst>
</file>

<file path=ppt/tags/tag45.xml><?xml version="1.0" encoding="utf-8"?>
<p:tagLst xmlns:p="http://schemas.openxmlformats.org/presentationml/2006/main">
  <p:tag name="PA" val="v5.0.2"/>
  <p:tag name="RESOURCELIBID" val="436"/>
</p:tagLst>
</file>

<file path=ppt/tags/tag46.xml><?xml version="1.0" encoding="utf-8"?>
<p:tagLst xmlns:p="http://schemas.openxmlformats.org/presentationml/2006/main">
  <p:tag name="PA" val="v5.0.2"/>
  <p:tag name="RESOURCELIBID" val="436"/>
</p:tagLst>
</file>

<file path=ppt/tags/tag47.xml><?xml version="1.0" encoding="utf-8"?>
<p:tagLst xmlns:p="http://schemas.openxmlformats.org/presentationml/2006/main">
  <p:tag name="PA" val="v5.0.2"/>
  <p:tag name="RESOURCELIBID" val="436"/>
</p:tagLst>
</file>

<file path=ppt/tags/tag48.xml><?xml version="1.0" encoding="utf-8"?>
<p:tagLst xmlns:p="http://schemas.openxmlformats.org/presentationml/2006/main">
  <p:tag name="PA" val="v5.0.2"/>
  <p:tag name="RESOURCELIBID" val="436"/>
</p:tagLst>
</file>

<file path=ppt/tags/tag49.xml><?xml version="1.0" encoding="utf-8"?>
<p:tagLst xmlns:p="http://schemas.openxmlformats.org/presentationml/2006/main">
  <p:tag name="PA" val="v5.0.2"/>
  <p:tag name="RESOURCELIBID" val="436"/>
</p:tagLst>
</file>

<file path=ppt/tags/tag5.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50.xml><?xml version="1.0" encoding="utf-8"?>
<p:tagLst xmlns:p="http://schemas.openxmlformats.org/presentationml/2006/main">
  <p:tag name="PA" val="v5.0.2"/>
  <p:tag name="RESOURCELIBID" val="436"/>
</p:tagLst>
</file>

<file path=ppt/tags/tag51.xml><?xml version="1.0" encoding="utf-8"?>
<p:tagLst xmlns:p="http://schemas.openxmlformats.org/presentationml/2006/main">
  <p:tag name="PA" val="v5.0.2"/>
  <p:tag name="RESOURCELIBID" val="436"/>
</p:tagLst>
</file>

<file path=ppt/tags/tag52.xml><?xml version="1.0" encoding="utf-8"?>
<p:tagLst xmlns:p="http://schemas.openxmlformats.org/presentationml/2006/main">
  <p:tag name="PA" val="v5.0.2"/>
  <p:tag name="RESOURCELIBID" val="436"/>
</p:tagLst>
</file>

<file path=ppt/tags/tag53.xml><?xml version="1.0" encoding="utf-8"?>
<p:tagLst xmlns:p="http://schemas.openxmlformats.org/presentationml/2006/main">
  <p:tag name="PA" val="v5.0.2"/>
  <p:tag name="RESOURCELIBID" val="436"/>
</p:tagLst>
</file>

<file path=ppt/tags/tag54.xml><?xml version="1.0" encoding="utf-8"?>
<p:tagLst xmlns:p="http://schemas.openxmlformats.org/presentationml/2006/main">
  <p:tag name="PA" val="v5.0.2"/>
  <p:tag name="RESOURCELIBID" val="436"/>
</p:tagLst>
</file>

<file path=ppt/tags/tag55.xml><?xml version="1.0" encoding="utf-8"?>
<p:tagLst xmlns:p="http://schemas.openxmlformats.org/presentationml/2006/main">
  <p:tag name="PA" val="v5.0.2"/>
  <p:tag name="RESOURCELIBID" val="436"/>
</p:tagLst>
</file>

<file path=ppt/tags/tag56.xml><?xml version="1.0" encoding="utf-8"?>
<p:tagLst xmlns:p="http://schemas.openxmlformats.org/presentationml/2006/main">
  <p:tag name="PA" val="v5.0.2"/>
  <p:tag name="RESOURCELIBID" val="436"/>
</p:tagLst>
</file>

<file path=ppt/tags/tag57.xml><?xml version="1.0" encoding="utf-8"?>
<p:tagLst xmlns:p="http://schemas.openxmlformats.org/presentationml/2006/main">
  <p:tag name="PA" val="v5.0.2"/>
  <p:tag name="RESOURCELIBID" val="436"/>
</p:tagLst>
</file>

<file path=ppt/tags/tag58.xml><?xml version="1.0" encoding="utf-8"?>
<p:tagLst xmlns:p="http://schemas.openxmlformats.org/presentationml/2006/main">
  <p:tag name="PA" val="v5.0.2"/>
  <p:tag name="RESOURCELIBID" val="436"/>
</p:tagLst>
</file>

<file path=ppt/tags/tag59.xml><?xml version="1.0" encoding="utf-8"?>
<p:tagLst xmlns:p="http://schemas.openxmlformats.org/presentationml/2006/main">
  <p:tag name="PA" val="v5.0.2"/>
  <p:tag name="RESOURCELIBID" val="436"/>
</p:tagLst>
</file>

<file path=ppt/tags/tag6.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60.xml><?xml version="1.0" encoding="utf-8"?>
<p:tagLst xmlns:p="http://schemas.openxmlformats.org/presentationml/2006/main">
  <p:tag name="PA" val="v5.0.2"/>
  <p:tag name="RESOURCELIBID" val="436"/>
</p:tagLst>
</file>

<file path=ppt/tags/tag61.xml><?xml version="1.0" encoding="utf-8"?>
<p:tagLst xmlns:p="http://schemas.openxmlformats.org/presentationml/2006/main">
  <p:tag name="PA" val="v5.0.2"/>
  <p:tag name="RESOURCELIBID" val="436"/>
</p:tagLst>
</file>

<file path=ppt/tags/tag62.xml><?xml version="1.0" encoding="utf-8"?>
<p:tagLst xmlns:p="http://schemas.openxmlformats.org/presentationml/2006/main">
  <p:tag name="PA" val="v5.0.2"/>
  <p:tag name="RESOURCELIBID" val="436"/>
</p:tagLst>
</file>

<file path=ppt/tags/tag63.xml><?xml version="1.0" encoding="utf-8"?>
<p:tagLst xmlns:p="http://schemas.openxmlformats.org/presentationml/2006/main">
  <p:tag name="PA" val="v5.0.2"/>
  <p:tag name="RESOURCELIBID" val="436"/>
</p:tagLst>
</file>

<file path=ppt/tags/tag64.xml><?xml version="1.0" encoding="utf-8"?>
<p:tagLst xmlns:p="http://schemas.openxmlformats.org/presentationml/2006/main">
  <p:tag name="PA" val="v5.0.2"/>
  <p:tag name="RESOURCELIBID" val="436"/>
</p:tagLst>
</file>

<file path=ppt/tags/tag65.xml><?xml version="1.0" encoding="utf-8"?>
<p:tagLst xmlns:p="http://schemas.openxmlformats.org/presentationml/2006/main">
  <p:tag name="PA" val="v5.0.2"/>
  <p:tag name="RESOURCELIBID" val="436"/>
</p:tagLst>
</file>

<file path=ppt/tags/tag66.xml><?xml version="1.0" encoding="utf-8"?>
<p:tagLst xmlns:p="http://schemas.openxmlformats.org/presentationml/2006/main">
  <p:tag name="PA" val="v5.0.2"/>
  <p:tag name="RESOURCELIBID" val="436"/>
</p:tagLst>
</file>

<file path=ppt/tags/tag67.xml><?xml version="1.0" encoding="utf-8"?>
<p:tagLst xmlns:p="http://schemas.openxmlformats.org/presentationml/2006/main">
  <p:tag name="PA" val="v5.0.2"/>
  <p:tag name="RESOURCELIBID" val="436"/>
</p:tagLst>
</file>

<file path=ppt/tags/tag68.xml><?xml version="1.0" encoding="utf-8"?>
<p:tagLst xmlns:p="http://schemas.openxmlformats.org/presentationml/2006/main">
  <p:tag name="PA" val="v5.0.2"/>
  <p:tag name="RESOURCELIBID" val="436"/>
</p:tagLst>
</file>

<file path=ppt/tags/tag69.xml><?xml version="1.0" encoding="utf-8"?>
<p:tagLst xmlns:p="http://schemas.openxmlformats.org/presentationml/2006/main">
  <p:tag name="PA" val="v5.0.2"/>
  <p:tag name="RESOURCELIBID" val="436"/>
</p:tagLst>
</file>

<file path=ppt/tags/tag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70.xml><?xml version="1.0" encoding="utf-8"?>
<p:tagLst xmlns:p="http://schemas.openxmlformats.org/presentationml/2006/main">
  <p:tag name="PA" val="v5.0.2"/>
  <p:tag name="RESOURCELIBID" val="436"/>
</p:tagLst>
</file>

<file path=ppt/tags/tag71.xml><?xml version="1.0" encoding="utf-8"?>
<p:tagLst xmlns:p="http://schemas.openxmlformats.org/presentationml/2006/main">
  <p:tag name="PA" val="v5.0.2"/>
  <p:tag name="RESOURCELIBID" val="436"/>
</p:tagLst>
</file>

<file path=ppt/tags/tag72.xml><?xml version="1.0" encoding="utf-8"?>
<p:tagLst xmlns:p="http://schemas.openxmlformats.org/presentationml/2006/main">
  <p:tag name="PA" val="v5.0.2"/>
  <p:tag name="RESOURCELIBID" val="436"/>
</p:tagLst>
</file>

<file path=ppt/tags/tag73.xml><?xml version="1.0" encoding="utf-8"?>
<p:tagLst xmlns:p="http://schemas.openxmlformats.org/presentationml/2006/main">
  <p:tag name="PA" val="v5.0.2"/>
  <p:tag name="RESOURCELIBID" val="436"/>
</p:tagLst>
</file>

<file path=ppt/tags/tag74.xml><?xml version="1.0" encoding="utf-8"?>
<p:tagLst xmlns:p="http://schemas.openxmlformats.org/presentationml/2006/main">
  <p:tag name="PA" val="v5.0.2"/>
  <p:tag name="RESOURCELIBID" val="436"/>
</p:tagLst>
</file>

<file path=ppt/tags/tag75.xml><?xml version="1.0" encoding="utf-8"?>
<p:tagLst xmlns:p="http://schemas.openxmlformats.org/presentationml/2006/main">
  <p:tag name="PA" val="v5.0.2"/>
  <p:tag name="RESOURCELIBID" val="436"/>
</p:tagLst>
</file>

<file path=ppt/tags/tag76.xml><?xml version="1.0" encoding="utf-8"?>
<p:tagLst xmlns:p="http://schemas.openxmlformats.org/presentationml/2006/main">
  <p:tag name="PA" val="v5.0.2"/>
  <p:tag name="RESOURCELIBID" val="436"/>
</p:tagLst>
</file>

<file path=ppt/tags/tag77.xml><?xml version="1.0" encoding="utf-8"?>
<p:tagLst xmlns:p="http://schemas.openxmlformats.org/presentationml/2006/main">
  <p:tag name="PA" val="v5.0.2"/>
  <p:tag name="RESOURCELIBID" val="436"/>
</p:tagLst>
</file>

<file path=ppt/tags/tag78.xml><?xml version="1.0" encoding="utf-8"?>
<p:tagLst xmlns:p="http://schemas.openxmlformats.org/presentationml/2006/main">
  <p:tag name="PA" val="v5.0.2"/>
  <p:tag name="RESOURCELIBID" val="436"/>
</p:tagLst>
</file>

<file path=ppt/tags/tag79.xml><?xml version="1.0" encoding="utf-8"?>
<p:tagLst xmlns:p="http://schemas.openxmlformats.org/presentationml/2006/main">
  <p:tag name="PA" val="v5.0.2"/>
  <p:tag name="RESOURCELIBID" val="436"/>
</p:tagLst>
</file>

<file path=ppt/tags/tag8.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80.xml><?xml version="1.0" encoding="utf-8"?>
<p:tagLst xmlns:p="http://schemas.openxmlformats.org/presentationml/2006/main">
  <p:tag name="PA" val="v5.0.2"/>
  <p:tag name="RESOURCELIBID" val="436"/>
</p:tagLst>
</file>

<file path=ppt/tags/tag81.xml><?xml version="1.0" encoding="utf-8"?>
<p:tagLst xmlns:p="http://schemas.openxmlformats.org/presentationml/2006/main">
  <p:tag name="PA" val="v5.0.2"/>
  <p:tag name="RESOURCELIBID" val="436"/>
</p:tagLst>
</file>

<file path=ppt/tags/tag82.xml><?xml version="1.0" encoding="utf-8"?>
<p:tagLst xmlns:p="http://schemas.openxmlformats.org/presentationml/2006/main">
  <p:tag name="PA" val="v5.0.2"/>
  <p:tag name="RESOURCELIBID" val="436"/>
</p:tagLst>
</file>

<file path=ppt/tags/tag83.xml><?xml version="1.0" encoding="utf-8"?>
<p:tagLst xmlns:p="http://schemas.openxmlformats.org/presentationml/2006/main">
  <p:tag name="PA" val="v5.0.2"/>
  <p:tag name="RESOURCELIBID" val="436"/>
</p:tagLst>
</file>

<file path=ppt/tags/tag84.xml><?xml version="1.0" encoding="utf-8"?>
<p:tagLst xmlns:p="http://schemas.openxmlformats.org/presentationml/2006/main">
  <p:tag name="PA" val="v5.0.2"/>
  <p:tag name="RESOURCELIBID" val="436"/>
</p:tagLst>
</file>

<file path=ppt/tags/tag85.xml><?xml version="1.0" encoding="utf-8"?>
<p:tagLst xmlns:p="http://schemas.openxmlformats.org/presentationml/2006/main">
  <p:tag name="PA" val="v5.0.2"/>
  <p:tag name="RESOURCELIBID" val="436"/>
</p:tagLst>
</file>

<file path=ppt/tags/tag86.xml><?xml version="1.0" encoding="utf-8"?>
<p:tagLst xmlns:p="http://schemas.openxmlformats.org/presentationml/2006/main">
  <p:tag name="PA" val="v5.0.2"/>
  <p:tag name="RESOURCELIBID" val="436"/>
</p:tagLst>
</file>

<file path=ppt/tags/tag87.xml><?xml version="1.0" encoding="utf-8"?>
<p:tagLst xmlns:p="http://schemas.openxmlformats.org/presentationml/2006/main">
  <p:tag name="PA" val="v5.0.2"/>
  <p:tag name="RESOURCELIBID" val="436"/>
</p:tagLst>
</file>

<file path=ppt/tags/tag88.xml><?xml version="1.0" encoding="utf-8"?>
<p:tagLst xmlns:p="http://schemas.openxmlformats.org/presentationml/2006/main">
  <p:tag name="PA" val="v5.0.2"/>
  <p:tag name="RESOURCELIBID" val="436"/>
</p:tagLst>
</file>

<file path=ppt/tags/tag89.xml><?xml version="1.0" encoding="utf-8"?>
<p:tagLst xmlns:p="http://schemas.openxmlformats.org/presentationml/2006/main">
  <p:tag name="PA" val="v5.0.2"/>
  <p:tag name="RESOURCELIBID" val="436"/>
</p:tagLst>
</file>

<file path=ppt/tags/tag9.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90.xml><?xml version="1.0" encoding="utf-8"?>
<p:tagLst xmlns:p="http://schemas.openxmlformats.org/presentationml/2006/main">
  <p:tag name="PA" val="v5.0.2"/>
  <p:tag name="RESOURCELIBID" val="436"/>
</p:tagLst>
</file>

<file path=ppt/tags/tag91.xml><?xml version="1.0" encoding="utf-8"?>
<p:tagLst xmlns:p="http://schemas.openxmlformats.org/presentationml/2006/main">
  <p:tag name="PA" val="v5.0.2"/>
  <p:tag name="RESOURCELIBID" val="436"/>
</p:tagLst>
</file>

<file path=ppt/tags/tag92.xml><?xml version="1.0" encoding="utf-8"?>
<p:tagLst xmlns:p="http://schemas.openxmlformats.org/presentationml/2006/main">
  <p:tag name="PA" val="v5.0.2"/>
  <p:tag name="RESOURCELIBID" val="436"/>
</p:tagLst>
</file>

<file path=ppt/tags/tag93.xml><?xml version="1.0" encoding="utf-8"?>
<p:tagLst xmlns:p="http://schemas.openxmlformats.org/presentationml/2006/main">
  <p:tag name="PA" val="v5.0.2"/>
  <p:tag name="RESOURCELIBID" val="436"/>
</p:tagLst>
</file>

<file path=ppt/tags/tag94.xml><?xml version="1.0" encoding="utf-8"?>
<p:tagLst xmlns:p="http://schemas.openxmlformats.org/presentationml/2006/main">
  <p:tag name="PA" val="v5.0.2"/>
  <p:tag name="RESOURCELIBID" val="436"/>
</p:tagLst>
</file>

<file path=ppt/tags/tag95.xml><?xml version="1.0" encoding="utf-8"?>
<p:tagLst xmlns:p="http://schemas.openxmlformats.org/presentationml/2006/main">
  <p:tag name="PA" val="v5.0.2"/>
  <p:tag name="RESOURCELIBID" val="436"/>
</p:tagLst>
</file>

<file path=ppt/tags/tag96.xml><?xml version="1.0" encoding="utf-8"?>
<p:tagLst xmlns:p="http://schemas.openxmlformats.org/presentationml/2006/main">
  <p:tag name="PA" val="v5.0.2"/>
  <p:tag name="RESOURCELIBID" val="436"/>
</p:tagLst>
</file>

<file path=ppt/tags/tag97.xml><?xml version="1.0" encoding="utf-8"?>
<p:tagLst xmlns:p="http://schemas.openxmlformats.org/presentationml/2006/main">
  <p:tag name="PA" val="v5.0.2"/>
  <p:tag name="RESOURCELIBID" val="436"/>
</p:tagLst>
</file>

<file path=ppt/tags/tag98.xml><?xml version="1.0" encoding="utf-8"?>
<p:tagLst xmlns:p="http://schemas.openxmlformats.org/presentationml/2006/main">
  <p:tag name="PA" val="v5.0.2"/>
  <p:tag name="RESOURCELIBID" val="436"/>
</p:tagLst>
</file>

<file path=ppt/tags/tag99.xml><?xml version="1.0" encoding="utf-8"?>
<p:tagLst xmlns:p="http://schemas.openxmlformats.org/presentationml/2006/main">
  <p:tag name="PA" val="v5.0.2"/>
  <p:tag name="RESOURCELIBID" val="436"/>
</p:tagLst>
</file>

<file path=ppt/theme/theme1.xml><?xml version="1.0" encoding="utf-8"?>
<a:theme xmlns:a="http://schemas.openxmlformats.org/drawingml/2006/main" name="Office Theme">
  <a:themeElements>
    <a:clrScheme name="Right 2">
      <a:dk1>
        <a:sysClr val="windowText" lastClr="000000"/>
      </a:dk1>
      <a:lt1>
        <a:srgbClr val="F7F7F7"/>
      </a:lt1>
      <a:dk2>
        <a:srgbClr val="44546A"/>
      </a:dk2>
      <a:lt2>
        <a:srgbClr val="E7E6E6"/>
      </a:lt2>
      <a:accent1>
        <a:srgbClr val="22B1BF"/>
      </a:accent1>
      <a:accent2>
        <a:srgbClr val="499DCC"/>
      </a:accent2>
      <a:accent3>
        <a:srgbClr val="5E85CA"/>
      </a:accent3>
      <a:accent4>
        <a:srgbClr val="6B71C5"/>
      </a:accent4>
      <a:accent5>
        <a:srgbClr val="4472C4"/>
      </a:accent5>
      <a:accent6>
        <a:srgbClr val="1C5688"/>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50000"/>
              </a:schemeClr>
            </a:gs>
            <a:gs pos="100000">
              <a:schemeClr val="accent4">
                <a:lumMod val="100000"/>
                <a:alpha val="81000"/>
              </a:schemeClr>
            </a:gs>
          </a:gsLst>
          <a:lin ang="2700000" scaled="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320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18013</Words>
  <Application>WPS 演示</Application>
  <PresentationFormat>宽屏</PresentationFormat>
  <Paragraphs>1411</Paragraphs>
  <Slides>124</Slides>
  <Notes>8</Notes>
  <HiddenSlides>0</HiddenSlides>
  <MMClips>3</MMClips>
  <ScaleCrop>false</ScaleCrop>
  <HeadingPairs>
    <vt:vector size="8" baseType="variant">
      <vt:variant>
        <vt:lpstr>已用的字体</vt:lpstr>
      </vt:variant>
      <vt:variant>
        <vt:i4>26</vt:i4>
      </vt:variant>
      <vt:variant>
        <vt:lpstr>主题</vt:lpstr>
      </vt:variant>
      <vt:variant>
        <vt:i4>1</vt:i4>
      </vt:variant>
      <vt:variant>
        <vt:lpstr>嵌入 OLE 服务器</vt:lpstr>
      </vt:variant>
      <vt:variant>
        <vt:i4>1</vt:i4>
      </vt:variant>
      <vt:variant>
        <vt:lpstr>幻灯片标题</vt:lpstr>
      </vt:variant>
      <vt:variant>
        <vt:i4>124</vt:i4>
      </vt:variant>
    </vt:vector>
  </HeadingPairs>
  <TitlesOfParts>
    <vt:vector size="152" baseType="lpstr">
      <vt:lpstr>Arial</vt:lpstr>
      <vt:lpstr>宋体</vt:lpstr>
      <vt:lpstr>Wingdings</vt:lpstr>
      <vt:lpstr>Open Sans Semibold</vt:lpstr>
      <vt:lpstr>Open Sans</vt:lpstr>
      <vt:lpstr>字魂59号-创粗黑</vt:lpstr>
      <vt:lpstr>黑体</vt:lpstr>
      <vt:lpstr>Calibri</vt:lpstr>
      <vt:lpstr>微软雅黑</vt:lpstr>
      <vt:lpstr>Century Gothic</vt:lpstr>
      <vt:lpstr>字魂35号-经典雅黑</vt:lpstr>
      <vt:lpstr>Open Sans BOLD</vt:lpstr>
      <vt:lpstr>Times New Roman</vt:lpstr>
      <vt:lpstr>Tahoma</vt:lpstr>
      <vt:lpstr>Arial Unicode MS</vt:lpstr>
      <vt:lpstr>华文中宋</vt:lpstr>
      <vt:lpstr>华文新魏</vt:lpstr>
      <vt:lpstr>楷体_GB2312</vt:lpstr>
      <vt:lpstr>新宋体</vt:lpstr>
      <vt:lpstr>Times New Roman</vt:lpstr>
      <vt:lpstr>Verdana</vt:lpstr>
      <vt:lpstr>Symbol</vt:lpstr>
      <vt:lpstr>华文细黑</vt:lpstr>
      <vt:lpstr>Calibri Light</vt:lpstr>
      <vt:lpstr>Helvetica Neue</vt:lpstr>
      <vt:lpstr>Cambria Math</vt:lpstr>
      <vt:lpstr>Office Theme</vt:lpstr>
      <vt:lpstr>Equation.3</vt:lpstr>
      <vt:lpstr>PowerPoint 演示文稿</vt:lpstr>
      <vt:lpstr>PowerPoint 演示文稿</vt:lpstr>
      <vt:lpstr>PowerPoint 演示文稿</vt:lpstr>
      <vt:lpstr>PowerPoint 演示文稿</vt:lpstr>
      <vt:lpstr>PowerPoint 演示文稿</vt:lpstr>
      <vt:lpstr>运动执行器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步进电机应用领域</vt:lpstr>
      <vt:lpstr>1. 步进电机的结构</vt:lpstr>
      <vt:lpstr>拆开的步进电机内部结构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季东军</cp:lastModifiedBy>
  <cp:revision>457</cp:revision>
  <dcterms:created xsi:type="dcterms:W3CDTF">2017-08-15T02:23:00Z</dcterms:created>
  <dcterms:modified xsi:type="dcterms:W3CDTF">2025-06-05T06:22:11Z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32595E33D0A5468E9D983F4144FC0C0F_12</vt:lpwstr>
  </property>
  <property fmtid="{D5CDD505-2E9C-101B-9397-08002B2CF9AE}" pid="3" name="KSOProductBuildVer">
    <vt:lpwstr>2052-12.1.0.16388</vt:lpwstr>
  </property>
</Properties>
</file>